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7333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6498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4285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0446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601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6239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9613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5055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15263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8930836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548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035621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8752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1189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470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4808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192515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161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6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871151" y="4711065"/>
            <a:ext cx="3271251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云</a:t>
            </a: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函数与云调用介绍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365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函数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461761" y="2423159"/>
            <a:ext cx="3987800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云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调用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403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云函数就是直接运行在云端的代码，直接部署在云端后就可以直接运行调用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开发者可以在云端使用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wx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-server-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sdk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模块调用不同的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api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，同时也可以使用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getWXContext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来获取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openid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和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appid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云函数的调用无需授权鉴别，直接可以用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189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云调用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33140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信支持在云函数中调用微信开放接口，这就是云调用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1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198</cp:revision>
  <dcterms:created xsi:type="dcterms:W3CDTF">2018-08-14T06:54:00Z</dcterms:created>
  <dcterms:modified xsi:type="dcterms:W3CDTF">2019-07-25T14:59:00Z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