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4979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4959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1964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5868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3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4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5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7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9010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0522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1498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14246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48272731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7845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60360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3032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0268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0712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90536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054974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827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871151" y="4711065"/>
            <a:ext cx="3271251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环境和配额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6579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环境和配额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843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环境和配额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环境：每个应用配备一个环境，包括数据库、存储空间、云函数和资源、互相独立。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最多开辟两个环境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配额：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存储空间：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5G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次云函数运行内存：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256M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更多参数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https://developers.weixin.qq.com/miniprogram/dev/wxcloud/basis/concepts/quota.html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7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200</cp:revision>
  <dcterms:created xsi:type="dcterms:W3CDTF">2018-08-14T06:54:00Z</dcterms:created>
  <dcterms:modified xsi:type="dcterms:W3CDTF">2019-07-25T08:43:04Z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