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2019-7-29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0165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8837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837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900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6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53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7931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854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3510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1067674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4177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702691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222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6078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9211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056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65037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8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871151" y="4711065"/>
            <a:ext cx="3271251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用户登录与注册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329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介绍用户登录与注册流程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2" name="文本框"/>
          <p:cNvSpPr txBox="1">
            <a:spLocks/>
          </p:cNvSpPr>
          <p:nvPr/>
        </p:nvSpPr>
        <p:spPr>
          <a:xfrm rot="0">
            <a:off x="6003793" y="2648037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43" name="文本框"/>
          <p:cNvSpPr txBox="1">
            <a:spLocks/>
          </p:cNvSpPr>
          <p:nvPr/>
        </p:nvSpPr>
        <p:spPr>
          <a:xfrm rot="0">
            <a:off x="6525763" y="2650577"/>
            <a:ext cx="3987799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350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用户登录与注册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958006" y="1828799"/>
            <a:ext cx="6567808" cy="265955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用户登录与注册流程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 用户没有账户可以进行注册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  用户有账户后可以直接登录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 采用输入简单验证判断，是否为空或者长度不够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 登录成功后做缓存存储，并进入个人中心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 登录失败后做提示，并重新登录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4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7264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204</cp:revision>
  <dcterms:created xsi:type="dcterms:W3CDTF">2018-08-14T06:54:00Z</dcterms:created>
  <dcterms:modified xsi:type="dcterms:W3CDTF">2019-07-29T15:27:19Z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