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2019-8-2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2879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2019-8-2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1998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07782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8200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9432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0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913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309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03285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18936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052492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205251209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7289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277210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4339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69115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82335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25979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8775374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30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8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732152" y="5333589"/>
            <a:ext cx="3122294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051456" y="4618467"/>
            <a:ext cx="2910642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云函数案例演示-在线计算机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2023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云函数的认识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6025513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6469412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案例演示，在线计算器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6812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云函数就是运行与云端的node.js代码，写法与javascript一样，定义好的代码会被放在Node.js运行环境中执行，部署方便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云开发中的云函数和微信登录鉴权的无缝整合，无需人为再做操作，小程序的传参中会被注入openid，开发者可以直接用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云端有wx-server-sdk被导入，可以在云端操作数据库，存储以及调用其他云函数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3537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在线计算器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23738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用户输入两个数字，加减乘除都由云端函数完成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8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7246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199</cp:revision>
  <dcterms:created xsi:type="dcterms:W3CDTF">2018-08-14T06:54:00Z</dcterms:created>
  <dcterms:modified xsi:type="dcterms:W3CDTF">2019-08-02T07:41:03Z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