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2019-8-3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2186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2019-8-3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8395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713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401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1456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9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7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092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4669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6431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84877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6495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2818871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6907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952947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4523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9113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8426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93227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502635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848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732152" y="5333589"/>
            <a:ext cx="3122294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051456" y="4618467"/>
            <a:ext cx="2910642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云函数异步结果返回和wx-server-sdk的调用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2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云函数的异步数据返回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25513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469412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wx-server-sdk的调用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2582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云函数异步数据返回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在云函数端经常需要有异步操作，在异步操作完成后再返回给调用方，此时我们可以通过在云函数中返回一个Promise的方法来完成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Promise简单回顾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ES6语法，Promise是异步编程的一种解决方案，promise是一个构造函数，自己身上有all,reject,resolve方法，原型上有than，catch方法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执行成功并状态为fulfilled后执行返回resolve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执行失败并状态为rejected后执行返回reject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Promise以对象形式返回，调用者可以直接用completa来接受数据返回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761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wx-server-sdk的调用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42535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Wx-server-sdk用于在云端的程序调用，需要在对应目录下安装wx-server-sdk依赖，在创建云函数时会新建一个package.json并提示用户是否立即安装依赖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云函数运行环境是Node.js，如果需要在本地安装需要确保本地环境的node和npm的环境变量是否安装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安装命令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Npm install —save wx-server-sdk@latest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执行云函数的步骤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微软雅黑" pitchFamily="0" charset="-122"/>
              </a:rPr>
              <a:t>：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微软雅黑" pitchFamily="0" charset="-122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Tx/>
              <a:buAutoNum type="arabicPeriod"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微软雅黑" pitchFamily="0" charset="-122"/>
              </a:rPr>
              <a:t>导入云函数并初始化云函数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微软雅黑" pitchFamily="0" charset="-122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Tx/>
              <a:buAutoNum type="arabicPeriod"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微软雅黑" pitchFamily="0" charset="-122"/>
              </a:rPr>
              <a:t>调用云函数的各种方式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微软雅黑" pitchFamily="0" charset="-122"/>
            </a:endParaRPr>
          </a:p>
          <a:p>
            <a:pPr lvl="1" marL="6858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Tx/>
              <a:buAutoNum type="arabicPeriod"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云函数调用数据库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6858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Tx/>
              <a:buAutoNum type="arabicPeriod"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云函数中调用存储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6858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Tx/>
              <a:buAutoNum type="arabicPeriod"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云函数调用其他云函数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9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7264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199</cp:revision>
  <dcterms:created xsi:type="dcterms:W3CDTF">2018-08-14T06:54:00Z</dcterms:created>
  <dcterms:modified xsi:type="dcterms:W3CDTF">2019-08-03T01:47:56Z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