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2019-8-4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57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2019-8-4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330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4562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00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2688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884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449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2783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60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1857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2806578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15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69366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3332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8690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3188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85360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857176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822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624276" y="4711065"/>
            <a:ext cx="2086393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数据库聚合与索引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30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数据库聚合操作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61761" y="2423159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数据库索引概念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60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数据库聚合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聚合是一种批处理操作，可以返回数据的多种组合方式，比如平均数，总数，个数等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聚合可以让数据的读取根据操作性和可读性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6" name="文本框"/>
          <p:cNvSpPr txBox="1">
            <a:spLocks/>
          </p:cNvSpPr>
          <p:nvPr/>
        </p:nvSpPr>
        <p:spPr>
          <a:xfrm rot="0">
            <a:off x="1257280" y="2771732"/>
            <a:ext cx="4762427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33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索引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95798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索引是提高数据库查询新能的重要手段，我们可以在云开发控制台创建云索引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索引分为：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单字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段索引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组合索引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索引属性分为：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唯一性索引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9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196</cp:revision>
  <dcterms:created xsi:type="dcterms:W3CDTF">2018-08-14T06:54:00Z</dcterms:created>
  <dcterms:modified xsi:type="dcterms:W3CDTF">2019-08-04T02:56:39Z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