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87" d="100"/>
          <a:sy n="8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7612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9426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48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235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7011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138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2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2028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5277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946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7754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4730089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7350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45758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4800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07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3006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7123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874242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385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"/>
          <p:cNvSpPr>
            <a:spLocks/>
          </p:cNvSpPr>
          <p:nvPr/>
        </p:nvSpPr>
        <p:spPr>
          <a:xfrm rot="0">
            <a:off x="838200" y="0"/>
            <a:ext cx="471168" cy="1205864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58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55" name="矩形"/>
            <p:cNvSpPr>
              <a:spLocks/>
            </p:cNvSpPr>
            <p:nvPr/>
          </p:nvSpPr>
          <p:spPr>
            <a:xfrm rot="0">
              <a:off x="4444" y="6340474"/>
              <a:ext cx="899985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56" name="图片" descr="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57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93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871151" y="4711065"/>
            <a:ext cx="32712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云函数注意事项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036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云函数注意事项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89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定时器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958006" y="1828799"/>
            <a:ext cx="9504108" cy="265955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可以在云端特定时间自己运行的代码触发器设置。设置操作在云函数目录下新建文件config.json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触发器规则必须符合Cron模式（同Linux）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具体可以参考官方文档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708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 txBox="1">
            <a:spLocks/>
          </p:cNvSpPr>
          <p:nvPr/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临时存储空间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68" name="文本框"/>
          <p:cNvSpPr txBox="1">
            <a:spLocks/>
          </p:cNvSpPr>
          <p:nvPr/>
        </p:nvSpPr>
        <p:spPr>
          <a:xfrm rot="0">
            <a:off x="1586536" y="1781174"/>
            <a:ext cx="9504108" cy="39805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云函数的运行环境中在 /tmp 目录下提供了一块 512MB 的临时磁盘空间，用于处理单次云函数执行过程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中的临时文件读写需求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这块临时磁盘空间在函数执行完毕后可能被销毁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用户代码目录：__dirname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在云函数执行过程中，通过 __dirname 可获取当前云函数的根目录，如果有随云函数打包上传的资源文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件，可以通过 __dirname 加相对路径引用获取。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时区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云函数中的时区为 UTC+0，不是 UTC+8，在云函数中使用时间时需特别注意。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59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 txBox="1">
            <a:spLocks/>
          </p:cNvSpPr>
          <p:nvPr/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运用分析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72" name="文本框"/>
          <p:cNvSpPr txBox="1">
            <a:spLocks/>
          </p:cNvSpPr>
          <p:nvPr/>
        </p:nvSpPr>
        <p:spPr>
          <a:xfrm rot="0">
            <a:off x="1958006" y="1828799"/>
            <a:ext cx="9504108" cy="265955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监控现在的数据库、流量、存储空间等情况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在云开发首页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3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7352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204</cp:revision>
  <dcterms:created xsi:type="dcterms:W3CDTF">2018-08-14T06:54:00Z</dcterms:created>
  <dcterms:modified xsi:type="dcterms:W3CDTF">2019-08-05T03:30:43Z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