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2019-8-5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0958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2019-8-5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2541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3655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2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7734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5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3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0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7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8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9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10938901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7448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4105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6677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41273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8331319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6945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144174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749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1620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8329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180321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447496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51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6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568343" y="4753847"/>
            <a:ext cx="20212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布局综合案例演示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9664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布局综合案例演示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329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fontAlgn="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布局综合案例演示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4" name="矩形"/>
          <p:cNvSpPr>
            <a:spLocks/>
          </p:cNvSpPr>
          <p:nvPr/>
        </p:nvSpPr>
        <p:spPr>
          <a:xfrm rot="0">
            <a:off x="1524000" y="1709899"/>
            <a:ext cx="3892372" cy="5676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结合之前的课程，完成一个外卖订餐系统的首页布局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4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410337" y="723889"/>
            <a:ext cx="3028903" cy="5067223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7690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186</cp:revision>
  <dcterms:created xsi:type="dcterms:W3CDTF">2018-08-14T06:54:00Z</dcterms:created>
  <dcterms:modified xsi:type="dcterms:W3CDTF">2019-08-05T05:12:58Z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