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2019-8-6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86617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2019-8-6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9432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5279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4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72396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6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8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838200" y="0"/>
            <a:ext cx="471168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42" name="组合"/>
          <p:cNvGrpSpPr>
            <a:grpSpLocks/>
          </p:cNvGrpSpPr>
          <p:nvPr/>
        </p:nvGrpSpPr>
        <p:grpSpPr>
          <a:xfrm>
            <a:off x="4444" y="6146165"/>
            <a:ext cx="12183745" cy="438785"/>
            <a:chOff x="4444" y="6146165"/>
            <a:chExt cx="12183745" cy="438785"/>
          </a:xfrm>
        </p:grpSpPr>
        <p:sp>
          <p:nvSpPr>
            <p:cNvPr id="39" name="矩形"/>
            <p:cNvSpPr>
              <a:spLocks/>
            </p:cNvSpPr>
            <p:nvPr/>
          </p:nvSpPr>
          <p:spPr>
            <a:xfrm rot="0">
              <a:off x="4444" y="6340474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40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8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1" name="矩形"/>
            <p:cNvSpPr>
              <a:spLocks/>
            </p:cNvSpPr>
            <p:nvPr/>
          </p:nvSpPr>
          <p:spPr>
            <a:xfrm rot="0">
              <a:off x="10387965" y="6340474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43" name="矩形"/>
          <p:cNvSpPr>
            <a:spLocks/>
          </p:cNvSpPr>
          <p:nvPr/>
        </p:nvSpPr>
        <p:spPr>
          <a:xfrm rot="0">
            <a:off x="10938911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160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78512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26127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3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07289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5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7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013410025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42567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2094015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58822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961312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9254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713236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65174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566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3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image" Target="../media/5.png"/><Relationship Id="rId4" Type="http://schemas.openxmlformats.org/officeDocument/2006/relationships/image" Target="../media/6.png"/><Relationship Id="rId5" Type="http://schemas.openxmlformats.org/officeDocument/2006/relationships/image" Target="../media/7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732152" y="5333589"/>
            <a:ext cx="3122294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051456" y="4618467"/>
            <a:ext cx="2910642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微信小程序综合案例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8915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微信小程序综合案例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1963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综合案例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案例名称：知乎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pic>
        <p:nvPicPr>
          <p:cNvPr id="5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187581" y="1876538"/>
            <a:ext cx="2098325" cy="4024109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53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438302" y="1838581"/>
            <a:ext cx="2095637" cy="3990630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5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5629625" y="1862606"/>
            <a:ext cx="2099794" cy="4042803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55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7866235" y="1859194"/>
            <a:ext cx="2139625" cy="4079552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56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10084379" y="1966242"/>
            <a:ext cx="2012186" cy="3862968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5861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7322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199</cp:revision>
  <dcterms:created xsi:type="dcterms:W3CDTF">2018-08-14T06:54:00Z</dcterms:created>
  <dcterms:modified xsi:type="dcterms:W3CDTF">2019-08-06T06:06:57Z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