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1" d="100"/>
          <a:sy n="6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4618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913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31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39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8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670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797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613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410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7076322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3450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473479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7562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4606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7035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84804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61571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18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5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58394" y="4871839"/>
            <a:ext cx="3164206" cy="3581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微信小程序公众平台使用简介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704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rgbClr val="000000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微信小程序公众平台使用简介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434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微信公众平台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300826" y="1329055"/>
            <a:ext cx="9144000" cy="40710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6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40416" y="1332031"/>
            <a:ext cx="8608361" cy="4654340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310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7274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2019-08-05T03:07:47Z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