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2019-8-5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165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2019-8-5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9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043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7491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5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0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838200" y="0"/>
            <a:ext cx="471167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0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7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8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9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10938911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980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6108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3479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0056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9140113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9920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091614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560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5657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3218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8244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28462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584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058394" y="4871839"/>
            <a:ext cx="2478405" cy="3581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微信小程序的设计原则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0696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rgbClr val="000000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微信小程序的设计原则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090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设计原则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9343" y="1569588"/>
            <a:ext cx="8915484" cy="38304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友好礼貌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重点突出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流程明确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便捷优雅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6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183</cp:revision>
  <dcterms:created xsi:type="dcterms:W3CDTF">2018-08-14T06:54:00Z</dcterms:created>
  <dcterms:modified xsi:type="dcterms:W3CDTF">2019-08-05T03:40:52Z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