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8" r:id="rId3"/>
    <p:sldId id="306" r:id="rId4"/>
    <p:sldId id="331" r:id="rId5"/>
    <p:sldId id="348" r:id="rId6"/>
    <p:sldId id="332" r:id="rId7"/>
    <p:sldId id="339" r:id="rId8"/>
    <p:sldId id="336" r:id="rId9"/>
    <p:sldId id="337" r:id="rId10"/>
    <p:sldId id="334" r:id="rId11"/>
    <p:sldId id="340" r:id="rId12"/>
    <p:sldId id="341" r:id="rId13"/>
    <p:sldId id="342" r:id="rId14"/>
    <p:sldId id="343" r:id="rId15"/>
    <p:sldId id="344" r:id="rId16"/>
    <p:sldId id="359" r:id="rId17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 altLang="zh-CN"/>
              <a:t>vue</a:t>
            </a:r>
            <a:r>
              <a:rPr lang="zh-CN" altLang="en-US"/>
              <a:t>美团项目技术提升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npm </a:t>
            </a:r>
            <a:r>
              <a:rPr lang="zh-CN" altLang="en-US"/>
              <a:t>模块上传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注册账号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https://www.npmjs.com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修改</a:t>
            </a:r>
            <a:r>
              <a:rPr lang="en-US" altLang="zh-CN"/>
              <a:t>npm</a:t>
            </a:r>
            <a:r>
              <a:rPr lang="zh-CN" altLang="en-US"/>
              <a:t>镜像地址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55085"/>
          </a:xfrm>
        </p:spPr>
        <p:txBody>
          <a:bodyPr>
            <a:normAutofit/>
          </a:bodyPr>
          <a:p>
            <a:r>
              <a:rPr lang="en-US" altLang="zh-CN"/>
              <a:t>npm config set registry https://registry.npmjs.org/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查看镜像地址： </a:t>
            </a:r>
            <a:r>
              <a:rPr lang="en-US" altLang="zh-CN"/>
              <a:t>npm config get registry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登录</a:t>
            </a:r>
            <a:r>
              <a:rPr lang="en-US" altLang="zh-CN"/>
              <a:t>npm</a:t>
            </a:r>
            <a:r>
              <a:rPr lang="zh-CN" altLang="en-US"/>
              <a:t>账号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npm login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npm publish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npm unpublish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80" y="184785"/>
            <a:ext cx="5885180" cy="5805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47135"/>
          </a:xfrm>
        </p:spPr>
        <p:txBody>
          <a:bodyPr/>
          <a:p>
            <a:r>
              <a:rPr lang="en-US" altLang="zh-CN"/>
              <a:t>vue</a:t>
            </a:r>
            <a:r>
              <a:rPr lang="zh-CN" altLang="en-US"/>
              <a:t>的特点 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数据绑定： 双向数据绑定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渐进式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如何实现双向绑定功能的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与</a:t>
            </a:r>
            <a:r>
              <a:rPr lang="en-US" altLang="zh-CN"/>
              <a:t>react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和</a:t>
            </a:r>
            <a:r>
              <a:rPr lang="en-US" altLang="zh-CN"/>
              <a:t>react</a:t>
            </a:r>
            <a:r>
              <a:rPr lang="zh-CN" altLang="en-US"/>
              <a:t>的共同点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37360"/>
            <a:ext cx="9144000" cy="4326890"/>
          </a:xfrm>
        </p:spPr>
        <p:txBody>
          <a:bodyPr>
            <a:normAutofit lnSpcReduction="10000"/>
          </a:bodyPr>
          <a:p>
            <a:r>
              <a:rPr lang="zh-CN" altLang="en-US"/>
              <a:t>利用虚拟DOM实现快速渲染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轻量级</a:t>
            </a:r>
            <a:endParaRPr lang="zh-CN" altLang="en-US"/>
          </a:p>
          <a:p>
            <a:r>
              <a:rPr lang="zh-CN" altLang="en-US"/>
              <a:t>响应式组件</a:t>
            </a:r>
            <a:endParaRPr lang="zh-CN" altLang="en-US"/>
          </a:p>
          <a:p>
            <a:r>
              <a:rPr lang="zh-CN" altLang="en-US"/>
              <a:t>服务器端渲染</a:t>
            </a:r>
            <a:endParaRPr lang="zh-CN" altLang="en-US"/>
          </a:p>
          <a:p>
            <a:r>
              <a:rPr lang="zh-CN" altLang="en-US"/>
              <a:t>易于集成路由工具，打包工具以及状态管理工具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优秀的支持和社区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的优势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50945"/>
          </a:xfrm>
        </p:spPr>
        <p:txBody>
          <a:bodyPr>
            <a:normAutofit/>
          </a:bodyPr>
          <a:p>
            <a:r>
              <a:rPr lang="zh-CN" altLang="en-US"/>
              <a:t>模板和渲染函数的弹性选择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简单的语法及项目创建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更快的渲染速度和更小的体积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的优势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14090"/>
          </a:xfrm>
        </p:spPr>
        <p:txBody>
          <a:bodyPr>
            <a:normAutofit/>
          </a:bodyPr>
          <a:p>
            <a:r>
              <a:rPr lang="zh-CN" altLang="en-US"/>
              <a:t>更适用于大型应用和更好的可测试性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同时适用于Web端和原生App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更大的生态圈带来的更多支持和工具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如何选择框架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72920"/>
            <a:ext cx="9144000" cy="3796665"/>
          </a:xfrm>
        </p:spPr>
        <p:txBody>
          <a:bodyPr/>
          <a:p>
            <a:r>
              <a:rPr lang="zh-CN" altLang="en-US"/>
              <a:t>如果你喜欢用（或希望能够用）模板搭建应用，请使用Vue</a:t>
            </a:r>
            <a:endParaRPr lang="zh-CN" altLang="en-US"/>
          </a:p>
          <a:p>
            <a:r>
              <a:rPr lang="zh-CN" altLang="en-US"/>
              <a:t>如果你喜欢简单和“能用就行”的东西，请使用Vue</a:t>
            </a:r>
            <a:endParaRPr lang="zh-CN" altLang="en-US"/>
          </a:p>
          <a:p>
            <a:r>
              <a:rPr lang="zh-CN" altLang="en-US"/>
              <a:t>如果你的应用需要尽可能的小和快，请使用Vue</a:t>
            </a:r>
            <a:endParaRPr lang="zh-CN" altLang="en-US"/>
          </a:p>
          <a:p>
            <a:r>
              <a:rPr lang="zh-CN" altLang="en-US"/>
              <a:t>如果你计划构建一个大型应用程序，请使用React</a:t>
            </a:r>
            <a:endParaRPr lang="zh-CN" altLang="en-US"/>
          </a:p>
          <a:p>
            <a:r>
              <a:rPr lang="zh-CN" altLang="en-US"/>
              <a:t>如果你想要一个同时适用于Web端和原生App的框架，请选择React</a:t>
            </a:r>
            <a:endParaRPr lang="zh-CN" altLang="en-US"/>
          </a:p>
          <a:p>
            <a:r>
              <a:rPr lang="zh-CN" altLang="en-US"/>
              <a:t>如果你想要最大的生态圈，请使用React</a:t>
            </a:r>
            <a:endParaRPr lang="zh-CN" altLang="en-US"/>
          </a:p>
          <a:p>
            <a:r>
              <a:rPr lang="zh-CN" altLang="en-US"/>
              <a:t>如果你已经对其中一个用得满意了，就没有必要换了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ebdb81f7-aaf1-4e81-85b0-49c4c066f89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WPS 演示</Application>
  <PresentationFormat>宽屏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vue美团项目技术提升</vt:lpstr>
      <vt:lpstr>PowerPoint 演示文稿</vt:lpstr>
      <vt:lpstr>PowerPoint 演示文稿</vt:lpstr>
      <vt:lpstr>PowerPoint 演示文稿</vt:lpstr>
      <vt:lpstr>02</vt:lpstr>
      <vt:lpstr>vue和react的共同点</vt:lpstr>
      <vt:lpstr>vue的优势</vt:lpstr>
      <vt:lpstr>react的优势</vt:lpstr>
      <vt:lpstr>如何选择框架</vt:lpstr>
      <vt:lpstr>03</vt:lpstr>
      <vt:lpstr>注册账号</vt:lpstr>
      <vt:lpstr>修改npm镜像地址</vt:lpstr>
      <vt:lpstr>登录npm账号</vt:lpstr>
      <vt:lpstr>上传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116</cp:revision>
  <dcterms:created xsi:type="dcterms:W3CDTF">2018-08-14T06:54:00Z</dcterms:created>
  <dcterms:modified xsi:type="dcterms:W3CDTF">2019-10-08T14:04:17Z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