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0" r:id="rId3"/>
    <p:sldId id="298" r:id="rId4"/>
    <p:sldId id="299" r:id="rId5"/>
    <p:sldId id="304" r:id="rId6"/>
    <p:sldId id="30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单元测试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杉杉老师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什么是单元测试？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什么是单元测试？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58870"/>
          </a:xfrm>
        </p:spPr>
        <p:txBody>
          <a:bodyPr>
            <a:normAutofit fontScale="90000"/>
          </a:bodyPr>
          <a:p>
            <a:r>
              <a:rPr lang="zh-CN" altLang="en-US"/>
              <a:t>单元测试是指对软件中的最小可测试单元进行检查和验证。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函数</a:t>
            </a:r>
            <a:r>
              <a:rPr lang="en-US" altLang="zh-CN"/>
              <a:t>abs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输入正数，比如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2.5</a:t>
            </a:r>
            <a:r>
              <a:rPr lang="zh-CN" altLang="en-US"/>
              <a:t>、</a:t>
            </a:r>
            <a:r>
              <a:rPr lang="en-US" altLang="zh-CN"/>
              <a:t>3.99</a:t>
            </a:r>
            <a:r>
              <a:rPr lang="zh-CN" altLang="en-US"/>
              <a:t>，期待返回值与输入相同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输入负数，比如</a:t>
            </a:r>
            <a:r>
              <a:rPr lang="en-US" altLang="zh-CN"/>
              <a:t>-1</a:t>
            </a:r>
            <a:r>
              <a:rPr lang="zh-CN" altLang="en-US"/>
              <a:t>、</a:t>
            </a:r>
            <a:r>
              <a:rPr lang="en-US" altLang="zh-CN"/>
              <a:t>-2.5</a:t>
            </a:r>
            <a:r>
              <a:rPr lang="zh-CN" altLang="en-US"/>
              <a:t>、</a:t>
            </a:r>
            <a:r>
              <a:rPr lang="en-US" altLang="zh-CN"/>
              <a:t>-3.99</a:t>
            </a:r>
            <a:r>
              <a:rPr lang="zh-CN" altLang="en-US"/>
              <a:t>，期待返回值与输入相反；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输入</a:t>
            </a:r>
            <a:r>
              <a:rPr lang="en-US" altLang="zh-CN"/>
              <a:t>0</a:t>
            </a:r>
            <a:r>
              <a:rPr lang="zh-CN" altLang="en-US"/>
              <a:t>，期待返回</a:t>
            </a:r>
            <a:r>
              <a:rPr lang="en-US" altLang="zh-CN"/>
              <a:t>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输入非数值类型，比如</a:t>
            </a:r>
            <a:r>
              <a:rPr lang="en-US" altLang="zh-CN"/>
              <a:t>null</a:t>
            </a:r>
            <a:r>
              <a:rPr lang="zh-CN" altLang="en-US"/>
              <a:t>、</a:t>
            </a:r>
            <a:r>
              <a:rPr lang="en-US" altLang="zh-CN"/>
              <a:t>[ ]</a:t>
            </a:r>
            <a:r>
              <a:rPr lang="zh-CN" altLang="en-US"/>
              <a:t>、</a:t>
            </a:r>
            <a:r>
              <a:rPr lang="en-US" altLang="zh-CN"/>
              <a:t>{ }</a:t>
            </a:r>
            <a:r>
              <a:rPr lang="zh-CN" altLang="en-US"/>
              <a:t>，期待返回</a:t>
            </a:r>
            <a:r>
              <a:rPr lang="en-US" altLang="zh-CN"/>
              <a:t>NaN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把上面的测试用例，放到一个测试模块里，就是一个完整的单元测试。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单元测试的分类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58870"/>
          </a:xfrm>
        </p:spPr>
        <p:txBody>
          <a:bodyPr>
            <a:normAutofit/>
          </a:bodyPr>
          <a:p>
            <a:r>
              <a:rPr lang="en-US" altLang="zh-CN"/>
              <a:t>1. TDD   Test Driven Development </a:t>
            </a:r>
            <a:r>
              <a:rPr lang="zh-CN" altLang="en-US"/>
              <a:t>测试驱动开发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 BDD   Behavior Driven Development </a:t>
            </a:r>
            <a:r>
              <a:rPr lang="zh-CN" altLang="en-US">
                <a:sym typeface="+mn-ea"/>
              </a:rPr>
              <a:t>行为驱动开发</a:t>
            </a:r>
            <a:endParaRPr lang="zh-CN" altLang="en-US"/>
          </a:p>
          <a:p>
            <a:r>
              <a:rPr lang="en-US" altLang="zh-CN"/>
              <a:t>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8485"/>
            <a:ext cx="9144000" cy="758825"/>
          </a:xfrm>
        </p:spPr>
        <p:txBody>
          <a:bodyPr/>
          <a:p>
            <a:r>
              <a:rPr lang="zh-CN" altLang="en-US"/>
              <a:t>测试工具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58870"/>
          </a:xfrm>
        </p:spPr>
        <p:txBody>
          <a:bodyPr>
            <a:normAutofit lnSpcReduction="20000"/>
          </a:bodyPr>
          <a:p>
            <a:r>
              <a:rPr lang="en-US" altLang="zh-CN"/>
              <a:t>1.  </a:t>
            </a:r>
            <a:r>
              <a:rPr lang="en-US" altLang="zh-CN">
                <a:sym typeface="+mn-ea"/>
              </a:rPr>
              <a:t>mocha &amp; chai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 jest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vue单元测试</vt:lpstr>
      <vt:lpstr>PowerPoint 演示文稿</vt:lpstr>
      <vt:lpstr>什么是单元测试？</vt:lpstr>
      <vt:lpstr>单元测试的分类</vt:lpstr>
      <vt:lpstr>测试工具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16063</cp:lastModifiedBy>
  <cp:revision>73</cp:revision>
  <dcterms:created xsi:type="dcterms:W3CDTF">2018-08-14T06:54:00Z</dcterms:created>
  <dcterms:modified xsi:type="dcterms:W3CDTF">2019-06-26T03:13:14Z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