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1F96F-4041-864F-2374-D7FB0DF300F1}" v="1360" dt="2021-10-21T17:07:13.953"/>
    <p1510:client id="{BBEA9A67-8E58-259A-41CE-86BDC787D458}" v="1774" dt="2021-10-21T17:07:28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Moder" userId="S::hannah.moder@tanduo.io::e928c88f-4e95-4bc3-b2c0-2ef52159ad13" providerId="AD" clId="Web-{BBEA9A67-8E58-259A-41CE-86BDC787D458}"/>
    <pc:docChg chg="addSld modSld addMainMaster delMainMaster">
      <pc:chgData name="Hannah Moder" userId="S::hannah.moder@tanduo.io::e928c88f-4e95-4bc3-b2c0-2ef52159ad13" providerId="AD" clId="Web-{BBEA9A67-8E58-259A-41CE-86BDC787D458}" dt="2021-10-21T17:07:28.425" v="1799" actId="14100"/>
      <pc:docMkLst>
        <pc:docMk/>
      </pc:docMkLst>
      <pc:sldChg chg="addSp delSp modSp mod setBg modClrScheme addAnim delAnim setClrOvrMap delDesignElem chgLayout">
        <pc:chgData name="Hannah Moder" userId="S::hannah.moder@tanduo.io::e928c88f-4e95-4bc3-b2c0-2ef52159ad13" providerId="AD" clId="Web-{BBEA9A67-8E58-259A-41CE-86BDC787D458}" dt="2021-10-21T16:07:03.061" v="21"/>
        <pc:sldMkLst>
          <pc:docMk/>
          <pc:sldMk cId="2555835733" sldId="256"/>
        </pc:sldMkLst>
        <pc:spChg chg="mod ord">
          <ac:chgData name="Hannah Moder" userId="S::hannah.moder@tanduo.io::e928c88f-4e95-4bc3-b2c0-2ef52159ad13" providerId="AD" clId="Web-{BBEA9A67-8E58-259A-41CE-86BDC787D458}" dt="2021-10-21T16:07:03.061" v="21"/>
          <ac:spMkLst>
            <pc:docMk/>
            <pc:sldMk cId="2555835733" sldId="256"/>
            <ac:spMk id="2" creationId="{502BDA18-D654-4BC7-AE26-55A1E1BC6794}"/>
          </ac:spMkLst>
        </pc:spChg>
        <pc:spChg chg="mod ord">
          <ac:chgData name="Hannah Moder" userId="S::hannah.moder@tanduo.io::e928c88f-4e95-4bc3-b2c0-2ef52159ad13" providerId="AD" clId="Web-{BBEA9A67-8E58-259A-41CE-86BDC787D458}" dt="2021-10-21T16:07:03.061" v="21"/>
          <ac:spMkLst>
            <pc:docMk/>
            <pc:sldMk cId="2555835733" sldId="256"/>
            <ac:spMk id="3" creationId="{6C0E75EF-5708-4623-BABE-3CBEE127FC4E}"/>
          </ac:spMkLst>
        </pc:spChg>
        <pc:spChg chg="add del">
          <ac:chgData name="Hannah Moder" userId="S::hannah.moder@tanduo.io::e928c88f-4e95-4bc3-b2c0-2ef52159ad13" providerId="AD" clId="Web-{BBEA9A67-8E58-259A-41CE-86BDC787D458}" dt="2021-10-21T16:05:41.887" v="15"/>
          <ac:spMkLst>
            <pc:docMk/>
            <pc:sldMk cId="2555835733" sldId="256"/>
            <ac:spMk id="4" creationId="{372F94A2-B02F-421B-B3D4-761DF56095D7}"/>
          </ac:spMkLst>
        </pc:spChg>
        <pc:spChg chg="add del">
          <ac:chgData name="Hannah Moder" userId="S::hannah.moder@tanduo.io::e928c88f-4e95-4bc3-b2c0-2ef52159ad13" providerId="AD" clId="Web-{BBEA9A67-8E58-259A-41CE-86BDC787D458}" dt="2021-10-21T16:06:25.826" v="19"/>
          <ac:spMkLst>
            <pc:docMk/>
            <pc:sldMk cId="2555835733" sldId="256"/>
            <ac:spMk id="8" creationId="{FB5B0058-AF13-4859-B429-4EDDE2A26F7F}"/>
          </ac:spMkLst>
        </pc:spChg>
        <pc:spChg chg="add del">
          <ac:chgData name="Hannah Moder" userId="S::hannah.moder@tanduo.io::e928c88f-4e95-4bc3-b2c0-2ef52159ad13" providerId="AD" clId="Web-{BBEA9A67-8E58-259A-41CE-86BDC787D458}" dt="2021-10-21T16:04:20.229" v="5"/>
          <ac:spMkLst>
            <pc:docMk/>
            <pc:sldMk cId="2555835733" sldId="256"/>
            <ac:spMk id="9" creationId="{71B2258F-86CA-4D4D-8270-BC05FCDEBFB3}"/>
          </ac:spMkLst>
        </pc:spChg>
        <pc:picChg chg="add del">
          <ac:chgData name="Hannah Moder" userId="S::hannah.moder@tanduo.io::e928c88f-4e95-4bc3-b2c0-2ef52159ad13" providerId="AD" clId="Web-{BBEA9A67-8E58-259A-41CE-86BDC787D458}" dt="2021-10-21T16:04:20.229" v="5"/>
          <ac:picMkLst>
            <pc:docMk/>
            <pc:sldMk cId="2555835733" sldId="256"/>
            <ac:picMk id="5" creationId="{9FE7F00B-F080-49DC-BEEC-8DC581B68BE6}"/>
          </ac:picMkLst>
        </pc:picChg>
        <pc:cxnChg chg="add del">
          <ac:chgData name="Hannah Moder" userId="S::hannah.moder@tanduo.io::e928c88f-4e95-4bc3-b2c0-2ef52159ad13" providerId="AD" clId="Web-{BBEA9A67-8E58-259A-41CE-86BDC787D458}" dt="2021-10-21T16:06:25.826" v="19"/>
          <ac:cxnSpMkLst>
            <pc:docMk/>
            <pc:sldMk cId="2555835733" sldId="256"/>
            <ac:cxnSpMk id="10" creationId="{EC4521DE-248E-440D-AAD6-FD9E7D34B3BF}"/>
          </ac:cxnSpMkLst>
        </pc:cxnChg>
        <pc:cxnChg chg="add del">
          <ac:chgData name="Hannah Moder" userId="S::hannah.moder@tanduo.io::e928c88f-4e95-4bc3-b2c0-2ef52159ad13" providerId="AD" clId="Web-{BBEA9A67-8E58-259A-41CE-86BDC787D458}" dt="2021-10-21T16:06:25.826" v="19"/>
          <ac:cxnSpMkLst>
            <pc:docMk/>
            <pc:sldMk cId="2555835733" sldId="256"/>
            <ac:cxnSpMk id="12" creationId="{442C13FA-4C0F-42D0-9626-5BA6040D8C31}"/>
          </ac:cxnSpMkLst>
        </pc:cxnChg>
      </pc:sldChg>
      <pc:sldChg chg="modSp mod modClrScheme chgLayout">
        <pc:chgData name="Hannah Moder" userId="S::hannah.moder@tanduo.io::e928c88f-4e95-4bc3-b2c0-2ef52159ad13" providerId="AD" clId="Web-{BBEA9A67-8E58-259A-41CE-86BDC787D458}" dt="2021-10-21T16:12:44.381" v="106" actId="20577"/>
        <pc:sldMkLst>
          <pc:docMk/>
          <pc:sldMk cId="480241092" sldId="257"/>
        </pc:sldMkLst>
        <pc:spChg chg="mod ord">
          <ac:chgData name="Hannah Moder" userId="S::hannah.moder@tanduo.io::e928c88f-4e95-4bc3-b2c0-2ef52159ad13" providerId="AD" clId="Web-{BBEA9A67-8E58-259A-41CE-86BDC787D458}" dt="2021-10-21T16:10:51.597" v="22" actId="20577"/>
          <ac:spMkLst>
            <pc:docMk/>
            <pc:sldMk cId="480241092" sldId="257"/>
            <ac:spMk id="2" creationId="{55BE28A4-680E-465A-9608-16ABD3E12CCD}"/>
          </ac:spMkLst>
        </pc:spChg>
        <pc:spChg chg="mod ord">
          <ac:chgData name="Hannah Moder" userId="S::hannah.moder@tanduo.io::e928c88f-4e95-4bc3-b2c0-2ef52159ad13" providerId="AD" clId="Web-{BBEA9A67-8E58-259A-41CE-86BDC787D458}" dt="2021-10-21T16:12:44.381" v="106" actId="20577"/>
          <ac:spMkLst>
            <pc:docMk/>
            <pc:sldMk cId="480241092" sldId="257"/>
            <ac:spMk id="3" creationId="{A9456C57-DAC8-4183-B822-5000208910C7}"/>
          </ac:spMkLst>
        </pc:spChg>
      </pc:sldChg>
      <pc:sldChg chg="modSp mod modClrScheme chgLayout">
        <pc:chgData name="Hannah Moder" userId="S::hannah.moder@tanduo.io::e928c88f-4e95-4bc3-b2c0-2ef52159ad13" providerId="AD" clId="Web-{BBEA9A67-8E58-259A-41CE-86BDC787D458}" dt="2021-10-21T16:07:03.061" v="21"/>
        <pc:sldMkLst>
          <pc:docMk/>
          <pc:sldMk cId="1752830061" sldId="258"/>
        </pc:sldMkLst>
        <pc:spChg chg="mod ord">
          <ac:chgData name="Hannah Moder" userId="S::hannah.moder@tanduo.io::e928c88f-4e95-4bc3-b2c0-2ef52159ad13" providerId="AD" clId="Web-{BBEA9A67-8E58-259A-41CE-86BDC787D458}" dt="2021-10-21T16:07:03.061" v="21"/>
          <ac:spMkLst>
            <pc:docMk/>
            <pc:sldMk cId="1752830061" sldId="258"/>
            <ac:spMk id="2" creationId="{44FB4B68-F38C-40AF-BCC3-F7C40E07F999}"/>
          </ac:spMkLst>
        </pc:spChg>
        <pc:spChg chg="mod ord">
          <ac:chgData name="Hannah Moder" userId="S::hannah.moder@tanduo.io::e928c88f-4e95-4bc3-b2c0-2ef52159ad13" providerId="AD" clId="Web-{BBEA9A67-8E58-259A-41CE-86BDC787D458}" dt="2021-10-21T16:07:03.061" v="21"/>
          <ac:spMkLst>
            <pc:docMk/>
            <pc:sldMk cId="1752830061" sldId="258"/>
            <ac:spMk id="3" creationId="{FC05D247-B91C-4A5A-BC8C-CB5768C83D77}"/>
          </ac:spMkLst>
        </pc:spChg>
      </pc:sldChg>
      <pc:sldChg chg="modSp mod modClrScheme chgLayout">
        <pc:chgData name="Hannah Moder" userId="S::hannah.moder@tanduo.io::e928c88f-4e95-4bc3-b2c0-2ef52159ad13" providerId="AD" clId="Web-{BBEA9A67-8E58-259A-41CE-86BDC787D458}" dt="2021-10-21T16:07:03.061" v="21"/>
        <pc:sldMkLst>
          <pc:docMk/>
          <pc:sldMk cId="1518197383" sldId="259"/>
        </pc:sldMkLst>
        <pc:spChg chg="mod ord">
          <ac:chgData name="Hannah Moder" userId="S::hannah.moder@tanduo.io::e928c88f-4e95-4bc3-b2c0-2ef52159ad13" providerId="AD" clId="Web-{BBEA9A67-8E58-259A-41CE-86BDC787D458}" dt="2021-10-21T16:07:03.061" v="21"/>
          <ac:spMkLst>
            <pc:docMk/>
            <pc:sldMk cId="1518197383" sldId="259"/>
            <ac:spMk id="2" creationId="{93D970EB-EC06-413C-8456-2C8D93CA7534}"/>
          </ac:spMkLst>
        </pc:spChg>
        <pc:spChg chg="mod ord">
          <ac:chgData name="Hannah Moder" userId="S::hannah.moder@tanduo.io::e928c88f-4e95-4bc3-b2c0-2ef52159ad13" providerId="AD" clId="Web-{BBEA9A67-8E58-259A-41CE-86BDC787D458}" dt="2021-10-21T16:07:03.061" v="21"/>
          <ac:spMkLst>
            <pc:docMk/>
            <pc:sldMk cId="1518197383" sldId="259"/>
            <ac:spMk id="3" creationId="{92F0A7D3-57FD-4946-8421-E4E29F82D7EF}"/>
          </ac:spMkLst>
        </pc:spChg>
      </pc:sldChg>
      <pc:sldChg chg="addSp modSp mod setBg modClrScheme chgLayout">
        <pc:chgData name="Hannah Moder" userId="S::hannah.moder@tanduo.io::e928c88f-4e95-4bc3-b2c0-2ef52159ad13" providerId="AD" clId="Web-{BBEA9A67-8E58-259A-41CE-86BDC787D458}" dt="2021-10-21T16:23:34.756" v="229" actId="1076"/>
        <pc:sldMkLst>
          <pc:docMk/>
          <pc:sldMk cId="1608770264" sldId="260"/>
        </pc:sldMkLst>
        <pc:spChg chg="mod ord">
          <ac:chgData name="Hannah Moder" userId="S::hannah.moder@tanduo.io::e928c88f-4e95-4bc3-b2c0-2ef52159ad13" providerId="AD" clId="Web-{BBEA9A67-8E58-259A-41CE-86BDC787D458}" dt="2021-10-21T16:18:09.295" v="117"/>
          <ac:spMkLst>
            <pc:docMk/>
            <pc:sldMk cId="1608770264" sldId="260"/>
            <ac:spMk id="2" creationId="{D877A9BB-1C31-41AC-92F9-7CD324AD728C}"/>
          </ac:spMkLst>
        </pc:spChg>
        <pc:spChg chg="mod ord">
          <ac:chgData name="Hannah Moder" userId="S::hannah.moder@tanduo.io::e928c88f-4e95-4bc3-b2c0-2ef52159ad13" providerId="AD" clId="Web-{BBEA9A67-8E58-259A-41CE-86BDC787D458}" dt="2021-10-21T16:23:27.568" v="227" actId="14100"/>
          <ac:spMkLst>
            <pc:docMk/>
            <pc:sldMk cId="1608770264" sldId="260"/>
            <ac:spMk id="3" creationId="{BD42953B-22DB-4F68-8393-13D52E58268E}"/>
          </ac:spMkLst>
        </pc:spChg>
        <pc:picChg chg="add mod">
          <ac:chgData name="Hannah Moder" userId="S::hannah.moder@tanduo.io::e928c88f-4e95-4bc3-b2c0-2ef52159ad13" providerId="AD" clId="Web-{BBEA9A67-8E58-259A-41CE-86BDC787D458}" dt="2021-10-21T16:23:34.756" v="229" actId="1076"/>
          <ac:picMkLst>
            <pc:docMk/>
            <pc:sldMk cId="1608770264" sldId="260"/>
            <ac:picMk id="4" creationId="{0D06A23C-8F5D-428F-B2AB-3B74C6381837}"/>
          </ac:picMkLst>
        </pc:picChg>
      </pc:sldChg>
      <pc:sldChg chg="addSp modSp mod setBg modClrScheme chgLayout">
        <pc:chgData name="Hannah Moder" userId="S::hannah.moder@tanduo.io::e928c88f-4e95-4bc3-b2c0-2ef52159ad13" providerId="AD" clId="Web-{BBEA9A67-8E58-259A-41CE-86BDC787D458}" dt="2021-10-21T16:22:57.536" v="225"/>
        <pc:sldMkLst>
          <pc:docMk/>
          <pc:sldMk cId="1710223614" sldId="261"/>
        </pc:sldMkLst>
        <pc:spChg chg="mod ord">
          <ac:chgData name="Hannah Moder" userId="S::hannah.moder@tanduo.io::e928c88f-4e95-4bc3-b2c0-2ef52159ad13" providerId="AD" clId="Web-{BBEA9A67-8E58-259A-41CE-86BDC787D458}" dt="2021-10-21T16:22:57.536" v="225"/>
          <ac:spMkLst>
            <pc:docMk/>
            <pc:sldMk cId="1710223614" sldId="261"/>
            <ac:spMk id="2" creationId="{BA8FD0DA-078F-4A4C-BD8F-16D8A9BFBF14}"/>
          </ac:spMkLst>
        </pc:spChg>
        <pc:spChg chg="mod ord">
          <ac:chgData name="Hannah Moder" userId="S::hannah.moder@tanduo.io::e928c88f-4e95-4bc3-b2c0-2ef52159ad13" providerId="AD" clId="Web-{BBEA9A67-8E58-259A-41CE-86BDC787D458}" dt="2021-10-21T16:22:57.536" v="225"/>
          <ac:spMkLst>
            <pc:docMk/>
            <pc:sldMk cId="1710223614" sldId="261"/>
            <ac:spMk id="3" creationId="{0F574B05-4AB2-4C25-AAF5-AF00FBB6144A}"/>
          </ac:spMkLst>
        </pc:spChg>
        <pc:picChg chg="add mod">
          <ac:chgData name="Hannah Moder" userId="S::hannah.moder@tanduo.io::e928c88f-4e95-4bc3-b2c0-2ef52159ad13" providerId="AD" clId="Web-{BBEA9A67-8E58-259A-41CE-86BDC787D458}" dt="2021-10-21T16:22:57.536" v="225"/>
          <ac:picMkLst>
            <pc:docMk/>
            <pc:sldMk cId="1710223614" sldId="261"/>
            <ac:picMk id="4" creationId="{35A5606D-77DA-47DB-9470-19D2BE72AD9D}"/>
          </ac:picMkLst>
        </pc:picChg>
      </pc:sldChg>
      <pc:sldChg chg="modSp mod modClrScheme chgLayout">
        <pc:chgData name="Hannah Moder" userId="S::hannah.moder@tanduo.io::e928c88f-4e95-4bc3-b2c0-2ef52159ad13" providerId="AD" clId="Web-{BBEA9A67-8E58-259A-41CE-86BDC787D458}" dt="2021-10-21T16:26:15.635" v="261" actId="20577"/>
        <pc:sldMkLst>
          <pc:docMk/>
          <pc:sldMk cId="2257801166" sldId="262"/>
        </pc:sldMkLst>
        <pc:spChg chg="mod ord">
          <ac:chgData name="Hannah Moder" userId="S::hannah.moder@tanduo.io::e928c88f-4e95-4bc3-b2c0-2ef52159ad13" providerId="AD" clId="Web-{BBEA9A67-8E58-259A-41CE-86BDC787D458}" dt="2021-10-21T16:24:06.975" v="232" actId="20577"/>
          <ac:spMkLst>
            <pc:docMk/>
            <pc:sldMk cId="2257801166" sldId="262"/>
            <ac:spMk id="2" creationId="{CD1EBFA0-EBAB-4466-8C8F-9E3E2E19DFD9}"/>
          </ac:spMkLst>
        </pc:spChg>
        <pc:spChg chg="mod ord">
          <ac:chgData name="Hannah Moder" userId="S::hannah.moder@tanduo.io::e928c88f-4e95-4bc3-b2c0-2ef52159ad13" providerId="AD" clId="Web-{BBEA9A67-8E58-259A-41CE-86BDC787D458}" dt="2021-10-21T16:26:15.635" v="261" actId="20577"/>
          <ac:spMkLst>
            <pc:docMk/>
            <pc:sldMk cId="2257801166" sldId="262"/>
            <ac:spMk id="3" creationId="{22580D2C-012D-468F-82FE-4D7DC2DA8AF1}"/>
          </ac:spMkLst>
        </pc:spChg>
      </pc:sldChg>
      <pc:sldChg chg="addSp delSp modSp mod setBg modClrScheme setClrOvrMap chgLayout">
        <pc:chgData name="Hannah Moder" userId="S::hannah.moder@tanduo.io::e928c88f-4e95-4bc3-b2c0-2ef52159ad13" providerId="AD" clId="Web-{BBEA9A67-8E58-259A-41CE-86BDC787D458}" dt="2021-10-21T16:34:11.020" v="700" actId="14100"/>
        <pc:sldMkLst>
          <pc:docMk/>
          <pc:sldMk cId="1875417954" sldId="263"/>
        </pc:sldMkLst>
        <pc:spChg chg="mod ord">
          <ac:chgData name="Hannah Moder" userId="S::hannah.moder@tanduo.io::e928c88f-4e95-4bc3-b2c0-2ef52159ad13" providerId="AD" clId="Web-{BBEA9A67-8E58-259A-41CE-86BDC787D458}" dt="2021-10-21T16:34:00.833" v="698" actId="1076"/>
          <ac:spMkLst>
            <pc:docMk/>
            <pc:sldMk cId="1875417954" sldId="263"/>
            <ac:spMk id="2" creationId="{154C06B3-B2A7-4467-AF35-15D5092663B7}"/>
          </ac:spMkLst>
        </pc:spChg>
        <pc:spChg chg="mod ord">
          <ac:chgData name="Hannah Moder" userId="S::hannah.moder@tanduo.io::e928c88f-4e95-4bc3-b2c0-2ef52159ad13" providerId="AD" clId="Web-{BBEA9A67-8E58-259A-41CE-86BDC787D458}" dt="2021-10-21T16:34:11.020" v="700" actId="14100"/>
          <ac:spMkLst>
            <pc:docMk/>
            <pc:sldMk cId="1875417954" sldId="263"/>
            <ac:spMk id="3" creationId="{D335A30B-573D-4287-B54B-498839EE3E39}"/>
          </ac:spMkLst>
        </pc:spChg>
        <pc:spChg chg="add del">
          <ac:chgData name="Hannah Moder" userId="S::hannah.moder@tanduo.io::e928c88f-4e95-4bc3-b2c0-2ef52159ad13" providerId="AD" clId="Web-{BBEA9A67-8E58-259A-41CE-86BDC787D458}" dt="2021-10-21T16:33:06.800" v="682"/>
          <ac:spMkLst>
            <pc:docMk/>
            <pc:sldMk cId="1875417954" sldId="263"/>
            <ac:spMk id="6" creationId="{3F7D26C8-96ED-46E3-BD94-C1608C54C36B}"/>
          </ac:spMkLst>
        </pc:spChg>
        <pc:spChg chg="add del">
          <ac:chgData name="Hannah Moder" userId="S::hannah.moder@tanduo.io::e928c88f-4e95-4bc3-b2c0-2ef52159ad13" providerId="AD" clId="Web-{BBEA9A67-8E58-259A-41CE-86BDC787D458}" dt="2021-10-21T16:33:06.800" v="682"/>
          <ac:spMkLst>
            <pc:docMk/>
            <pc:sldMk cId="1875417954" sldId="263"/>
            <ac:spMk id="7" creationId="{13EEA0A9-F720-41ED-8EBA-2A10A664FDE1}"/>
          </ac:spMkLst>
        </pc:spChg>
        <pc:spChg chg="add del">
          <ac:chgData name="Hannah Moder" userId="S::hannah.moder@tanduo.io::e928c88f-4e95-4bc3-b2c0-2ef52159ad13" providerId="AD" clId="Web-{BBEA9A67-8E58-259A-41CE-86BDC787D458}" dt="2021-10-21T16:33:06.800" v="682"/>
          <ac:spMkLst>
            <pc:docMk/>
            <pc:sldMk cId="1875417954" sldId="263"/>
            <ac:spMk id="8" creationId="{03B27569-6089-4DC0-93E0-F3F6E1E93CC1}"/>
          </ac:spMkLst>
        </pc:spChg>
        <pc:spChg chg="add del">
          <ac:chgData name="Hannah Moder" userId="S::hannah.moder@tanduo.io::e928c88f-4e95-4bc3-b2c0-2ef52159ad13" providerId="AD" clId="Web-{BBEA9A67-8E58-259A-41CE-86BDC787D458}" dt="2021-10-21T16:32:57.691" v="680"/>
          <ac:spMkLst>
            <pc:docMk/>
            <pc:sldMk cId="1875417954" sldId="263"/>
            <ac:spMk id="9" creationId="{8C1FC8BA-94E6-44F7-B346-6A2215E66D2E}"/>
          </ac:spMkLst>
        </pc:spChg>
        <pc:spChg chg="add">
          <ac:chgData name="Hannah Moder" userId="S::hannah.moder@tanduo.io::e928c88f-4e95-4bc3-b2c0-2ef52159ad13" providerId="AD" clId="Web-{BBEA9A67-8E58-259A-41CE-86BDC787D458}" dt="2021-10-21T16:33:06.800" v="683"/>
          <ac:spMkLst>
            <pc:docMk/>
            <pc:sldMk cId="1875417954" sldId="263"/>
            <ac:spMk id="10" creationId="{A5BA3AE5-0FB8-4948-A421-5CEE1A5E8A61}"/>
          </ac:spMkLst>
        </pc:spChg>
        <pc:spChg chg="add del">
          <ac:chgData name="Hannah Moder" userId="S::hannah.moder@tanduo.io::e928c88f-4e95-4bc3-b2c0-2ef52159ad13" providerId="AD" clId="Web-{BBEA9A67-8E58-259A-41CE-86BDC787D458}" dt="2021-10-21T16:32:57.691" v="680"/>
          <ac:spMkLst>
            <pc:docMk/>
            <pc:sldMk cId="1875417954" sldId="263"/>
            <ac:spMk id="11" creationId="{A8329D92-4903-43FF-90F4-878F5D3F1D22}"/>
          </ac:spMkLst>
        </pc:spChg>
        <pc:spChg chg="add">
          <ac:chgData name="Hannah Moder" userId="S::hannah.moder@tanduo.io::e928c88f-4e95-4bc3-b2c0-2ef52159ad13" providerId="AD" clId="Web-{BBEA9A67-8E58-259A-41CE-86BDC787D458}" dt="2021-10-21T16:33:06.800" v="683"/>
          <ac:spMkLst>
            <pc:docMk/>
            <pc:sldMk cId="1875417954" sldId="263"/>
            <ac:spMk id="12" creationId="{615FFFBF-F0D2-4BB8-BB9E-3ADC47E3B69A}"/>
          </ac:spMkLst>
        </pc:spChg>
        <pc:spChg chg="add del">
          <ac:chgData name="Hannah Moder" userId="S::hannah.moder@tanduo.io::e928c88f-4e95-4bc3-b2c0-2ef52159ad13" providerId="AD" clId="Web-{BBEA9A67-8E58-259A-41CE-86BDC787D458}" dt="2021-10-21T16:32:57.691" v="680"/>
          <ac:spMkLst>
            <pc:docMk/>
            <pc:sldMk cId="1875417954" sldId="263"/>
            <ac:spMk id="13" creationId="{567B1EEF-AB32-40F7-AD5F-41E0EA001EBE}"/>
          </ac:spMkLst>
        </pc:spChg>
        <pc:spChg chg="add">
          <ac:chgData name="Hannah Moder" userId="S::hannah.moder@tanduo.io::e928c88f-4e95-4bc3-b2c0-2ef52159ad13" providerId="AD" clId="Web-{BBEA9A67-8E58-259A-41CE-86BDC787D458}" dt="2021-10-21T16:33:06.800" v="683"/>
          <ac:spMkLst>
            <pc:docMk/>
            <pc:sldMk cId="1875417954" sldId="263"/>
            <ac:spMk id="14" creationId="{FD056B7E-FBD7-4858-966D-9C4DEDA7EF3C}"/>
          </ac:spMkLst>
        </pc:spChg>
        <pc:picChg chg="add mod">
          <ac:chgData name="Hannah Moder" userId="S::hannah.moder@tanduo.io::e928c88f-4e95-4bc3-b2c0-2ef52159ad13" providerId="AD" clId="Web-{BBEA9A67-8E58-259A-41CE-86BDC787D458}" dt="2021-10-21T16:33:06.800" v="683"/>
          <ac:picMkLst>
            <pc:docMk/>
            <pc:sldMk cId="1875417954" sldId="263"/>
            <ac:picMk id="4" creationId="{CBF6461F-3301-459F-990A-51C8F7CC1840}"/>
          </ac:picMkLst>
        </pc:picChg>
      </pc:sldChg>
      <pc:sldChg chg="modSp mod modClrScheme chgLayout">
        <pc:chgData name="Hannah Moder" userId="S::hannah.moder@tanduo.io::e928c88f-4e95-4bc3-b2c0-2ef52159ad13" providerId="AD" clId="Web-{BBEA9A67-8E58-259A-41CE-86BDC787D458}" dt="2021-10-21T17:07:28.425" v="1799" actId="14100"/>
        <pc:sldMkLst>
          <pc:docMk/>
          <pc:sldMk cId="864951986" sldId="264"/>
        </pc:sldMkLst>
        <pc:spChg chg="mod ord">
          <ac:chgData name="Hannah Moder" userId="S::hannah.moder@tanduo.io::e928c88f-4e95-4bc3-b2c0-2ef52159ad13" providerId="AD" clId="Web-{BBEA9A67-8E58-259A-41CE-86BDC787D458}" dt="2021-10-21T16:07:03.061" v="21"/>
          <ac:spMkLst>
            <pc:docMk/>
            <pc:sldMk cId="864951986" sldId="264"/>
            <ac:spMk id="2" creationId="{FB162BCA-6548-42DE-A539-163B3A5777AB}"/>
          </ac:spMkLst>
        </pc:spChg>
        <pc:spChg chg="mod ord">
          <ac:chgData name="Hannah Moder" userId="S::hannah.moder@tanduo.io::e928c88f-4e95-4bc3-b2c0-2ef52159ad13" providerId="AD" clId="Web-{BBEA9A67-8E58-259A-41CE-86BDC787D458}" dt="2021-10-21T17:07:28.425" v="1799" actId="14100"/>
          <ac:spMkLst>
            <pc:docMk/>
            <pc:sldMk cId="864951986" sldId="264"/>
            <ac:spMk id="3" creationId="{CBD4DF5B-335B-4003-8E35-2879D2A66360}"/>
          </ac:spMkLst>
        </pc:spChg>
      </pc:sldChg>
      <pc:sldChg chg="modSp mod modClrScheme chgLayout">
        <pc:chgData name="Hannah Moder" userId="S::hannah.moder@tanduo.io::e928c88f-4e95-4bc3-b2c0-2ef52159ad13" providerId="AD" clId="Web-{BBEA9A67-8E58-259A-41CE-86BDC787D458}" dt="2021-10-21T17:06:47.830" v="1782" actId="20577"/>
        <pc:sldMkLst>
          <pc:docMk/>
          <pc:sldMk cId="657647223" sldId="265"/>
        </pc:sldMkLst>
        <pc:spChg chg="mod ord">
          <ac:chgData name="Hannah Moder" userId="S::hannah.moder@tanduo.io::e928c88f-4e95-4bc3-b2c0-2ef52159ad13" providerId="AD" clId="Web-{BBEA9A67-8E58-259A-41CE-86BDC787D458}" dt="2021-10-21T16:07:03.061" v="21"/>
          <ac:spMkLst>
            <pc:docMk/>
            <pc:sldMk cId="657647223" sldId="265"/>
            <ac:spMk id="2" creationId="{A69DD6CF-9B24-4EBE-8196-E52105AE9FA8}"/>
          </ac:spMkLst>
        </pc:spChg>
        <pc:spChg chg="mod ord">
          <ac:chgData name="Hannah Moder" userId="S::hannah.moder@tanduo.io::e928c88f-4e95-4bc3-b2c0-2ef52159ad13" providerId="AD" clId="Web-{BBEA9A67-8E58-259A-41CE-86BDC787D458}" dt="2021-10-21T17:06:47.830" v="1782" actId="20577"/>
          <ac:spMkLst>
            <pc:docMk/>
            <pc:sldMk cId="657647223" sldId="265"/>
            <ac:spMk id="3" creationId="{7940DD1D-1383-4548-A35C-BB12A5C0E95E}"/>
          </ac:spMkLst>
        </pc:spChg>
      </pc:sldChg>
      <pc:sldChg chg="addSp modSp add mod replId setBg setClrOvrMap">
        <pc:chgData name="Hannah Moder" userId="S::hannah.moder@tanduo.io::e928c88f-4e95-4bc3-b2c0-2ef52159ad13" providerId="AD" clId="Web-{BBEA9A67-8E58-259A-41CE-86BDC787D458}" dt="2021-10-21T16:57:25.663" v="1426" actId="14100"/>
        <pc:sldMkLst>
          <pc:docMk/>
          <pc:sldMk cId="1088124635" sldId="266"/>
        </pc:sldMkLst>
        <pc:spChg chg="mod">
          <ac:chgData name="Hannah Moder" userId="S::hannah.moder@tanduo.io::e928c88f-4e95-4bc3-b2c0-2ef52159ad13" providerId="AD" clId="Web-{BBEA9A67-8E58-259A-41CE-86BDC787D458}" dt="2021-10-21T16:56:58.069" v="1419"/>
          <ac:spMkLst>
            <pc:docMk/>
            <pc:sldMk cId="1088124635" sldId="266"/>
            <ac:spMk id="2" creationId="{154C06B3-B2A7-4467-AF35-15D5092663B7}"/>
          </ac:spMkLst>
        </pc:spChg>
        <pc:spChg chg="mod">
          <ac:chgData name="Hannah Moder" userId="S::hannah.moder@tanduo.io::e928c88f-4e95-4bc3-b2c0-2ef52159ad13" providerId="AD" clId="Web-{BBEA9A67-8E58-259A-41CE-86BDC787D458}" dt="2021-10-21T16:56:58.069" v="1419"/>
          <ac:spMkLst>
            <pc:docMk/>
            <pc:sldMk cId="1088124635" sldId="266"/>
            <ac:spMk id="3" creationId="{D335A30B-573D-4287-B54B-498839EE3E39}"/>
          </ac:spMkLst>
        </pc:spChg>
        <pc:spChg chg="add">
          <ac:chgData name="Hannah Moder" userId="S::hannah.moder@tanduo.io::e928c88f-4e95-4bc3-b2c0-2ef52159ad13" providerId="AD" clId="Web-{BBEA9A67-8E58-259A-41CE-86BDC787D458}" dt="2021-10-21T16:56:58.069" v="1419"/>
          <ac:spMkLst>
            <pc:docMk/>
            <pc:sldMk cId="1088124635" sldId="266"/>
            <ac:spMk id="9" creationId="{A5BA3AE5-0FB8-4948-A421-5CEE1A5E8A61}"/>
          </ac:spMkLst>
        </pc:spChg>
        <pc:spChg chg="add">
          <ac:chgData name="Hannah Moder" userId="S::hannah.moder@tanduo.io::e928c88f-4e95-4bc3-b2c0-2ef52159ad13" providerId="AD" clId="Web-{BBEA9A67-8E58-259A-41CE-86BDC787D458}" dt="2021-10-21T16:56:58.069" v="1419"/>
          <ac:spMkLst>
            <pc:docMk/>
            <pc:sldMk cId="1088124635" sldId="266"/>
            <ac:spMk id="11" creationId="{615FFFBF-F0D2-4BB8-BB9E-3ADC47E3B69A}"/>
          </ac:spMkLst>
        </pc:spChg>
        <pc:spChg chg="add">
          <ac:chgData name="Hannah Moder" userId="S::hannah.moder@tanduo.io::e928c88f-4e95-4bc3-b2c0-2ef52159ad13" providerId="AD" clId="Web-{BBEA9A67-8E58-259A-41CE-86BDC787D458}" dt="2021-10-21T16:56:58.069" v="1419"/>
          <ac:spMkLst>
            <pc:docMk/>
            <pc:sldMk cId="1088124635" sldId="266"/>
            <ac:spMk id="13" creationId="{FD056B7E-FBD7-4858-966D-9C4DEDA7EF3C}"/>
          </ac:spMkLst>
        </pc:spChg>
        <pc:picChg chg="add mod">
          <ac:chgData name="Hannah Moder" userId="S::hannah.moder@tanduo.io::e928c88f-4e95-4bc3-b2c0-2ef52159ad13" providerId="AD" clId="Web-{BBEA9A67-8E58-259A-41CE-86BDC787D458}" dt="2021-10-21T16:57:25.663" v="1426" actId="14100"/>
          <ac:picMkLst>
            <pc:docMk/>
            <pc:sldMk cId="1088124635" sldId="266"/>
            <ac:picMk id="4" creationId="{741DC5D0-65CD-439A-89FC-89EC6B96E015}"/>
          </ac:picMkLst>
        </pc:picChg>
      </pc:sldChg>
      <pc:sldMasterChg chg="add del addSldLayout delSldLayout">
        <pc:chgData name="Hannah Moder" userId="S::hannah.moder@tanduo.io::e928c88f-4e95-4bc3-b2c0-2ef52159ad13" providerId="AD" clId="Web-{BBEA9A67-8E58-259A-41CE-86BDC787D458}" dt="2021-10-21T16:06:25.826" v="19"/>
        <pc:sldMasterMkLst>
          <pc:docMk/>
          <pc:sldMasterMk cId="1146891834" sldId="2147483648"/>
        </pc:sldMasterMkLst>
        <pc:sldLayoutChg chg="add del">
          <pc:chgData name="Hannah Moder" userId="S::hannah.moder@tanduo.io::e928c88f-4e95-4bc3-b2c0-2ef52159ad13" providerId="AD" clId="Web-{BBEA9A67-8E58-259A-41CE-86BDC787D458}" dt="2021-10-21T16:06:25.826" v="19"/>
          <pc:sldLayoutMkLst>
            <pc:docMk/>
            <pc:sldMasterMk cId="1146891834" sldId="2147483648"/>
            <pc:sldLayoutMk cId="2651747181" sldId="2147483649"/>
          </pc:sldLayoutMkLst>
        </pc:sldLayoutChg>
        <pc:sldLayoutChg chg="add del">
          <pc:chgData name="Hannah Moder" userId="S::hannah.moder@tanduo.io::e928c88f-4e95-4bc3-b2c0-2ef52159ad13" providerId="AD" clId="Web-{BBEA9A67-8E58-259A-41CE-86BDC787D458}" dt="2021-10-21T16:06:25.826" v="19"/>
          <pc:sldLayoutMkLst>
            <pc:docMk/>
            <pc:sldMasterMk cId="1146891834" sldId="2147483648"/>
            <pc:sldLayoutMk cId="423734996" sldId="2147483650"/>
          </pc:sldLayoutMkLst>
        </pc:sldLayoutChg>
        <pc:sldLayoutChg chg="add del">
          <pc:chgData name="Hannah Moder" userId="S::hannah.moder@tanduo.io::e928c88f-4e95-4bc3-b2c0-2ef52159ad13" providerId="AD" clId="Web-{BBEA9A67-8E58-259A-41CE-86BDC787D458}" dt="2021-10-21T16:06:25.826" v="19"/>
          <pc:sldLayoutMkLst>
            <pc:docMk/>
            <pc:sldMasterMk cId="1146891834" sldId="2147483648"/>
            <pc:sldLayoutMk cId="254269133" sldId="2147483651"/>
          </pc:sldLayoutMkLst>
        </pc:sldLayoutChg>
        <pc:sldLayoutChg chg="add del">
          <pc:chgData name="Hannah Moder" userId="S::hannah.moder@tanduo.io::e928c88f-4e95-4bc3-b2c0-2ef52159ad13" providerId="AD" clId="Web-{BBEA9A67-8E58-259A-41CE-86BDC787D458}" dt="2021-10-21T16:06:25.826" v="19"/>
          <pc:sldLayoutMkLst>
            <pc:docMk/>
            <pc:sldMasterMk cId="1146891834" sldId="2147483648"/>
            <pc:sldLayoutMk cId="1562511885" sldId="2147483652"/>
          </pc:sldLayoutMkLst>
        </pc:sldLayoutChg>
        <pc:sldLayoutChg chg="add del">
          <pc:chgData name="Hannah Moder" userId="S::hannah.moder@tanduo.io::e928c88f-4e95-4bc3-b2c0-2ef52159ad13" providerId="AD" clId="Web-{BBEA9A67-8E58-259A-41CE-86BDC787D458}" dt="2021-10-21T16:06:25.826" v="19"/>
          <pc:sldLayoutMkLst>
            <pc:docMk/>
            <pc:sldMasterMk cId="1146891834" sldId="2147483648"/>
            <pc:sldLayoutMk cId="2257387618" sldId="2147483653"/>
          </pc:sldLayoutMkLst>
        </pc:sldLayoutChg>
        <pc:sldLayoutChg chg="add del">
          <pc:chgData name="Hannah Moder" userId="S::hannah.moder@tanduo.io::e928c88f-4e95-4bc3-b2c0-2ef52159ad13" providerId="AD" clId="Web-{BBEA9A67-8E58-259A-41CE-86BDC787D458}" dt="2021-10-21T16:06:25.826" v="19"/>
          <pc:sldLayoutMkLst>
            <pc:docMk/>
            <pc:sldMasterMk cId="1146891834" sldId="2147483648"/>
            <pc:sldLayoutMk cId="3101692613" sldId="2147483654"/>
          </pc:sldLayoutMkLst>
        </pc:sldLayoutChg>
        <pc:sldLayoutChg chg="add del">
          <pc:chgData name="Hannah Moder" userId="S::hannah.moder@tanduo.io::e928c88f-4e95-4bc3-b2c0-2ef52159ad13" providerId="AD" clId="Web-{BBEA9A67-8E58-259A-41CE-86BDC787D458}" dt="2021-10-21T16:06:25.826" v="19"/>
          <pc:sldLayoutMkLst>
            <pc:docMk/>
            <pc:sldMasterMk cId="1146891834" sldId="2147483648"/>
            <pc:sldLayoutMk cId="360885306" sldId="2147483655"/>
          </pc:sldLayoutMkLst>
        </pc:sldLayoutChg>
        <pc:sldLayoutChg chg="add del">
          <pc:chgData name="Hannah Moder" userId="S::hannah.moder@tanduo.io::e928c88f-4e95-4bc3-b2c0-2ef52159ad13" providerId="AD" clId="Web-{BBEA9A67-8E58-259A-41CE-86BDC787D458}" dt="2021-10-21T16:06:25.826" v="19"/>
          <pc:sldLayoutMkLst>
            <pc:docMk/>
            <pc:sldMasterMk cId="1146891834" sldId="2147483648"/>
            <pc:sldLayoutMk cId="3461280873" sldId="2147483656"/>
          </pc:sldLayoutMkLst>
        </pc:sldLayoutChg>
        <pc:sldLayoutChg chg="add del">
          <pc:chgData name="Hannah Moder" userId="S::hannah.moder@tanduo.io::e928c88f-4e95-4bc3-b2c0-2ef52159ad13" providerId="AD" clId="Web-{BBEA9A67-8E58-259A-41CE-86BDC787D458}" dt="2021-10-21T16:06:25.826" v="19"/>
          <pc:sldLayoutMkLst>
            <pc:docMk/>
            <pc:sldMasterMk cId="1146891834" sldId="2147483648"/>
            <pc:sldLayoutMk cId="981481446" sldId="2147483657"/>
          </pc:sldLayoutMkLst>
        </pc:sldLayoutChg>
        <pc:sldLayoutChg chg="add del">
          <pc:chgData name="Hannah Moder" userId="S::hannah.moder@tanduo.io::e928c88f-4e95-4bc3-b2c0-2ef52159ad13" providerId="AD" clId="Web-{BBEA9A67-8E58-259A-41CE-86BDC787D458}" dt="2021-10-21T16:06:25.826" v="19"/>
          <pc:sldLayoutMkLst>
            <pc:docMk/>
            <pc:sldMasterMk cId="1146891834" sldId="2147483648"/>
            <pc:sldLayoutMk cId="3823963893" sldId="2147483658"/>
          </pc:sldLayoutMkLst>
        </pc:sldLayoutChg>
        <pc:sldLayoutChg chg="add del">
          <pc:chgData name="Hannah Moder" userId="S::hannah.moder@tanduo.io::e928c88f-4e95-4bc3-b2c0-2ef52159ad13" providerId="AD" clId="Web-{BBEA9A67-8E58-259A-41CE-86BDC787D458}" dt="2021-10-21T16:06:25.826" v="19"/>
          <pc:sldLayoutMkLst>
            <pc:docMk/>
            <pc:sldMasterMk cId="1146891834" sldId="2147483648"/>
            <pc:sldLayoutMk cId="2052833705" sldId="2147483659"/>
          </pc:sldLayoutMkLst>
        </pc:sldLayoutChg>
      </pc:sldMasterChg>
      <pc:sldMasterChg chg="add del addSldLayout delSldLayout modSldLayout">
        <pc:chgData name="Hannah Moder" userId="S::hannah.moder@tanduo.io::e928c88f-4e95-4bc3-b2c0-2ef52159ad13" providerId="AD" clId="Web-{BBEA9A67-8E58-259A-41CE-86BDC787D458}" dt="2021-10-21T16:06:45.467" v="20"/>
        <pc:sldMasterMkLst>
          <pc:docMk/>
          <pc:sldMasterMk cId="2461302667" sldId="2147483660"/>
        </pc:sldMasterMkLst>
        <pc:sldLayoutChg chg="add del mod replId">
          <pc:chgData name="Hannah Moder" userId="S::hannah.moder@tanduo.io::e928c88f-4e95-4bc3-b2c0-2ef52159ad13" providerId="AD" clId="Web-{BBEA9A67-8E58-259A-41CE-86BDC787D458}" dt="2021-10-21T16:06:45.467" v="20"/>
          <pc:sldLayoutMkLst>
            <pc:docMk/>
            <pc:sldMasterMk cId="2461302667" sldId="2147483660"/>
            <pc:sldLayoutMk cId="3791991276" sldId="2147483661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45.467" v="20"/>
          <pc:sldLayoutMkLst>
            <pc:docMk/>
            <pc:sldMasterMk cId="2461302667" sldId="2147483660"/>
            <pc:sldLayoutMk cId="354850977" sldId="2147483662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45.467" v="20"/>
          <pc:sldLayoutMkLst>
            <pc:docMk/>
            <pc:sldMasterMk cId="2461302667" sldId="2147483660"/>
            <pc:sldLayoutMk cId="4207017881" sldId="2147483663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45.467" v="20"/>
          <pc:sldLayoutMkLst>
            <pc:docMk/>
            <pc:sldMasterMk cId="2461302667" sldId="2147483660"/>
            <pc:sldLayoutMk cId="2377380462" sldId="2147483664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45.467" v="20"/>
          <pc:sldLayoutMkLst>
            <pc:docMk/>
            <pc:sldMasterMk cId="2461302667" sldId="2147483660"/>
            <pc:sldLayoutMk cId="1630539161" sldId="2147483665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45.467" v="20"/>
          <pc:sldLayoutMkLst>
            <pc:docMk/>
            <pc:sldMasterMk cId="2461302667" sldId="2147483660"/>
            <pc:sldLayoutMk cId="3104571303" sldId="2147483666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45.467" v="20"/>
          <pc:sldLayoutMkLst>
            <pc:docMk/>
            <pc:sldMasterMk cId="2461302667" sldId="2147483660"/>
            <pc:sldLayoutMk cId="1220214676" sldId="2147483667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45.467" v="20"/>
          <pc:sldLayoutMkLst>
            <pc:docMk/>
            <pc:sldMasterMk cId="2461302667" sldId="2147483660"/>
            <pc:sldLayoutMk cId="2641992356" sldId="2147483668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45.467" v="20"/>
          <pc:sldLayoutMkLst>
            <pc:docMk/>
            <pc:sldMasterMk cId="2461302667" sldId="2147483660"/>
            <pc:sldLayoutMk cId="266875855" sldId="2147483669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45.467" v="20"/>
          <pc:sldLayoutMkLst>
            <pc:docMk/>
            <pc:sldMasterMk cId="2461302667" sldId="2147483660"/>
            <pc:sldLayoutMk cId="2522763972" sldId="2147483670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45.467" v="20"/>
          <pc:sldLayoutMkLst>
            <pc:docMk/>
            <pc:sldMasterMk cId="2461302667" sldId="2147483660"/>
            <pc:sldLayoutMk cId="1124431871" sldId="2147483671"/>
          </pc:sldLayoutMkLst>
        </pc:sldLayoutChg>
      </pc:sldMasterChg>
      <pc:sldMasterChg chg="add del addSldLayout delSldLayout modSldLayout">
        <pc:chgData name="Hannah Moder" userId="S::hannah.moder@tanduo.io::e928c88f-4e95-4bc3-b2c0-2ef52159ad13" providerId="AD" clId="Web-{BBEA9A67-8E58-259A-41CE-86BDC787D458}" dt="2021-10-21T16:06:18.013" v="18"/>
        <pc:sldMasterMkLst>
          <pc:docMk/>
          <pc:sldMasterMk cId="2505923694" sldId="2147483660"/>
        </pc:sldMasterMkLst>
        <pc:sldLayoutChg chg="add del mod replId">
          <pc:chgData name="Hannah Moder" userId="S::hannah.moder@tanduo.io::e928c88f-4e95-4bc3-b2c0-2ef52159ad13" providerId="AD" clId="Web-{BBEA9A67-8E58-259A-41CE-86BDC787D458}" dt="2021-10-21T16:06:18.013" v="18"/>
          <pc:sldLayoutMkLst>
            <pc:docMk/>
            <pc:sldMasterMk cId="2505923694" sldId="2147483660"/>
            <pc:sldLayoutMk cId="2596409548" sldId="2147483661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8.013" v="18"/>
          <pc:sldLayoutMkLst>
            <pc:docMk/>
            <pc:sldMasterMk cId="2505923694" sldId="2147483660"/>
            <pc:sldLayoutMk cId="20964981" sldId="2147483662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8.013" v="18"/>
          <pc:sldLayoutMkLst>
            <pc:docMk/>
            <pc:sldMasterMk cId="2505923694" sldId="2147483660"/>
            <pc:sldLayoutMk cId="2471280830" sldId="2147483663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8.013" v="18"/>
          <pc:sldLayoutMkLst>
            <pc:docMk/>
            <pc:sldMasterMk cId="2505923694" sldId="2147483660"/>
            <pc:sldLayoutMk cId="3906262043" sldId="2147483664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8.013" v="18"/>
          <pc:sldLayoutMkLst>
            <pc:docMk/>
            <pc:sldMasterMk cId="2505923694" sldId="2147483660"/>
            <pc:sldLayoutMk cId="3657866753" sldId="2147483665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8.013" v="18"/>
          <pc:sldLayoutMkLst>
            <pc:docMk/>
            <pc:sldMasterMk cId="2505923694" sldId="2147483660"/>
            <pc:sldLayoutMk cId="1360958126" sldId="2147483666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8.013" v="18"/>
          <pc:sldLayoutMkLst>
            <pc:docMk/>
            <pc:sldMasterMk cId="2505923694" sldId="2147483660"/>
            <pc:sldLayoutMk cId="2194201398" sldId="2147483667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8.013" v="18"/>
          <pc:sldLayoutMkLst>
            <pc:docMk/>
            <pc:sldMasterMk cId="2505923694" sldId="2147483660"/>
            <pc:sldLayoutMk cId="2444379254" sldId="2147483668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8.013" v="18"/>
          <pc:sldLayoutMkLst>
            <pc:docMk/>
            <pc:sldMasterMk cId="2505923694" sldId="2147483660"/>
            <pc:sldLayoutMk cId="3981101560" sldId="2147483669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8.013" v="18"/>
          <pc:sldLayoutMkLst>
            <pc:docMk/>
            <pc:sldMasterMk cId="2505923694" sldId="2147483660"/>
            <pc:sldLayoutMk cId="766819381" sldId="2147483670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8.013" v="18"/>
          <pc:sldLayoutMkLst>
            <pc:docMk/>
            <pc:sldMasterMk cId="2505923694" sldId="2147483660"/>
            <pc:sldLayoutMk cId="3423426414" sldId="2147483671"/>
          </pc:sldLayoutMkLst>
        </pc:sldLayoutChg>
      </pc:sldMasterChg>
      <pc:sldMasterChg chg="add del addSldLayout delSldLayout modSldLayout">
        <pc:chgData name="Hannah Moder" userId="S::hannah.moder@tanduo.io::e928c88f-4e95-4bc3-b2c0-2ef52159ad13" providerId="AD" clId="Web-{BBEA9A67-8E58-259A-41CE-86BDC787D458}" dt="2021-10-21T16:07:03.061" v="21"/>
        <pc:sldMasterMkLst>
          <pc:docMk/>
          <pc:sldMasterMk cId="1609881119" sldId="2147483672"/>
        </pc:sldMasterMkLst>
        <pc:sldLayoutChg chg="add del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1609881119" sldId="2147483672"/>
            <pc:sldLayoutMk cId="3232885461" sldId="2147483673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1609881119" sldId="2147483672"/>
            <pc:sldLayoutMk cId="3650765084" sldId="2147483674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1609881119" sldId="2147483672"/>
            <pc:sldLayoutMk cId="225896857" sldId="2147483675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1609881119" sldId="2147483672"/>
            <pc:sldLayoutMk cId="3883392633" sldId="2147483676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1609881119" sldId="2147483672"/>
            <pc:sldLayoutMk cId="1216922654" sldId="2147483677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1609881119" sldId="2147483672"/>
            <pc:sldLayoutMk cId="1945216241" sldId="2147483678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1609881119" sldId="2147483672"/>
            <pc:sldLayoutMk cId="3106860544" sldId="2147483679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1609881119" sldId="2147483672"/>
            <pc:sldLayoutMk cId="3051622038" sldId="2147483680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1609881119" sldId="2147483672"/>
            <pc:sldLayoutMk cId="1737004988" sldId="2147483681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1609881119" sldId="2147483672"/>
            <pc:sldLayoutMk cId="575340975" sldId="2147483682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1609881119" sldId="2147483672"/>
            <pc:sldLayoutMk cId="1803259187" sldId="2147483683"/>
          </pc:sldLayoutMkLst>
        </pc:sldLayoutChg>
      </pc:sldMasterChg>
      <pc:sldMasterChg chg="add del addSldLayout delSldLayout modSldLayout">
        <pc:chgData name="Hannah Moder" userId="S::hannah.moder@tanduo.io::e928c88f-4e95-4bc3-b2c0-2ef52159ad13" providerId="AD" clId="Web-{BBEA9A67-8E58-259A-41CE-86BDC787D458}" dt="2021-10-21T16:06:16.529" v="17"/>
        <pc:sldMasterMkLst>
          <pc:docMk/>
          <pc:sldMasterMk cId="3000805903" sldId="2147483672"/>
        </pc:sldMasterMkLst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3850558932" sldId="2147483673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3500923465" sldId="2147483674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3616343044" sldId="2147483675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998362143" sldId="2147483676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1314239781" sldId="2147483677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1322279286" sldId="2147483678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4151265557" sldId="2147483679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2622925240" sldId="2147483680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1144130756" sldId="2147483681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820041106" sldId="2147483682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3989544570" sldId="2147483683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4258165550" sldId="2147483684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3197201242" sldId="2147483685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2143133814" sldId="2147483686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2618477896" sldId="2147483687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3763237135" sldId="2147483688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6:16.529" v="17"/>
          <pc:sldLayoutMkLst>
            <pc:docMk/>
            <pc:sldMasterMk cId="3000805903" sldId="2147483672"/>
            <pc:sldLayoutMk cId="2684239329" sldId="2147483689"/>
          </pc:sldLayoutMkLst>
        </pc:sldLayoutChg>
      </pc:sldMasterChg>
      <pc:sldMasterChg chg="add addSldLayout modSldLayout">
        <pc:chgData name="Hannah Moder" userId="S::hannah.moder@tanduo.io::e928c88f-4e95-4bc3-b2c0-2ef52159ad13" providerId="AD" clId="Web-{BBEA9A67-8E58-259A-41CE-86BDC787D458}" dt="2021-10-21T16:07:03.061" v="21"/>
        <pc:sldMasterMkLst>
          <pc:docMk/>
          <pc:sldMasterMk cId="743406882" sldId="2147483684"/>
        </pc:sldMasterMkLst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3665743449" sldId="2147483685"/>
          </pc:sldLayoutMkLst>
        </pc:sldLayoutChg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456744960" sldId="2147483686"/>
          </pc:sldLayoutMkLst>
        </pc:sldLayoutChg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3190542073" sldId="2147483687"/>
          </pc:sldLayoutMkLst>
        </pc:sldLayoutChg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1194024006" sldId="2147483688"/>
          </pc:sldLayoutMkLst>
        </pc:sldLayoutChg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73738512" sldId="2147483689"/>
          </pc:sldLayoutMkLst>
        </pc:sldLayoutChg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1991437180" sldId="2147483690"/>
          </pc:sldLayoutMkLst>
        </pc:sldLayoutChg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1843515638" sldId="2147483691"/>
          </pc:sldLayoutMkLst>
        </pc:sldLayoutChg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4042602592" sldId="2147483692"/>
          </pc:sldLayoutMkLst>
        </pc:sldLayoutChg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2096385101" sldId="2147483693"/>
          </pc:sldLayoutMkLst>
        </pc:sldLayoutChg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1837191304" sldId="2147483694"/>
          </pc:sldLayoutMkLst>
        </pc:sldLayoutChg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948392777" sldId="2147483695"/>
          </pc:sldLayoutMkLst>
        </pc:sldLayoutChg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672963166" sldId="2147483696"/>
          </pc:sldLayoutMkLst>
        </pc:sldLayoutChg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3277385200" sldId="2147483697"/>
          </pc:sldLayoutMkLst>
        </pc:sldLayoutChg>
        <pc:sldLayoutChg chg="add mod replId">
          <pc:chgData name="Hannah Moder" userId="S::hannah.moder@tanduo.io::e928c88f-4e95-4bc3-b2c0-2ef52159ad13" providerId="AD" clId="Web-{BBEA9A67-8E58-259A-41CE-86BDC787D458}" dt="2021-10-21T16:07:03.061" v="21"/>
          <pc:sldLayoutMkLst>
            <pc:docMk/>
            <pc:sldMasterMk cId="743406882" sldId="2147483684"/>
            <pc:sldLayoutMk cId="1840501579" sldId="2147483698"/>
          </pc:sldLayoutMkLst>
        </pc:sldLayoutChg>
      </pc:sldMasterChg>
      <pc:sldMasterChg chg="add del addSldLayout delSldLayout modSldLayout">
        <pc:chgData name="Hannah Moder" userId="S::hannah.moder@tanduo.io::e928c88f-4e95-4bc3-b2c0-2ef52159ad13" providerId="AD" clId="Web-{BBEA9A67-8E58-259A-41CE-86BDC787D458}" dt="2021-10-21T16:05:38.887" v="14"/>
        <pc:sldMasterMkLst>
          <pc:docMk/>
          <pc:sldMasterMk cId="1648922733" sldId="2147483690"/>
        </pc:sldMasterMkLst>
        <pc:sldLayoutChg chg="add del mod replId">
          <pc:chgData name="Hannah Moder" userId="S::hannah.moder@tanduo.io::e928c88f-4e95-4bc3-b2c0-2ef52159ad13" providerId="AD" clId="Web-{BBEA9A67-8E58-259A-41CE-86BDC787D458}" dt="2021-10-21T16:05:38.887" v="14"/>
          <pc:sldLayoutMkLst>
            <pc:docMk/>
            <pc:sldMasterMk cId="1648922733" sldId="2147483690"/>
            <pc:sldLayoutMk cId="3040763542" sldId="2147483691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5:38.887" v="14"/>
          <pc:sldLayoutMkLst>
            <pc:docMk/>
            <pc:sldMasterMk cId="1648922733" sldId="2147483690"/>
            <pc:sldLayoutMk cId="2874773324" sldId="2147483692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5:38.887" v="14"/>
          <pc:sldLayoutMkLst>
            <pc:docMk/>
            <pc:sldMasterMk cId="1648922733" sldId="2147483690"/>
            <pc:sldLayoutMk cId="2307332045" sldId="2147483693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5:38.887" v="14"/>
          <pc:sldLayoutMkLst>
            <pc:docMk/>
            <pc:sldMasterMk cId="1648922733" sldId="2147483690"/>
            <pc:sldLayoutMk cId="1663422527" sldId="2147483694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5:38.887" v="14"/>
          <pc:sldLayoutMkLst>
            <pc:docMk/>
            <pc:sldMasterMk cId="1648922733" sldId="2147483690"/>
            <pc:sldLayoutMk cId="1030701130" sldId="2147483695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5:38.887" v="14"/>
          <pc:sldLayoutMkLst>
            <pc:docMk/>
            <pc:sldMasterMk cId="1648922733" sldId="2147483690"/>
            <pc:sldLayoutMk cId="2470579591" sldId="2147483696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5:38.887" v="14"/>
          <pc:sldLayoutMkLst>
            <pc:docMk/>
            <pc:sldMasterMk cId="1648922733" sldId="2147483690"/>
            <pc:sldLayoutMk cId="1153049398" sldId="2147483697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5:38.887" v="14"/>
          <pc:sldLayoutMkLst>
            <pc:docMk/>
            <pc:sldMasterMk cId="1648922733" sldId="2147483690"/>
            <pc:sldLayoutMk cId="3657986318" sldId="2147483698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5:38.887" v="14"/>
          <pc:sldLayoutMkLst>
            <pc:docMk/>
            <pc:sldMasterMk cId="1648922733" sldId="2147483690"/>
            <pc:sldLayoutMk cId="2887955617" sldId="2147483699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5:38.887" v="14"/>
          <pc:sldLayoutMkLst>
            <pc:docMk/>
            <pc:sldMasterMk cId="1648922733" sldId="2147483690"/>
            <pc:sldLayoutMk cId="3741798698" sldId="2147483700"/>
          </pc:sldLayoutMkLst>
        </pc:sldLayoutChg>
        <pc:sldLayoutChg chg="add del mod replId">
          <pc:chgData name="Hannah Moder" userId="S::hannah.moder@tanduo.io::e928c88f-4e95-4bc3-b2c0-2ef52159ad13" providerId="AD" clId="Web-{BBEA9A67-8E58-259A-41CE-86BDC787D458}" dt="2021-10-21T16:05:38.887" v="14"/>
          <pc:sldLayoutMkLst>
            <pc:docMk/>
            <pc:sldMasterMk cId="1648922733" sldId="2147483690"/>
            <pc:sldLayoutMk cId="3702036529" sldId="2147483701"/>
          </pc:sldLayoutMkLst>
        </pc:sldLayoutChg>
      </pc:sldMasterChg>
    </pc:docChg>
  </pc:docChgLst>
  <pc:docChgLst>
    <pc:chgData name="Dylan Goss" userId="S::dylan.goss@tanduo.io::bf0526ba-1c87-454a-85d5-cba246e08add" providerId="AD" clId="Web-{A051F96F-4041-864F-2374-D7FB0DF300F1}"/>
    <pc:docChg chg="modSld">
      <pc:chgData name="Dylan Goss" userId="S::dylan.goss@tanduo.io::bf0526ba-1c87-454a-85d5-cba246e08add" providerId="AD" clId="Web-{A051F96F-4041-864F-2374-D7FB0DF300F1}" dt="2021-10-21T17:07:13.953" v="1358"/>
      <pc:docMkLst>
        <pc:docMk/>
      </pc:docMkLst>
      <pc:sldChg chg="addSp delSp modSp mod setBg setClrOvrMap">
        <pc:chgData name="Dylan Goss" userId="S::dylan.goss@tanduo.io::bf0526ba-1c87-454a-85d5-cba246e08add" providerId="AD" clId="Web-{A051F96F-4041-864F-2374-D7FB0DF300F1}" dt="2021-10-21T16:17:37.847" v="321"/>
        <pc:sldMkLst>
          <pc:docMk/>
          <pc:sldMk cId="1752830061" sldId="258"/>
        </pc:sldMkLst>
        <pc:spChg chg="mod">
          <ac:chgData name="Dylan Goss" userId="S::dylan.goss@tanduo.io::bf0526ba-1c87-454a-85d5-cba246e08add" providerId="AD" clId="Web-{A051F96F-4041-864F-2374-D7FB0DF300F1}" dt="2021-10-21T16:17:37.847" v="321"/>
          <ac:spMkLst>
            <pc:docMk/>
            <pc:sldMk cId="1752830061" sldId="258"/>
            <ac:spMk id="2" creationId="{44FB4B68-F38C-40AF-BCC3-F7C40E07F999}"/>
          </ac:spMkLst>
        </pc:spChg>
        <pc:spChg chg="mod ord">
          <ac:chgData name="Dylan Goss" userId="S::dylan.goss@tanduo.io::bf0526ba-1c87-454a-85d5-cba246e08add" providerId="AD" clId="Web-{A051F96F-4041-864F-2374-D7FB0DF300F1}" dt="2021-10-21T16:17:37.847" v="321"/>
          <ac:spMkLst>
            <pc:docMk/>
            <pc:sldMk cId="1752830061" sldId="258"/>
            <ac:spMk id="3" creationId="{FC05D247-B91C-4A5A-BC8C-CB5768C83D77}"/>
          </ac:spMkLst>
        </pc:spChg>
        <pc:spChg chg="add del">
          <ac:chgData name="Dylan Goss" userId="S::dylan.goss@tanduo.io::bf0526ba-1c87-454a-85d5-cba246e08add" providerId="AD" clId="Web-{A051F96F-4041-864F-2374-D7FB0DF300F1}" dt="2021-10-21T16:17:20.284" v="318"/>
          <ac:spMkLst>
            <pc:docMk/>
            <pc:sldMk cId="1752830061" sldId="258"/>
            <ac:spMk id="9" creationId="{A5BA3AE5-0FB8-4948-A421-5CEE1A5E8A61}"/>
          </ac:spMkLst>
        </pc:spChg>
        <pc:spChg chg="add del">
          <ac:chgData name="Dylan Goss" userId="S::dylan.goss@tanduo.io::bf0526ba-1c87-454a-85d5-cba246e08add" providerId="AD" clId="Web-{A051F96F-4041-864F-2374-D7FB0DF300F1}" dt="2021-10-21T16:17:20.284" v="318"/>
          <ac:spMkLst>
            <pc:docMk/>
            <pc:sldMk cId="1752830061" sldId="258"/>
            <ac:spMk id="11" creationId="{615FFFBF-F0D2-4BB8-BB9E-3ADC47E3B69A}"/>
          </ac:spMkLst>
        </pc:spChg>
        <pc:spChg chg="add del">
          <ac:chgData name="Dylan Goss" userId="S::dylan.goss@tanduo.io::bf0526ba-1c87-454a-85d5-cba246e08add" providerId="AD" clId="Web-{A051F96F-4041-864F-2374-D7FB0DF300F1}" dt="2021-10-21T16:17:20.284" v="318"/>
          <ac:spMkLst>
            <pc:docMk/>
            <pc:sldMk cId="1752830061" sldId="258"/>
            <ac:spMk id="13" creationId="{FD056B7E-FBD7-4858-966D-9C4DEDA7EF3C}"/>
          </ac:spMkLst>
        </pc:spChg>
        <pc:picChg chg="add mod">
          <ac:chgData name="Dylan Goss" userId="S::dylan.goss@tanduo.io::bf0526ba-1c87-454a-85d5-cba246e08add" providerId="AD" clId="Web-{A051F96F-4041-864F-2374-D7FB0DF300F1}" dt="2021-10-21T16:17:37.847" v="321"/>
          <ac:picMkLst>
            <pc:docMk/>
            <pc:sldMk cId="1752830061" sldId="258"/>
            <ac:picMk id="4" creationId="{45AD1D11-915D-48D1-B8DD-5C202DE9C8C7}"/>
          </ac:picMkLst>
        </pc:picChg>
      </pc:sldChg>
      <pc:sldChg chg="addSp modSp mod setBg">
        <pc:chgData name="Dylan Goss" userId="S::dylan.goss@tanduo.io::bf0526ba-1c87-454a-85d5-cba246e08add" providerId="AD" clId="Web-{A051F96F-4041-864F-2374-D7FB0DF300F1}" dt="2021-10-21T16:30:24.483" v="734" actId="20577"/>
        <pc:sldMkLst>
          <pc:docMk/>
          <pc:sldMk cId="1518197383" sldId="259"/>
        </pc:sldMkLst>
        <pc:spChg chg="mod">
          <ac:chgData name="Dylan Goss" userId="S::dylan.goss@tanduo.io::bf0526ba-1c87-454a-85d5-cba246e08add" providerId="AD" clId="Web-{A051F96F-4041-864F-2374-D7FB0DF300F1}" dt="2021-10-21T16:22:46.608" v="419"/>
          <ac:spMkLst>
            <pc:docMk/>
            <pc:sldMk cId="1518197383" sldId="259"/>
            <ac:spMk id="2" creationId="{93D970EB-EC06-413C-8456-2C8D93CA7534}"/>
          </ac:spMkLst>
        </pc:spChg>
        <pc:spChg chg="mod">
          <ac:chgData name="Dylan Goss" userId="S::dylan.goss@tanduo.io::bf0526ba-1c87-454a-85d5-cba246e08add" providerId="AD" clId="Web-{A051F96F-4041-864F-2374-D7FB0DF300F1}" dt="2021-10-21T16:30:24.483" v="734" actId="20577"/>
          <ac:spMkLst>
            <pc:docMk/>
            <pc:sldMk cId="1518197383" sldId="259"/>
            <ac:spMk id="3" creationId="{92F0A7D3-57FD-4946-8421-E4E29F82D7EF}"/>
          </ac:spMkLst>
        </pc:spChg>
        <pc:spChg chg="add">
          <ac:chgData name="Dylan Goss" userId="S::dylan.goss@tanduo.io::bf0526ba-1c87-454a-85d5-cba246e08add" providerId="AD" clId="Web-{A051F96F-4041-864F-2374-D7FB0DF300F1}" dt="2021-10-21T16:22:46.608" v="419"/>
          <ac:spMkLst>
            <pc:docMk/>
            <pc:sldMk cId="1518197383" sldId="259"/>
            <ac:spMk id="8" creationId="{089A69AF-D57B-49B4-886C-D4A5DC194421}"/>
          </ac:spMkLst>
        </pc:spChg>
        <pc:spChg chg="add">
          <ac:chgData name="Dylan Goss" userId="S::dylan.goss@tanduo.io::bf0526ba-1c87-454a-85d5-cba246e08add" providerId="AD" clId="Web-{A051F96F-4041-864F-2374-D7FB0DF300F1}" dt="2021-10-21T16:22:46.608" v="419"/>
          <ac:spMkLst>
            <pc:docMk/>
            <pc:sldMk cId="1518197383" sldId="259"/>
            <ac:spMk id="10" creationId="{CABDC08D-6093-4397-92D4-54D00E2BB1C2}"/>
          </ac:spMkLst>
        </pc:spChg>
      </pc:sldChg>
      <pc:sldChg chg="addSp delSp modSp mod setBg">
        <pc:chgData name="Dylan Goss" userId="S::dylan.goss@tanduo.io::bf0526ba-1c87-454a-85d5-cba246e08add" providerId="AD" clId="Web-{A051F96F-4041-864F-2374-D7FB0DF300F1}" dt="2021-10-21T16:39:22.456" v="871"/>
        <pc:sldMkLst>
          <pc:docMk/>
          <pc:sldMk cId="2257801166" sldId="262"/>
        </pc:sldMkLst>
        <pc:spChg chg="mod">
          <ac:chgData name="Dylan Goss" userId="S::dylan.goss@tanduo.io::bf0526ba-1c87-454a-85d5-cba246e08add" providerId="AD" clId="Web-{A051F96F-4041-864F-2374-D7FB0DF300F1}" dt="2021-10-21T16:35:05.400" v="867"/>
          <ac:spMkLst>
            <pc:docMk/>
            <pc:sldMk cId="2257801166" sldId="262"/>
            <ac:spMk id="2" creationId="{CD1EBFA0-EBAB-4466-8C8F-9E3E2E19DFD9}"/>
          </ac:spMkLst>
        </pc:spChg>
        <pc:spChg chg="mod">
          <ac:chgData name="Dylan Goss" userId="S::dylan.goss@tanduo.io::bf0526ba-1c87-454a-85d5-cba246e08add" providerId="AD" clId="Web-{A051F96F-4041-864F-2374-D7FB0DF300F1}" dt="2021-10-21T16:35:05.400" v="867"/>
          <ac:spMkLst>
            <pc:docMk/>
            <pc:sldMk cId="2257801166" sldId="262"/>
            <ac:spMk id="3" creationId="{22580D2C-012D-468F-82FE-4D7DC2DA8AF1}"/>
          </ac:spMkLst>
        </pc:spChg>
        <pc:picChg chg="add del mod">
          <ac:chgData name="Dylan Goss" userId="S::dylan.goss@tanduo.io::bf0526ba-1c87-454a-85d5-cba246e08add" providerId="AD" clId="Web-{A051F96F-4041-864F-2374-D7FB0DF300F1}" dt="2021-10-21T16:35:51.823" v="868"/>
          <ac:picMkLst>
            <pc:docMk/>
            <pc:sldMk cId="2257801166" sldId="262"/>
            <ac:picMk id="4" creationId="{82B9C5A4-01A7-471D-95FE-2F9127664017}"/>
          </ac:picMkLst>
        </pc:picChg>
        <pc:picChg chg="add mod">
          <ac:chgData name="Dylan Goss" userId="S::dylan.goss@tanduo.io::bf0526ba-1c87-454a-85d5-cba246e08add" providerId="AD" clId="Web-{A051F96F-4041-864F-2374-D7FB0DF300F1}" dt="2021-10-21T16:39:22.456" v="871"/>
          <ac:picMkLst>
            <pc:docMk/>
            <pc:sldMk cId="2257801166" sldId="262"/>
            <ac:picMk id="5" creationId="{55E160B1-0125-44A1-8F9A-127A96033873}"/>
          </ac:picMkLst>
        </pc:picChg>
      </pc:sldChg>
      <pc:sldChg chg="addSp modSp mod setBg">
        <pc:chgData name="Dylan Goss" userId="S::dylan.goss@tanduo.io::bf0526ba-1c87-454a-85d5-cba246e08add" providerId="AD" clId="Web-{A051F96F-4041-864F-2374-D7FB0DF300F1}" dt="2021-10-21T17:07:13.953" v="1358"/>
        <pc:sldMkLst>
          <pc:docMk/>
          <pc:sldMk cId="864951986" sldId="264"/>
        </pc:sldMkLst>
        <pc:spChg chg="mod">
          <ac:chgData name="Dylan Goss" userId="S::dylan.goss@tanduo.io::bf0526ba-1c87-454a-85d5-cba246e08add" providerId="AD" clId="Web-{A051F96F-4041-864F-2374-D7FB0DF300F1}" dt="2021-10-21T17:02:56.553" v="1308"/>
          <ac:spMkLst>
            <pc:docMk/>
            <pc:sldMk cId="864951986" sldId="264"/>
            <ac:spMk id="2" creationId="{FB162BCA-6548-42DE-A539-163B3A5777AB}"/>
          </ac:spMkLst>
        </pc:spChg>
        <pc:spChg chg="mod">
          <ac:chgData name="Dylan Goss" userId="S::dylan.goss@tanduo.io::bf0526ba-1c87-454a-85d5-cba246e08add" providerId="AD" clId="Web-{A051F96F-4041-864F-2374-D7FB0DF300F1}" dt="2021-10-21T17:07:13.953" v="1358"/>
          <ac:spMkLst>
            <pc:docMk/>
            <pc:sldMk cId="864951986" sldId="264"/>
            <ac:spMk id="3" creationId="{CBD4DF5B-335B-4003-8E35-2879D2A66360}"/>
          </ac:spMkLst>
        </pc:spChg>
        <pc:picChg chg="add mod ord">
          <ac:chgData name="Dylan Goss" userId="S::dylan.goss@tanduo.io::bf0526ba-1c87-454a-85d5-cba246e08add" providerId="AD" clId="Web-{A051F96F-4041-864F-2374-D7FB0DF300F1}" dt="2021-10-21T17:07:13.953" v="1358"/>
          <ac:picMkLst>
            <pc:docMk/>
            <pc:sldMk cId="864951986" sldId="264"/>
            <ac:picMk id="4" creationId="{FFD2A0F2-E47B-42B7-8D81-5EC2DFF3B25D}"/>
          </ac:picMkLst>
        </pc:picChg>
        <pc:picChg chg="add mod">
          <ac:chgData name="Dylan Goss" userId="S::dylan.goss@tanduo.io::bf0526ba-1c87-454a-85d5-cba246e08add" providerId="AD" clId="Web-{A051F96F-4041-864F-2374-D7FB0DF300F1}" dt="2021-10-21T17:07:13.953" v="1358"/>
          <ac:picMkLst>
            <pc:docMk/>
            <pc:sldMk cId="864951986" sldId="264"/>
            <ac:picMk id="5" creationId="{157610A9-0B86-4CC5-BCC4-A4EDFCF0A1AD}"/>
          </ac:picMkLst>
        </pc:picChg>
      </pc:sldChg>
    </pc:docChg>
  </pc:docChgLst>
  <pc:docChgLst>
    <pc:chgData clId="Web-{BBEA9A67-8E58-259A-41CE-86BDC787D458}"/>
    <pc:docChg chg="modSld">
      <pc:chgData name="" userId="" providerId="" clId="Web-{BBEA9A67-8E58-259A-41CE-86BDC787D458}" dt="2021-10-21T16:55:38.083" v="0" actId="20577"/>
      <pc:docMkLst>
        <pc:docMk/>
      </pc:docMkLst>
      <pc:sldChg chg="modSp">
        <pc:chgData name="" userId="" providerId="" clId="Web-{BBEA9A67-8E58-259A-41CE-86BDC787D458}" dt="2021-10-21T16:55:38.083" v="0" actId="20577"/>
        <pc:sldMkLst>
          <pc:docMk/>
          <pc:sldMk cId="1088124635" sldId="266"/>
        </pc:sldMkLst>
        <pc:spChg chg="mod">
          <ac:chgData name="" userId="" providerId="" clId="Web-{BBEA9A67-8E58-259A-41CE-86BDC787D458}" dt="2021-10-21T16:55:38.083" v="0" actId="20577"/>
          <ac:spMkLst>
            <pc:docMk/>
            <pc:sldMk cId="1088124635" sldId="266"/>
            <ac:spMk id="3" creationId="{D335A30B-573D-4287-B54B-498839EE3E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3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85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0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4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0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06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alidator.w3.org/" TargetMode="External"/><Relationship Id="rId4" Type="http://schemas.openxmlformats.org/officeDocument/2006/relationships/hyperlink" Target="https://www.youtube.com/watch?v=qz0aGYrrlh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DA18-D654-4BC7-AE26-55A1E1BC6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HTML/CSS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E75EF-5708-4623-BABE-3CBEE127F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 err="1">
                <a:solidFill>
                  <a:schemeClr val="bg1"/>
                </a:solidFill>
              </a:rPr>
              <a:t>GroupDuo</a:t>
            </a:r>
            <a:r>
              <a:rPr lang="en-US" sz="3200">
                <a:solidFill>
                  <a:schemeClr val="bg1"/>
                </a:solidFill>
              </a:rPr>
              <a:t> 2021-2022</a:t>
            </a:r>
          </a:p>
        </p:txBody>
      </p:sp>
    </p:spTree>
    <p:extLst>
      <p:ext uri="{BB962C8B-B14F-4D97-AF65-F5344CB8AC3E}">
        <p14:creationId xmlns:p14="http://schemas.microsoft.com/office/powerpoint/2010/main" val="25558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2BCA-6548-42DE-A539-163B3A5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CSS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DF5B-335B-4003-8E35-2879D2A66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42" y="2131786"/>
            <a:ext cx="7208291" cy="46119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CSS stands for Cascading Style Sheets</a:t>
            </a:r>
          </a:p>
          <a:p>
            <a:pPr>
              <a:lnSpc>
                <a:spcPct val="90000"/>
              </a:lnSpc>
            </a:pPr>
            <a:r>
              <a:rPr lang="en-US" sz="1300"/>
              <a:t>You can style your HTML page using the style.css file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This is linked to your HTML file using </a:t>
            </a:r>
            <a:r>
              <a:rPr lang="en-US" sz="1300">
                <a:ea typeface="+mn-lt"/>
                <a:cs typeface="+mn-lt"/>
              </a:rPr>
              <a:t>&lt;link </a:t>
            </a:r>
            <a:r>
              <a:rPr lang="en-US" sz="1300" err="1">
                <a:ea typeface="+mn-lt"/>
                <a:cs typeface="+mn-lt"/>
              </a:rPr>
              <a:t>rel</a:t>
            </a:r>
            <a:r>
              <a:rPr lang="en-US" sz="1300">
                <a:ea typeface="+mn-lt"/>
                <a:cs typeface="+mn-lt"/>
              </a:rPr>
              <a:t>="stylesheet" </a:t>
            </a:r>
            <a:r>
              <a:rPr lang="en-US" sz="1300" err="1">
                <a:ea typeface="+mn-lt"/>
                <a:cs typeface="+mn-lt"/>
              </a:rPr>
              <a:t>href</a:t>
            </a:r>
            <a:r>
              <a:rPr lang="en-US" sz="1300">
                <a:ea typeface="+mn-lt"/>
                <a:cs typeface="+mn-lt"/>
              </a:rPr>
              <a:t>="style.css" media="screen"&gt; in the head section</a:t>
            </a:r>
          </a:p>
          <a:p>
            <a:pPr>
              <a:lnSpc>
                <a:spcPct val="90000"/>
              </a:lnSpc>
            </a:pPr>
            <a:r>
              <a:rPr lang="en-US" sz="1300"/>
              <a:t>You can then start styling by selecting which element to style, for example you can set the background color of the &lt;body&gt; as such</a:t>
            </a:r>
          </a:p>
          <a:p>
            <a:pPr>
              <a:lnSpc>
                <a:spcPct val="90000"/>
              </a:lnSpc>
            </a:pPr>
            <a:r>
              <a:rPr lang="en-US" sz="1300"/>
              <a:t>When styling with </a:t>
            </a:r>
            <a:r>
              <a:rPr lang="en-US" sz="1300" err="1"/>
              <a:t>css</a:t>
            </a:r>
            <a:r>
              <a:rPr lang="en-US" sz="1300"/>
              <a:t> you always start by selecting your element, followed by opening and closing curly braces {} then within those braces is where you put your CSS which is always ended with a semicolon ;</a:t>
            </a:r>
          </a:p>
          <a:p>
            <a:pPr>
              <a:lnSpc>
                <a:spcPct val="90000"/>
              </a:lnSpc>
            </a:pPr>
            <a:r>
              <a:rPr lang="en-US" sz="1300"/>
              <a:t>You can also add specific classes and IDs to elements to target them specifically. This is assigned in the opening tag.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Class: Can assign to multiple elements on a page</a:t>
            </a:r>
          </a:p>
          <a:p>
            <a:pPr lvl="2">
              <a:lnSpc>
                <a:spcPct val="90000"/>
              </a:lnSpc>
            </a:pPr>
            <a:r>
              <a:rPr lang="en-US" sz="1300"/>
              <a:t>&lt;p class="</a:t>
            </a:r>
            <a:r>
              <a:rPr lang="en-US" sz="1300" err="1"/>
              <a:t>className</a:t>
            </a:r>
            <a:r>
              <a:rPr lang="en-US" sz="1300"/>
              <a:t>"&gt;…&lt;/p&gt;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ID: Can only assign to one element on a page</a:t>
            </a:r>
          </a:p>
          <a:p>
            <a:pPr lvl="2">
              <a:lnSpc>
                <a:spcPct val="90000"/>
              </a:lnSpc>
            </a:pPr>
            <a:r>
              <a:rPr lang="en-US" sz="1300"/>
              <a:t>&lt;p id="</a:t>
            </a:r>
            <a:r>
              <a:rPr lang="en-US" sz="1300" err="1"/>
              <a:t>idName</a:t>
            </a:r>
            <a:r>
              <a:rPr lang="en-US" sz="1300"/>
              <a:t>"&gt;…&lt;/p&gt;</a:t>
            </a:r>
          </a:p>
          <a:p>
            <a:pPr lvl="1">
              <a:lnSpc>
                <a:spcPct val="90000"/>
              </a:lnSpc>
            </a:pPr>
            <a:endParaRPr lang="en-US" sz="130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57610A9-0B86-4CC5-BCC4-A4EDFCF0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829" y="2413000"/>
            <a:ext cx="2109275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D2A0F2-E47B-42B7-8D81-5EC2DFF3B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36" y="4673979"/>
            <a:ext cx="2913062" cy="11348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6495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D6CF-9B24-4EBE-8196-E52105AE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DD1D-1383-4548-A35C-BB12A5C0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w3schools</a:t>
            </a:r>
            <a:endParaRPr lang="en-US"/>
          </a:p>
          <a:p>
            <a:r>
              <a:rPr lang="en-US">
                <a:hlinkClick r:id="rId3"/>
              </a:rPr>
              <a:t>Mozilla</a:t>
            </a:r>
          </a:p>
          <a:p>
            <a:r>
              <a:rPr lang="en-US">
                <a:hlinkClick r:id="rId4"/>
              </a:rPr>
              <a:t>Youtube: HTML Crash Course (1 hour)</a:t>
            </a:r>
          </a:p>
          <a:p>
            <a:r>
              <a:rPr lang="en-US">
                <a:hlinkClick r:id="rId5"/>
              </a:rPr>
              <a:t>Validator – Validates your HTML for syntax</a:t>
            </a:r>
          </a:p>
          <a:p>
            <a:r>
              <a:rPr lang="en-US"/>
              <a:t>Dylan and Hannah</a:t>
            </a:r>
          </a:p>
        </p:txBody>
      </p:sp>
    </p:spTree>
    <p:extLst>
      <p:ext uri="{BB962C8B-B14F-4D97-AF65-F5344CB8AC3E}">
        <p14:creationId xmlns:p14="http://schemas.microsoft.com/office/powerpoint/2010/main" val="65764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28A4-680E-465A-9608-16ABD3E1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C57-DAC8-4183-B822-500020891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HTML stands for Hyper Text Markup Language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standard markup language for creating Web pages</a:t>
            </a:r>
            <a:endParaRPr lang="en-US"/>
          </a:p>
          <a:p>
            <a:pPr lvl="1"/>
            <a:r>
              <a:rPr lang="en-US" i="1">
                <a:ea typeface="+mn-lt"/>
                <a:cs typeface="+mn-lt"/>
              </a:rPr>
              <a:t>Markup languages are computer languages that use tags to define elements within a page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Describes the structure of a Web page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Consists of a series of elements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Elements tell the browser how to display the content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Elements label pieces of content such as "this is a heading", "this is a paragraph", "this is a link",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4B68-F38C-40AF-BCC3-F7C40E07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Inspect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AD1D11-915D-48D1-B8DD-5C202DE9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703425"/>
            <a:ext cx="2913062" cy="313548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D247-B91C-4A5A-BC8C-CB5768C8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n-US"/>
              <a:t>To inspect a page, right click on any page and click inspect, or use the shortcut, F12</a:t>
            </a:r>
          </a:p>
          <a:p>
            <a:pPr lvl="1"/>
            <a:r>
              <a:rPr lang="en-US"/>
              <a:t>You can now see all the HTML/CSS for any page you are on and</a:t>
            </a:r>
            <a:br>
              <a:rPr lang="en-US"/>
            </a:br>
            <a:r>
              <a:rPr lang="en-US"/>
              <a:t>you can edit any of the values you want to play around with the code</a:t>
            </a:r>
          </a:p>
          <a:p>
            <a:r>
              <a:rPr lang="en-US"/>
              <a:t>You can also select "View page source" to see the source code of </a:t>
            </a:r>
            <a:br>
              <a:rPr lang="en-US"/>
            </a:br>
            <a:r>
              <a:rPr lang="en-US"/>
              <a:t>the page you are currently on, however you cannot edit this code.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970EB-EC06-413C-8456-2C8D93CA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Tags/Elements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A7D3-57FD-4946-8421-E4E29F82D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6036683" cy="4900014"/>
          </a:xfrm>
          <a:effectLst/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Tags are the starting and ending parts of an HTML element. They begin with &lt; symbol and end with &gt; symbol. Whatever is written inside of &lt; and &gt; are called tags. Most tags must be opened (&lt;tag&gt;) and closed (&lt;/tag&gt;) with the element information such as a title or text resting between the tags.</a:t>
            </a:r>
            <a:endParaRPr lang="en-US"/>
          </a:p>
          <a:p>
            <a:pPr lvl="1"/>
            <a:r>
              <a:rPr lang="en-US"/>
              <a:t>Ex. &lt;p&gt;This is my paragraph. You can type anything between these two tags!&lt;/p&gt;</a:t>
            </a:r>
          </a:p>
          <a:p>
            <a:pPr lvl="1"/>
            <a:r>
              <a:rPr lang="en-US"/>
              <a:t>Some tags do not have a closing tag, such as an image, &lt;</a:t>
            </a:r>
            <a:r>
              <a:rPr lang="en-US" err="1"/>
              <a:t>img</a:t>
            </a:r>
            <a:r>
              <a:rPr lang="en-US"/>
              <a:t> </a:t>
            </a:r>
            <a:r>
              <a:rPr lang="en-US" err="1"/>
              <a:t>src</a:t>
            </a:r>
            <a:r>
              <a:rPr lang="en-US"/>
              <a:t>="myDog.jpg"&gt;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9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A9BB-1C31-41AC-92F9-7CD324AD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HTML File Structure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D06A23C-8F5D-428F-B2AB-3B74C638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65" y="2968755"/>
            <a:ext cx="4139696" cy="20379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953B-22DB-4F68-8393-13D52E58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089" y="2413000"/>
            <a:ext cx="6151343" cy="3632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The </a:t>
            </a:r>
            <a:r>
              <a:rPr lang="en-US">
                <a:latin typeface="Consolas"/>
              </a:rPr>
              <a:t>&lt;!DOCTYPE html&gt;</a:t>
            </a:r>
            <a:r>
              <a:rPr lang="en-US">
                <a:ea typeface="+mn-lt"/>
                <a:cs typeface="+mn-lt"/>
              </a:rPr>
              <a:t> declaration defines that this document is an HTML5 document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The </a:t>
            </a:r>
            <a:r>
              <a:rPr lang="en-US">
                <a:latin typeface="Consolas"/>
              </a:rPr>
              <a:t>&lt;html&gt;</a:t>
            </a:r>
            <a:r>
              <a:rPr lang="en-US">
                <a:ea typeface="+mn-lt"/>
                <a:cs typeface="+mn-lt"/>
              </a:rPr>
              <a:t> element is the root element of an HTML page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The </a:t>
            </a:r>
            <a:r>
              <a:rPr lang="en-US">
                <a:latin typeface="Consolas"/>
              </a:rPr>
              <a:t>&lt;head&gt;</a:t>
            </a:r>
            <a:r>
              <a:rPr lang="en-US">
                <a:ea typeface="+mn-lt"/>
                <a:cs typeface="+mn-lt"/>
              </a:rPr>
              <a:t> element contains meta information about the HTML page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The </a:t>
            </a:r>
            <a:r>
              <a:rPr lang="en-US">
                <a:latin typeface="Consolas"/>
              </a:rPr>
              <a:t>&lt;title&gt;</a:t>
            </a:r>
            <a:r>
              <a:rPr lang="en-US">
                <a:ea typeface="+mn-lt"/>
                <a:cs typeface="+mn-lt"/>
              </a:rPr>
              <a:t> element specifies a title for the HTML page (which is shown in the browser's title bar or in the page's tab)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The </a:t>
            </a:r>
            <a:r>
              <a:rPr lang="en-US">
                <a:latin typeface="Consolas"/>
              </a:rPr>
              <a:t>&lt;body&gt;</a:t>
            </a:r>
            <a:r>
              <a:rPr lang="en-US">
                <a:ea typeface="+mn-lt"/>
                <a:cs typeface="+mn-lt"/>
              </a:rPr>
              <a:t> element defines the document's body, and is a container for all the visible contents, such as headings, paragraphs, images, hyperlinks, tables, lists,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7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D0DA-078F-4A4C-BD8F-16D8A9BF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4B05-4AB2-4C25-AAF5-AF00FBB6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HTML metadata is data about the HTML document</a:t>
            </a:r>
          </a:p>
          <a:p>
            <a:r>
              <a:rPr lang="en-US" sz="1600"/>
              <a:t>Metadata is not displayed on the page</a:t>
            </a:r>
          </a:p>
          <a:p>
            <a:r>
              <a:rPr lang="en-US" sz="1600">
                <a:ea typeface="+mn-lt"/>
                <a:cs typeface="+mn-lt"/>
              </a:rPr>
              <a:t>Metadata typically define the document title, character set, styles, scripts, and other meta information</a:t>
            </a:r>
            <a:endParaRPr lang="en-US" sz="16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A5606D-77DA-47DB-9470-19D2BE72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690857"/>
            <a:ext cx="6277349" cy="316062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1022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BFA0-EBAB-4466-8C8F-9E3E2E19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100"/>
            </a:br>
            <a:r>
              <a:rPr lang="en-US" sz="310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0D2C-012D-468F-82FE-4D7DC2DA8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The body element contains all the contents of an HTML document, such as headings, paragraphs, images, hyperlinks, tables, lists, etc.</a:t>
            </a:r>
            <a:endParaRPr lang="en-US" sz="1600"/>
          </a:p>
          <a:p>
            <a:r>
              <a:rPr lang="en-US" sz="1600"/>
              <a:t>Body tags are &lt;body&gt; &lt;/body&gt; and would go between your &lt;html&gt;&lt;/html&gt; tags</a:t>
            </a:r>
          </a:p>
          <a:p>
            <a:endParaRPr lang="en-US" sz="160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5E160B1-0125-44A1-8F9A-127A9603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718" y="2413000"/>
            <a:ext cx="485161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5780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C06B3-B2A7-4467-AF35-15D50926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93" y="177700"/>
            <a:ext cx="5039035" cy="1559412"/>
          </a:xfrm>
        </p:spPr>
        <p:txBody>
          <a:bodyPr>
            <a:normAutofit/>
          </a:bodyPr>
          <a:lstStyle/>
          <a:p>
            <a:r>
              <a:rPr lang="en-US"/>
              <a:t>Common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A30B-573D-4287-B54B-498839EE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29781"/>
            <a:ext cx="5034844" cy="450571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h1, h2, h3...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Headings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The smaller the number, the bigger the heading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Ex: &lt;h1&gt;This is a heading!&lt;/h1&gt;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div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A div is a container to store or group other elements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They can be used for styling, scripting, and organization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Example shown to the right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p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This is a paragraph and is used for storing blocks of text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Ex: &lt;p&gt;I am a paragraph. All the paragraph text belongs between the opening and closing tags.&lt;/p&gt;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BF6461F-3301-459F-990A-51C8F7CC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17" y="1994626"/>
            <a:ext cx="3832042" cy="28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17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C06B3-B2A7-4467-AF35-15D50926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>
            <a:normAutofit/>
          </a:bodyPr>
          <a:lstStyle/>
          <a:p>
            <a:r>
              <a:rPr lang="en-US"/>
              <a:t>More Common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A30B-573D-4287-B54B-498839EE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List and list item elements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ul - "Unordered list", list items automatically get bullet points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ol - "Ordered list", list items automatically numbered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li - "List item", these elements go inside the opening and closing ul/ol tags and represent individual items in the list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Links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Represented by &lt;a href="</a:t>
            </a:r>
            <a:r>
              <a:rPr lang="en-US" sz="1100" i="1">
                <a:solidFill>
                  <a:srgbClr val="FFFFFF"/>
                </a:solidFill>
              </a:rPr>
              <a:t>destination</a:t>
            </a:r>
            <a:r>
              <a:rPr lang="en-US" sz="1100">
                <a:solidFill>
                  <a:srgbClr val="FFFFFF"/>
                </a:solidFill>
              </a:rPr>
              <a:t>"&gt;&lt;/a&gt;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The </a:t>
            </a:r>
            <a:r>
              <a:rPr lang="en-US" sz="1100" i="1">
                <a:solidFill>
                  <a:srgbClr val="FFFFFF"/>
                </a:solidFill>
              </a:rPr>
              <a:t>href </a:t>
            </a:r>
            <a:r>
              <a:rPr lang="en-US" sz="1100">
                <a:solidFill>
                  <a:srgbClr val="FFFFFF"/>
                </a:solidFill>
              </a:rPr>
              <a:t>sets the destination of the link and tells it where to go</a:t>
            </a:r>
          </a:p>
          <a:p>
            <a:pPr lvl="2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Absolute paths – Gives an exact address (like a URL)</a:t>
            </a:r>
          </a:p>
          <a:p>
            <a:pPr lvl="2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Relative paths – Gives directions based on current file location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The displayed text for the link goes between the opening and closing a tags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Example to the right shows a link element inside a list item element</a:t>
            </a:r>
          </a:p>
          <a:p>
            <a:pPr lvl="1"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1DC5D0-65CD-439A-89FC-89EC6B96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17" y="2101301"/>
            <a:ext cx="3832042" cy="25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2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79C029539334ABFF5BAEF4DD66504" ma:contentTypeVersion="13" ma:contentTypeDescription="Create a new document." ma:contentTypeScope="" ma:versionID="2d459cd994e214a16fc99fa8d49de27a">
  <xsd:schema xmlns:xsd="http://www.w3.org/2001/XMLSchema" xmlns:xs="http://www.w3.org/2001/XMLSchema" xmlns:p="http://schemas.microsoft.com/office/2006/metadata/properties" xmlns:ns2="d3ddf678-e0d3-48ea-afa8-0b536e448c6d" xmlns:ns3="0f488437-1188-4f9f-9d1c-b8f4928db2c6" targetNamespace="http://schemas.microsoft.com/office/2006/metadata/properties" ma:root="true" ma:fieldsID="de12cdf448baab7f902159e2566f93c9" ns2:_="" ns3:_="">
    <xsd:import namespace="d3ddf678-e0d3-48ea-afa8-0b536e448c6d"/>
    <xsd:import namespace="0f488437-1188-4f9f-9d1c-b8f4928db2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ddf678-e0d3-48ea-afa8-0b536e448c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488437-1188-4f9f-9d1c-b8f4928db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A09E03-08C1-4E10-ACB6-CB218BF807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77F13-7F5C-4DBA-BD42-AC26D1E27FC9}">
  <ds:schemaRefs>
    <ds:schemaRef ds:uri="0f488437-1188-4f9f-9d1c-b8f4928db2c6"/>
    <ds:schemaRef ds:uri="d3ddf678-e0d3-48ea-afa8-0b536e448c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37D0CE3-2532-4756-9397-F1B696660D9E}">
  <ds:schemaRefs>
    <ds:schemaRef ds:uri="0f488437-1188-4f9f-9d1c-b8f4928db2c6"/>
    <ds:schemaRef ds:uri="d3ddf678-e0d3-48ea-afa8-0b536e448c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Quotable</vt:lpstr>
      <vt:lpstr>HTML/CSS Basics</vt:lpstr>
      <vt:lpstr>What is HTML?</vt:lpstr>
      <vt:lpstr>Inspect</vt:lpstr>
      <vt:lpstr>Tags/Elements</vt:lpstr>
      <vt:lpstr>HTML File Structure</vt:lpstr>
      <vt:lpstr>Head</vt:lpstr>
      <vt:lpstr> Body</vt:lpstr>
      <vt:lpstr>Common Elements</vt:lpstr>
      <vt:lpstr>More Common Elements</vt:lpstr>
      <vt:lpstr>CSS Basics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 Basics</dc:title>
  <dc:creator>Hannah Moder</dc:creator>
  <cp:revision>1</cp:revision>
  <dcterms:created xsi:type="dcterms:W3CDTF">2021-10-19T17:03:29Z</dcterms:created>
  <dcterms:modified xsi:type="dcterms:W3CDTF">2021-10-21T17:07:50Z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0x010100EF579C029539334ABFF5BAEF4DD66504</vt:lpwstr>
  </property>
</Properties>
</file>