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3" r:id="rId4"/>
    <p:sldId id="265" r:id="rId5"/>
    <p:sldId id="267" r:id="rId6"/>
    <p:sldId id="266" r:id="rId7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10" d="100"/>
          <a:sy n="110" d="100"/>
        </p:scale>
        <p:origin x="57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Networking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The following pages show several networking configurations, in increasing order of capability</a:t>
            </a:r>
          </a:p>
          <a:p>
            <a:r>
              <a:rPr lang="en-CA" dirty="0"/>
              <a:t>Goals:</a:t>
            </a:r>
          </a:p>
          <a:p>
            <a:pPr lvl="1"/>
            <a:r>
              <a:rPr lang="en-CA" dirty="0"/>
              <a:t>To use </a:t>
            </a:r>
            <a:r>
              <a:rPr lang="en-CA" u="sng" dirty="0"/>
              <a:t>normal home networking equipment </a:t>
            </a:r>
            <a:r>
              <a:rPr lang="en-CA" dirty="0"/>
              <a:t>(consumer-grade routers, switches and access points) you can get at the normal electronics outlets</a:t>
            </a:r>
          </a:p>
          <a:p>
            <a:pPr lvl="1"/>
            <a:r>
              <a:rPr lang="en-CA" dirty="0"/>
              <a:t>To </a:t>
            </a:r>
            <a:r>
              <a:rPr lang="en-CA" u="sng" dirty="0"/>
              <a:t>limit configuration</a:t>
            </a:r>
            <a:r>
              <a:rPr lang="en-CA" dirty="0"/>
              <a:t> to what a regular hobbyist normally does (set the Wi-Fi names, open gaming ports)</a:t>
            </a:r>
          </a:p>
          <a:p>
            <a:r>
              <a:rPr lang="en-CA" dirty="0"/>
              <a:t>Notes:</a:t>
            </a:r>
          </a:p>
          <a:p>
            <a:pPr lvl="1"/>
            <a:r>
              <a:rPr lang="en-CA" dirty="0"/>
              <a:t>The Internet addresses used don’t matter. The ones used are realistic, but yours will most likely be different.</a:t>
            </a:r>
          </a:p>
        </p:txBody>
      </p:sp>
    </p:spTree>
    <p:extLst>
      <p:ext uri="{BB962C8B-B14F-4D97-AF65-F5344CB8AC3E}">
        <p14:creationId xmlns:p14="http://schemas.microsoft.com/office/powerpoint/2010/main" val="2374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65" idx="3"/>
            <a:endCxn id="114" idx="2"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5" y="1434766"/>
            <a:ext cx="3309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Simplest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Connections are Wi-Fi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But the main laptop should be wired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Optionally, you can also wire the announcer, etc.</a:t>
            </a:r>
          </a:p>
        </p:txBody>
      </p: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1179335-C85A-494A-9152-1233C89C5E6D}"/>
              </a:ext>
            </a:extLst>
          </p:cNvPr>
          <p:cNvCxnSpPr>
            <a:cxnSpLocks/>
            <a:stCxn id="157" idx="1"/>
            <a:endCxn id="113" idx="1"/>
          </p:cNvCxnSpPr>
          <p:nvPr/>
        </p:nvCxnSpPr>
        <p:spPr>
          <a:xfrm rot="10800000" flipH="1" flipV="1">
            <a:off x="4604412" y="1206164"/>
            <a:ext cx="1736457" cy="2285918"/>
          </a:xfrm>
          <a:prstGeom prst="bentConnector3">
            <a:avLst>
              <a:gd name="adj1" fmla="val -51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392F40-FDD7-4AC7-834C-0AA5B0AE5D51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6A464D7-5947-4ED3-B569-71EE26CB86D7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BA217C-7288-485A-848F-7BD94C37819F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BB894F-9B5A-4918-9A54-8E8E6D11A32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23497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09" idx="1"/>
            <a:endCxn id="113" idx="1"/>
          </p:cNvCxnSpPr>
          <p:nvPr/>
        </p:nvCxnSpPr>
        <p:spPr>
          <a:xfrm rot="10800000" flipH="1">
            <a:off x="5841126" y="3492082"/>
            <a:ext cx="499743" cy="1110242"/>
          </a:xfrm>
          <a:prstGeom prst="bentConnector3">
            <a:avLst>
              <a:gd name="adj1" fmla="val -42563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4" y="1434766"/>
            <a:ext cx="34512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Wired setup (bad Wi-Fi or long distances)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For remote or dead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switch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an access point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router to the router (see next page)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3FEC4E5-26FE-4655-9B5F-0A29A923044D}"/>
              </a:ext>
            </a:extLst>
          </p:cNvPr>
          <p:cNvGrpSpPr/>
          <p:nvPr/>
        </p:nvGrpSpPr>
        <p:grpSpPr>
          <a:xfrm>
            <a:off x="2055061" y="2383732"/>
            <a:ext cx="1376861" cy="303948"/>
            <a:chOff x="1085069" y="2104442"/>
            <a:chExt cx="1368152" cy="30695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A40779A-D30A-4A61-8BC4-28534A4153C4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4A43B12-108D-4A15-8875-EE9D0F940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19B833B9-9DFA-4F38-889E-5C9580DB6B79}"/>
              </a:ext>
            </a:extLst>
          </p:cNvPr>
          <p:cNvSpPr txBox="1"/>
          <p:nvPr/>
        </p:nvSpPr>
        <p:spPr>
          <a:xfrm>
            <a:off x="2022605" y="2159263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91A52E6-7FBA-4097-8184-F9D85CCBA656}"/>
              </a:ext>
            </a:extLst>
          </p:cNvPr>
          <p:cNvCxnSpPr>
            <a:stCxn id="41" idx="2"/>
            <a:endCxn id="219" idx="2"/>
          </p:cNvCxnSpPr>
          <p:nvPr/>
        </p:nvCxnSpPr>
        <p:spPr>
          <a:xfrm rot="5400000" flipH="1">
            <a:off x="3694489" y="1736684"/>
            <a:ext cx="416132" cy="2318125"/>
          </a:xfrm>
          <a:prstGeom prst="bentConnector3">
            <a:avLst>
              <a:gd name="adj1" fmla="val -54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8A505C7-A1B1-4F75-9E9D-35B8E66DFBEF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142346C1-B8B4-42DB-BFFE-1C3D982DCA5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31061D7-733C-4FAE-A7FB-08C265EF7811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491AF05B-D26C-40AC-A37F-ECA79325F38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1574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4" y="1434766"/>
            <a:ext cx="3456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Distant room using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connect a router to any of the LAN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the secondary router(s)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For simplicity use different names for each Wi-Fi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Ideally, change the Wi-Fi channel to be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should work “plug and play”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D466151-DFB6-4C69-B10E-991E6F96E31A}"/>
              </a:ext>
            </a:extLst>
          </p:cNvPr>
          <p:cNvCxnSpPr>
            <a:cxnSpLocks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6AEBFBD-4F24-4D2A-BB63-2C4341ECAA08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587292-00C2-4995-AEF2-00C4EB206B35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3C6FBBA-0479-4AF2-9F08-F5491AEBF039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41F9A38-AA73-4B2B-B727-45AEEBEA206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264754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97891" y="528298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525527" y="3934357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11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78111" y="4830926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22836" y="540132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5" y="1434766"/>
            <a:ext cx="3682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secondary router per additional platform, connected to the main router.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 different Wi-Fi names and different channels for </a:t>
            </a:r>
            <a:r>
              <a:rPr lang="en-CA"/>
              <a:t>each platform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still connect one or more switches or access points to each router if you need more ports.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8023FC7-A40A-4A8D-9221-1A1B4E71A1D7}"/>
              </a:ext>
            </a:extLst>
          </p:cNvPr>
          <p:cNvGrpSpPr/>
          <p:nvPr/>
        </p:nvGrpSpPr>
        <p:grpSpPr>
          <a:xfrm>
            <a:off x="397115" y="3558598"/>
            <a:ext cx="1376861" cy="303948"/>
            <a:chOff x="1085069" y="2104442"/>
            <a:chExt cx="1368152" cy="30695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92394FE-3197-4072-9F01-498991D3E616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3DFAE52B-AB5E-4F25-ADF0-955BB2E14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A2EF1C8-87EA-4F1A-91C2-739023668E19}"/>
              </a:ext>
            </a:extLst>
          </p:cNvPr>
          <p:cNvSpPr txBox="1"/>
          <p:nvPr/>
        </p:nvSpPr>
        <p:spPr>
          <a:xfrm>
            <a:off x="439061" y="3845054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B2E081-9D6D-4BFB-957F-6A1DCCFE8D1C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370096" y="3096408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C98205-0270-4CA9-88BE-84A22A9C956D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3C6BCCE-69D1-4E32-A75A-545951AFC7C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119E60B-7060-4417-A17D-EB7172510BC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6ED85FF-D266-4361-937C-B22418623374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22985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3157594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351435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351188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350941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794275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866283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58647" y="3150190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18687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22743" y="350448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26799" y="350201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30855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58895" y="2786871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26799" y="2858879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667374" y="2779467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867126" y="3142786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1939F3-6811-42AB-A9D1-6D79410B6D37}"/>
              </a:ext>
            </a:extLst>
          </p:cNvPr>
          <p:cNvSpPr/>
          <p:nvPr/>
        </p:nvSpPr>
        <p:spPr>
          <a:xfrm>
            <a:off x="1227166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31222" y="349707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35278" y="349461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39334" y="349214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35278" y="2851475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01296" y="2053557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7192817" y="2060961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58647" y="5758130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187908" y="4415282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62973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490609" y="4409504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35702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879298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903438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107.171.217.85</a:t>
            </a:r>
            <a:endParaRPr lang="en-CA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03093" y="288348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313589" y="321081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10.0.0.1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13864" y="319805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31865" y="2890889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62973" y="2849005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090676" y="191345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58647" y="2858879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874569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256302" y="2500180"/>
            <a:ext cx="131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Internet Router</a:t>
            </a:r>
          </a:p>
        </p:txBody>
      </p: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09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74258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32" y="4850408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2" y="373862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32259" y="4035368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409866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5973637" y="2657217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276669" y="263530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048DE45-7D70-4F25-BBC2-6410E7FA64E1}"/>
              </a:ext>
            </a:extLst>
          </p:cNvPr>
          <p:cNvSpPr txBox="1"/>
          <p:nvPr/>
        </p:nvSpPr>
        <p:spPr>
          <a:xfrm>
            <a:off x="9670605" y="2644668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3583895"/>
            <a:ext cx="2701" cy="15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34554" y="3571555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34811" y="3574023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32934" y="3566619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3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43193" y="5306073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15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38867" y="5306073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536AE47-2669-46A2-88DA-F692AB7D852B}"/>
              </a:ext>
            </a:extLst>
          </p:cNvPr>
          <p:cNvCxnSpPr>
            <a:stCxn id="110" idx="1"/>
            <a:endCxn id="113" idx="3"/>
          </p:cNvCxnSpPr>
          <p:nvPr/>
        </p:nvCxnSpPr>
        <p:spPr>
          <a:xfrm flipH="1" flipV="1">
            <a:off x="6763156" y="3967229"/>
            <a:ext cx="2233219" cy="3956"/>
          </a:xfrm>
          <a:prstGeom prst="straightConnector1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7338962" y="3954651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10.0.0.234:8080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port redirection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configured on router 1 for</a:t>
            </a:r>
            <a:br>
              <a:rPr lang="en-CA" sz="1000" dirty="0"/>
            </a:br>
            <a:r>
              <a:rPr lang="en-CA" sz="1000" dirty="0"/>
              <a:t>192.168.0.100:8080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stCxn id="131" idx="0"/>
            <a:endCxn id="113" idx="1"/>
          </p:cNvCxnSpPr>
          <p:nvPr/>
        </p:nvCxnSpPr>
        <p:spPr>
          <a:xfrm rot="5400000" flipH="1" flipV="1">
            <a:off x="4137803" y="2680721"/>
            <a:ext cx="881640" cy="3454657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698087" y="3967228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72904" y="2520637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08554" y="2465790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387918" y="5876473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4997107" y="586351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8" y="1404703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59316" y="1957919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95" y="14527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798097" y="1909913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771796" y="318495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49432" y="189894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60592" y="503731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7221820" y="946194"/>
            <a:ext cx="2970927" cy="4315418"/>
          </a:xfrm>
          <a:prstGeom prst="bentConnector4">
            <a:avLst>
              <a:gd name="adj1" fmla="val -4764"/>
              <a:gd name="adj2" fmla="val 11521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5" idx="2"/>
            <a:endCxn id="86" idx="2"/>
          </p:cNvCxnSpPr>
          <p:nvPr/>
        </p:nvCxnSpPr>
        <p:spPr>
          <a:xfrm rot="5400000" flipH="1" flipV="1">
            <a:off x="8682141" y="2162037"/>
            <a:ext cx="2726449" cy="1639254"/>
          </a:xfrm>
          <a:prstGeom prst="bentConnector4">
            <a:avLst>
              <a:gd name="adj1" fmla="val -8385"/>
              <a:gd name="adj2" fmla="val 12942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10484734" y="470666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464286" y="4004245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343472" y="476672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372648E-443C-4310-9E57-C47369D3B6F4}"/>
              </a:ext>
            </a:extLst>
          </p:cNvPr>
          <p:cNvGrpSpPr/>
          <p:nvPr/>
        </p:nvGrpSpPr>
        <p:grpSpPr>
          <a:xfrm>
            <a:off x="362197" y="4033745"/>
            <a:ext cx="1376861" cy="303948"/>
            <a:chOff x="1085069" y="2104442"/>
            <a:chExt cx="1368152" cy="306951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780620-064C-43F0-9797-5A54F2B68E20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3B71774B-A298-43B2-BDC0-DC6D4F76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2F9CF01-6397-43EC-87E9-B17323F99794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1335178" y="3571555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688603" y="504298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A4BF1C5-7D34-45BC-8751-44F479971566}"/>
              </a:ext>
            </a:extLst>
          </p:cNvPr>
          <p:cNvSpPr txBox="1"/>
          <p:nvPr/>
        </p:nvSpPr>
        <p:spPr>
          <a:xfrm>
            <a:off x="404143" y="4320201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2583" y="523911"/>
            <a:ext cx="40034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Isolated Video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Needs a redirection to see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Avoids video traffic hitting the competition router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3167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593</Words>
  <Application>Microsoft Office PowerPoint</Application>
  <PresentationFormat>Widescreen</PresentationFormat>
  <Paragraphs>131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Networking Setup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80</cp:revision>
  <dcterms:created xsi:type="dcterms:W3CDTF">2020-07-05T19:05:46Z</dcterms:created>
  <dcterms:modified xsi:type="dcterms:W3CDTF">2021-11-30T22:28:15Z</dcterms:modified>
</cp:coreProperties>
</file>