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  <p:sldId id="270" r:id="rId8"/>
    <p:sldId id="272" r:id="rId9"/>
    <p:sldId id="273" r:id="rId10"/>
    <p:sldId id="274" r:id="rId11"/>
    <p:sldId id="271" r:id="rId12"/>
    <p:sldId id="281" r:id="rId13"/>
    <p:sldId id="279" r:id="rId14"/>
    <p:sldId id="276" r:id="rId15"/>
    <p:sldId id="283" r:id="rId16"/>
    <p:sldId id="282" r:id="rId17"/>
    <p:sldId id="280" r:id="rId18"/>
  </p:sldIdLst>
  <p:sldSz cx="12192000" cy="6858000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DDCDFC-D824-42A7-9164-B6B93C86FA92}">
          <p14:sldIdLst>
            <p14:sldId id="269"/>
            <p14:sldId id="268"/>
            <p14:sldId id="263"/>
            <p14:sldId id="265"/>
            <p14:sldId id="267"/>
            <p14:sldId id="266"/>
            <p14:sldId id="270"/>
            <p14:sldId id="272"/>
            <p14:sldId id="273"/>
            <p14:sldId id="274"/>
            <p14:sldId id="271"/>
          </p14:sldIdLst>
        </p14:section>
        <p14:section name="Wired Connection Broadcast" id="{8301FD88-0CEC-4848-B3A7-EA8E463C3B5B}">
          <p14:sldIdLst>
            <p14:sldId id="281"/>
            <p14:sldId id="279"/>
            <p14:sldId id="276"/>
          </p14:sldIdLst>
        </p14:section>
        <p14:section name="WiFi Bridging Broadcast" id="{B93F5286-0CA1-4DAD-BBDB-1662F082B6B9}">
          <p14:sldIdLst>
            <p14:sldId id="283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2022-09-20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13B01-4716-E249-347F-F0EBE6CFF4FE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E8A8C7-6B1F-4CFB-9A86-513007DC18E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49C974-EC28-4703-9B50-1A09E758AD16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0BD3E2-353C-4ED5-8BE7-3CF7DD4CEE1D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13EBEA-DCCC-412B-8008-7A2A599574B6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25822-A37E-4C5A-94C0-CBE954404DF2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6E87CD-873D-4D91-811C-744B2DF51BCB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222FCC-8ECC-4E30-95B2-D716BB11A3E8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319E4-3195-4BEC-B9FD-61CD453B997C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C7811A-D426-477A-8F80-33FE8D47415C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58E914C-2D3F-4B4F-8E3B-1F77EA9102DE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A13817-4A0D-49C0-980F-DC2C3FFE02E4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8E2E8399-FA69-4B89-8031-C2F1B3C0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355986-CD43-4C65-A070-86A2CF35CE57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4268A7-AAA4-DAD5-72FD-22BFF2602FE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6C30DE-9882-7726-5C30-CF11A2DFFC9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2DCADC8-423F-C70C-00B4-25FC9685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1484D1-401B-E9E5-84AE-93B21E138B5D}"/>
              </a:ext>
            </a:extLst>
          </p:cNvPr>
          <p:cNvCxnSpPr>
            <a:cxnSpLocks/>
            <a:stCxn id="106" idx="0"/>
            <a:endCxn id="135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D726137-9105-44CA-F096-EE8C4C65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/>
              <a:t>WiFi</a:t>
            </a:r>
            <a:r>
              <a:rPr lang="fr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608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Separate</a:t>
            </a:r>
            <a:r>
              <a:rPr lang="fr-CA" dirty="0"/>
              <a:t> </a:t>
            </a:r>
            <a:r>
              <a:rPr lang="fr-CA" dirty="0" err="1"/>
              <a:t>WiFi</a:t>
            </a:r>
            <a:r>
              <a:rPr lang="fr-CA" dirty="0"/>
              <a:t> Access Points, </a:t>
            </a:r>
            <a:r>
              <a:rPr lang="fr-CA" dirty="0" err="1"/>
              <a:t>Video</a:t>
            </a:r>
            <a:r>
              <a:rPr lang="fr-CA" dirty="0"/>
              <a:t>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98FACD-AF46-CFE2-CA25-75C75476716A}"/>
              </a:ext>
            </a:extLst>
          </p:cNvPr>
          <p:cNvSpPr txBox="1"/>
          <p:nvPr/>
        </p:nvSpPr>
        <p:spPr>
          <a:xfrm>
            <a:off x="2931332" y="161752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94B88E-61BE-8E10-5DBD-2E41998F91C2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27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376495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952797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475073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276348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636786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284347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1765583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1967244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0432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058616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764704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143950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228131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60670" y="609574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453354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060669" y="63011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631541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143950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133582"/>
            <a:ext cx="1318815" cy="124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374912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025651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4761216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4559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4712804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181451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494838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259496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26907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2679921"/>
            <a:ext cx="1371556" cy="3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56297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458726"/>
            <a:ext cx="7654" cy="1304761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  <a:stCxn id="113" idx="3"/>
            <a:endCxn id="185" idx="2"/>
          </p:cNvCxnSpPr>
          <p:nvPr/>
        </p:nvCxnSpPr>
        <p:spPr>
          <a:xfrm flipV="1">
            <a:off x="6208813" y="1443337"/>
            <a:ext cx="508092" cy="2422051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764704"/>
            <a:ext cx="3456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</a:t>
            </a:r>
            <a:r>
              <a:rPr lang="en-CA"/>
              <a:t>venue setup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laptop is on a </a:t>
            </a:r>
            <a:r>
              <a:rPr lang="en-CA" u="sng" dirty="0"/>
              <a:t>wired</a:t>
            </a:r>
            <a:r>
              <a:rPr lang="en-CA" dirty="0"/>
              <a:t> connection on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over Ethernet for redundant </a:t>
            </a:r>
            <a:r>
              <a:rPr lang="en-CA" dirty="0" err="1"/>
              <a:t>WiFi</a:t>
            </a:r>
            <a:r>
              <a:rPr lang="en-CA" dirty="0"/>
              <a:t> Access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platform switches connect directly to main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 console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interference from video traffic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389449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389491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389533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3895752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433949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42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stCxn id="142" idx="0"/>
            <a:endCxn id="86" idx="0"/>
          </p:cNvCxnSpPr>
          <p:nvPr/>
        </p:nvCxnSpPr>
        <p:spPr>
          <a:xfrm rot="5400000" flipH="1" flipV="1">
            <a:off x="8961965" y="621766"/>
            <a:ext cx="602679" cy="530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620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 </a:t>
            </a:r>
            <a:r>
              <a:rPr lang="fr-CA" dirty="0" err="1"/>
              <a:t>only</a:t>
            </a:r>
            <a:r>
              <a:rPr lang="fr-CA" dirty="0"/>
              <a:t>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Wired</a:t>
            </a:r>
            <a:r>
              <a:rPr lang="fr-CA" dirty="0"/>
              <a:t>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BF5181-9744-F0C8-0DC1-229FAA3E4ED8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167F5D-58CE-449E-E20D-67A15A677925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91363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28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31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Router, </a:t>
            </a:r>
            <a:r>
              <a:rPr lang="fr-CA" dirty="0" err="1"/>
              <a:t>External</a:t>
            </a:r>
            <a:r>
              <a:rPr lang="fr-CA" dirty="0"/>
              <a:t> Switch, 	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Wired</a:t>
            </a:r>
            <a:r>
              <a:rPr lang="fr-CA" dirty="0"/>
              <a:t>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B66E7C6-5EF2-2802-2170-D43BE63D6C16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A416D97-173E-7F85-CBF7-77BF4B629CA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340223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35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</p:cNvCxnSpPr>
          <p:nvPr/>
        </p:nvCxnSpPr>
        <p:spPr>
          <a:xfrm flipV="1">
            <a:off x="5665987" y="585470"/>
            <a:ext cx="5301087" cy="4059063"/>
          </a:xfrm>
          <a:prstGeom prst="bentConnector3">
            <a:avLst>
              <a:gd name="adj1" fmla="val 1075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559698" y="425640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 err="1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Commutateur</a:t>
            </a:r>
            <a:r>
              <a:rPr lang="en-CA" sz="1000" dirty="0"/>
              <a:t>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0"/>
            <a:endCxn id="44" idx="2"/>
          </p:cNvCxnSpPr>
          <p:nvPr/>
        </p:nvCxnSpPr>
        <p:spPr>
          <a:xfrm rot="16200000" flipV="1">
            <a:off x="5418437" y="1463627"/>
            <a:ext cx="740404" cy="276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6C30DE-9882-7726-5C30-CF11A2DFFC94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WiFi</a:t>
            </a:r>
            <a:r>
              <a:rPr lang="en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6" y="5938403"/>
            <a:ext cx="6097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Only video and external scoreboard update traffic goes through the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Second external switch used to keep all traffic local to the switch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26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Separate </a:t>
            </a:r>
            <a:r>
              <a:rPr lang="en-CA" dirty="0" err="1"/>
              <a:t>WiFi</a:t>
            </a:r>
            <a:r>
              <a:rPr lang="en-CA" dirty="0"/>
              <a:t> Access Points, OBS Broadcast using Facility Wired Connection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9D7E21-52F9-DFFA-AC5E-63BCA983C5FA}"/>
              </a:ext>
            </a:extLst>
          </p:cNvPr>
          <p:cNvSpPr txBox="1"/>
          <p:nvPr/>
        </p:nvSpPr>
        <p:spPr>
          <a:xfrm>
            <a:off x="2931748" y="162742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69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 </a:t>
            </a:r>
            <a:r>
              <a:rPr lang="fr-CA" dirty="0" err="1"/>
              <a:t>only</a:t>
            </a:r>
            <a:r>
              <a:rPr lang="fr-CA" dirty="0"/>
              <a:t>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Router, </a:t>
            </a:r>
            <a:r>
              <a:rPr lang="fr-CA" dirty="0" err="1"/>
              <a:t>External</a:t>
            </a:r>
            <a:r>
              <a:rPr lang="fr-CA" dirty="0"/>
              <a:t> Switch, 	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575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13B01-4716-E249-347F-F0EBE6CFF4FE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E8A8C7-6B1F-4CFB-9A86-513007DC18E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49C974-EC28-4703-9B50-1A09E758AD16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0BD3E2-353C-4ED5-8BE7-3CF7DD4CEE1D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13EBEA-DCCC-412B-8008-7A2A599574B6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25822-A37E-4C5A-94C0-CBE954404DF2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6E87CD-873D-4D91-811C-744B2DF51BCB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222FCC-8ECC-4E30-95B2-D716BB11A3E8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319E4-3195-4BEC-B9FD-61CD453B997C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C7811A-D426-477A-8F80-33FE8D47415C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58E914C-2D3F-4B4F-8E3B-1F77EA9102DE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A13817-4A0D-49C0-980F-DC2C3FFE02E4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8E2E8399-FA69-4B89-8031-C2F1B3C0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355986-CD43-4C65-A070-86A2CF35CE57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4268A7-AAA4-DAD5-72FD-22BFF2602FE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6C30DE-9882-7726-5C30-CF11A2DFFC9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2DCADC8-423F-C70C-00B4-25FC9685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1484D1-401B-E9E5-84AE-93B21E138B5D}"/>
              </a:ext>
            </a:extLst>
          </p:cNvPr>
          <p:cNvCxnSpPr>
            <a:cxnSpLocks/>
            <a:stCxn id="106" idx="0"/>
            <a:endCxn id="135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D726137-9105-44CA-F096-EE8C4C65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/>
              <a:t>WiFi</a:t>
            </a:r>
            <a:r>
              <a:rPr lang="fr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7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Separate</a:t>
            </a:r>
            <a:r>
              <a:rPr lang="fr-CA" dirty="0"/>
              <a:t> </a:t>
            </a:r>
            <a:r>
              <a:rPr lang="fr-CA" dirty="0" err="1"/>
              <a:t>WiFi</a:t>
            </a:r>
            <a:r>
              <a:rPr lang="fr-CA" dirty="0"/>
              <a:t> Access Points,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98FACD-AF46-CFE2-CA25-75C75476716A}"/>
              </a:ext>
            </a:extLst>
          </p:cNvPr>
          <p:cNvSpPr txBox="1"/>
          <p:nvPr/>
        </p:nvSpPr>
        <p:spPr>
          <a:xfrm>
            <a:off x="2931332" y="161752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94B88E-61BE-8E10-5DBD-2E41998F91C2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95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1487488" y="255533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1847528" y="29120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2351584" y="29096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2855640" y="29071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3359696" y="290469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2855640" y="226402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2835652" y="228862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WAN (not used)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2442705" y="260319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1487488" y="226402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03" y="427199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45" y="321440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1218006" y="3556021"/>
            <a:ext cx="1292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 + Annou</a:t>
            </a:r>
            <a:r>
              <a:rPr lang="en-CA" sz="1000" dirty="0"/>
              <a:t>ncer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1" idx="2"/>
          </p:cNvCxnSpPr>
          <p:nvPr/>
        </p:nvCxnSpPr>
        <p:spPr>
          <a:xfrm flipV="1">
            <a:off x="1947847" y="2984102"/>
            <a:ext cx="7693" cy="2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cxnSpLocks/>
          </p:cNvCxnSpPr>
          <p:nvPr/>
        </p:nvCxnSpPr>
        <p:spPr>
          <a:xfrm flipV="1">
            <a:off x="2442705" y="297916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801745" y="192578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36" y="85785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726938" y="131505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1678273" y="1304086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Other screens are Wi-Fi, as needed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68027" y="4184681"/>
            <a:ext cx="1709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effectLst/>
              </a:rPr>
              <a:t>Athlete-facing attempt board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(also used for refereeing) 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wired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wire the owlcms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wire the refereeing laptop – use the athlete-facing attempt board for refereeing.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Ideally, wire the two scoreboards.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All machines connect to the 192.168.x.y address shown when owlcms starts up.</a:t>
            </a:r>
          </a:p>
        </p:txBody>
      </p:sp>
      <p:pic>
        <p:nvPicPr>
          <p:cNvPr id="10" name="Graphic 12" descr="Laptop">
            <a:extLst>
              <a:ext uri="{FF2B5EF4-FFF2-40B4-BE49-F238E27FC236}">
                <a16:creationId xmlns:a16="http://schemas.microsoft.com/office/drawing/2014/main" id="{C67D74B6-A7D0-6333-54A5-BAC6BCB3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43" y="472683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EE40F-DA3E-FAD4-A801-A869A110EB42}"/>
              </a:ext>
            </a:extLst>
          </p:cNvPr>
          <p:cNvSpPr txBox="1"/>
          <p:nvPr/>
        </p:nvSpPr>
        <p:spPr>
          <a:xfrm>
            <a:off x="1739627" y="4829090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effectLst/>
              </a:rPr>
              <a:t>Main Scoreboard 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192.168.0.111</a:t>
            </a:r>
            <a:endParaRPr lang="en-CA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FA636-ABAD-DD8E-DDF8-1B8AD71FA0FB}"/>
              </a:ext>
            </a:extLst>
          </p:cNvPr>
          <p:cNvCxnSpPr>
            <a:cxnSpLocks/>
            <a:stCxn id="10" idx="0"/>
            <a:endCxn id="43" idx="2"/>
          </p:cNvCxnSpPr>
          <p:nvPr/>
        </p:nvCxnSpPr>
        <p:spPr>
          <a:xfrm flipH="1" flipV="1">
            <a:off x="2963652" y="2979166"/>
            <a:ext cx="13693" cy="17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2" descr="Laptop">
            <a:extLst>
              <a:ext uri="{FF2B5EF4-FFF2-40B4-BE49-F238E27FC236}">
                <a16:creationId xmlns:a16="http://schemas.microsoft.com/office/drawing/2014/main" id="{FA11F327-6200-575D-3293-F887287D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62" y="519035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69B3ED-AF28-DB7E-2ED3-C39C4859DA22}"/>
              </a:ext>
            </a:extLst>
          </p:cNvPr>
          <p:cNvSpPr txBox="1"/>
          <p:nvPr/>
        </p:nvSpPr>
        <p:spPr>
          <a:xfrm>
            <a:off x="2022732" y="526113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effectLst/>
              </a:rPr>
              <a:t>Warmup Scoreboard 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192.168.0.112</a:t>
            </a:r>
            <a:endParaRPr lang="en-CA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88B77-4AED-73B0-BC27-93A5E69AA812}"/>
              </a:ext>
            </a:extLst>
          </p:cNvPr>
          <p:cNvCxnSpPr>
            <a:cxnSpLocks/>
            <a:stCxn id="15" idx="0"/>
            <a:endCxn id="44" idx="2"/>
          </p:cNvCxnSpPr>
          <p:nvPr/>
        </p:nvCxnSpPr>
        <p:spPr>
          <a:xfrm flipV="1">
            <a:off x="3460264" y="2976698"/>
            <a:ext cx="7444" cy="221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69990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66823" y="1703274"/>
            <a:ext cx="107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Bridge Wi-Fi</a:t>
            </a:r>
            <a:br>
              <a:rPr lang="fr-CA" sz="1400" dirty="0"/>
            </a:br>
            <a:r>
              <a:rPr lang="fr-CA" sz="1400" dirty="0"/>
              <a:t>(Routeur B)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756644" y="2021236"/>
            <a:ext cx="9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Routeur A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767408" y="4525585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13392" y="5013176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33" y="511002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613086" y="5567232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777170" y="4525585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2" idx="2"/>
          </p:cNvCxnSpPr>
          <p:nvPr/>
        </p:nvCxnSpPr>
        <p:spPr>
          <a:xfrm rot="10800000" flipV="1">
            <a:off x="4115780" y="4592161"/>
            <a:ext cx="1215842" cy="116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1" idx="2"/>
            <a:endCxn id="41" idx="2"/>
          </p:cNvCxnSpPr>
          <p:nvPr/>
        </p:nvCxnSpPr>
        <p:spPr>
          <a:xfrm rot="16200000" flipV="1">
            <a:off x="1871290" y="4017307"/>
            <a:ext cx="2688781" cy="79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05407" y="5142851"/>
            <a:ext cx="747422" cy="48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D348A-B31D-4549-9D0B-FE30B7D03B9B}"/>
              </a:ext>
            </a:extLst>
          </p:cNvPr>
          <p:cNvCxnSpPr>
            <a:cxnSpLocks/>
          </p:cNvCxnSpPr>
          <p:nvPr/>
        </p:nvCxnSpPr>
        <p:spPr>
          <a:xfrm>
            <a:off x="1301955" y="4127874"/>
            <a:ext cx="11437" cy="5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49867" y="58376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Switch supplémentaire</a:t>
            </a:r>
            <a:br>
              <a:rPr lang="fr-CA" sz="900" dirty="0"/>
            </a:br>
            <a:r>
              <a:rPr lang="fr-CA" sz="900" dirty="0"/>
              <a:t>pour plateforme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716110" y="5172928"/>
            <a:ext cx="72483" cy="1256917"/>
          </a:xfrm>
          <a:prstGeom prst="bentConnector3">
            <a:avLst>
              <a:gd name="adj1" fmla="val 415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55640" y="219615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 Power over Ethernet (PoE)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17347" y="564113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40881" y="565071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9E390C-84F5-42E1-86FD-432439EFA71E}"/>
              </a:ext>
            </a:extLst>
          </p:cNvPr>
          <p:cNvSpPr txBox="1"/>
          <p:nvPr/>
        </p:nvSpPr>
        <p:spPr>
          <a:xfrm>
            <a:off x="8458575" y="11876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Wi-Fi Public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69C7C6F-8FFE-45F7-8600-8F5C70A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5667" y="1528364"/>
            <a:ext cx="182880" cy="12996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02620E2-2AB9-44CD-A8C7-9D448D8C058D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30805" y="1529500"/>
            <a:ext cx="695502" cy="55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515" y="4229674"/>
            <a:ext cx="182880" cy="129967"/>
          </a:xfrm>
          <a:prstGeom prst="rect">
            <a:avLst/>
          </a:prstGeom>
        </p:spPr>
      </p:pic>
      <p:pic>
        <p:nvPicPr>
          <p:cNvPr id="101" name="Graphic 157" descr="Laptop">
            <a:extLst>
              <a:ext uri="{FF2B5EF4-FFF2-40B4-BE49-F238E27FC236}">
                <a16:creationId xmlns:a16="http://schemas.microsoft.com/office/drawing/2014/main" id="{D30BBF55-5DFC-4074-979C-BF4275DE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2" y="379355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F403D3-F724-421E-96FA-852DB3325CD6}"/>
              </a:ext>
            </a:extLst>
          </p:cNvPr>
          <p:cNvCxnSpPr>
            <a:cxnSpLocks/>
          </p:cNvCxnSpPr>
          <p:nvPr/>
        </p:nvCxnSpPr>
        <p:spPr>
          <a:xfrm flipH="1">
            <a:off x="2323154" y="4149080"/>
            <a:ext cx="3190" cy="5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FA4E96-6496-4BD1-A697-E91F7929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6052" y="4229674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53679" y="185479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Vidéo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434728" y="1877965"/>
            <a:ext cx="10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endParaRPr lang="fr-CA" sz="14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749218" y="1916832"/>
            <a:ext cx="114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 err="1"/>
              <a:t>Video</a:t>
            </a:r>
            <a:r>
              <a:rPr lang="fr-CA" sz="1400" dirty="0"/>
              <a:t>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</a:t>
              </a:r>
              <a:r>
                <a:rPr lang="fr-CA" sz="1000" dirty="0" err="1">
                  <a:effectLst/>
                </a:rPr>
                <a:t>Reservation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>
                <a:effectLst/>
              </a:rPr>
              <a:t>External</a:t>
            </a:r>
            <a:r>
              <a:rPr lang="fr-CA" sz="1000" dirty="0">
                <a:effectLst/>
              </a:rPr>
              <a:t> port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to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192.168.0.100:8080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279576" y="2041103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19113" y="1095660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Same</a:t>
            </a:r>
            <a:r>
              <a:rPr lang="fr-CA" sz="1200" dirty="0"/>
              <a:t> configuration </a:t>
            </a:r>
            <a:r>
              <a:rPr lang="fr-CA" sz="1200" dirty="0" err="1"/>
              <a:t>you</a:t>
            </a:r>
            <a:r>
              <a:rPr lang="fr-CA" sz="1200" dirty="0"/>
              <a:t> </a:t>
            </a:r>
            <a:r>
              <a:rPr lang="fr-CA" sz="1200" dirty="0" err="1"/>
              <a:t>would</a:t>
            </a:r>
            <a:r>
              <a:rPr lang="fr-CA" sz="1200" dirty="0"/>
              <a:t> </a:t>
            </a:r>
            <a:r>
              <a:rPr lang="fr-CA" sz="1200" dirty="0" err="1"/>
              <a:t>normally</a:t>
            </a:r>
            <a:r>
              <a:rPr lang="fr-CA" sz="1200" dirty="0"/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All </a:t>
            </a:r>
            <a:r>
              <a:rPr lang="fr-CA" sz="1200" dirty="0" err="1"/>
              <a:t>cabled</a:t>
            </a:r>
            <a:r>
              <a:rPr lang="fr-CA" sz="1200" dirty="0"/>
              <a:t> computers are on the switch. Critical computers are </a:t>
            </a:r>
            <a:r>
              <a:rPr lang="fr-CA" sz="1200" dirty="0" err="1"/>
              <a:t>cabled</a:t>
            </a:r>
            <a:r>
              <a:rPr lang="fr-CA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One port </a:t>
            </a:r>
            <a:r>
              <a:rPr lang="fr-CA" sz="1200" dirty="0" err="1"/>
              <a:t>is</a:t>
            </a:r>
            <a:r>
              <a:rPr lang="fr-CA" sz="1200" dirty="0"/>
              <a:t> open to the </a:t>
            </a:r>
            <a:r>
              <a:rPr lang="fr-CA" sz="1200" dirty="0" err="1"/>
              <a:t>outside</a:t>
            </a:r>
            <a:r>
              <a:rPr lang="fr-CA" sz="1200" dirty="0"/>
              <a:t> to </a:t>
            </a:r>
            <a:r>
              <a:rPr lang="fr-CA" sz="1200" dirty="0" err="1"/>
              <a:t>allow</a:t>
            </a:r>
            <a:r>
              <a:rPr lang="fr-CA" sz="1200" dirty="0"/>
              <a:t> OBS to </a:t>
            </a:r>
            <a:r>
              <a:rPr lang="fr-CA" sz="1200" dirty="0" err="1"/>
              <a:t>reach</a:t>
            </a:r>
            <a:r>
              <a:rPr lang="fr-CA" sz="1200" dirty="0"/>
              <a:t> owlcms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5146" y="1073442"/>
            <a:ext cx="400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Video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Does</a:t>
            </a:r>
            <a:r>
              <a:rPr lang="fr-CA" sz="1200" dirty="0"/>
              <a:t> not </a:t>
            </a:r>
            <a:r>
              <a:rPr lang="fr-CA" sz="1200" dirty="0" err="1"/>
              <a:t>interfere</a:t>
            </a:r>
            <a:br>
              <a:rPr lang="fr-CA" sz="1200" dirty="0"/>
            </a:b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competition</a:t>
            </a: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Cabled</a:t>
            </a:r>
            <a:r>
              <a:rPr lang="fr-CA" sz="1200" dirty="0"/>
              <a:t> out or </a:t>
            </a:r>
            <a:r>
              <a:rPr lang="fr-CA" sz="1200" dirty="0" err="1"/>
              <a:t>WiFi</a:t>
            </a:r>
            <a:r>
              <a:rPr lang="fr-CA" sz="1200" dirty="0"/>
              <a:t> bridge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1853</Words>
  <Application>Microsoft Office PowerPoint</Application>
  <PresentationFormat>Widescreen</PresentationFormat>
  <Paragraphs>396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116</cp:revision>
  <dcterms:created xsi:type="dcterms:W3CDTF">2020-07-05T19:05:46Z</dcterms:created>
  <dcterms:modified xsi:type="dcterms:W3CDTF">2022-09-20T20:22:37Z</dcterms:modified>
</cp:coreProperties>
</file>