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8" r:id="rId3"/>
    <p:sldId id="263" r:id="rId4"/>
    <p:sldId id="265" r:id="rId5"/>
    <p:sldId id="267" r:id="rId6"/>
    <p:sldId id="266" r:id="rId7"/>
    <p:sldId id="270" r:id="rId8"/>
    <p:sldId id="271" r:id="rId9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01" d="100"/>
          <a:sy n="101" d="100"/>
        </p:scale>
        <p:origin x="126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ED2C8-2CA6-42C3-A1C4-D44FCDED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8CDD7-AEA4-47C0-BB09-57243B811EB4}" type="datetimeFigureOut">
              <a:rPr lang="fr-CA"/>
              <a:pPr>
                <a:defRPr/>
              </a:pPr>
              <a:t>2022-02-28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175FF-E948-4238-B0C8-870E9261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2339D-CBB6-4CD0-B184-5549BA17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C4A51-9281-4579-A0E5-46FF3FF86DD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23995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63F47-9CED-4467-B298-D7C6EEA45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769A5-C08B-41AB-A3C4-7113CEFBC525}" type="datetimeFigureOut">
              <a:rPr lang="fr-CA"/>
              <a:pPr>
                <a:defRPr/>
              </a:pPr>
              <a:t>2022-02-28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35C1A-95DC-4585-97B9-87247B67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985A1-47FF-4F41-B4C1-4C0D9E16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0C0C3-2BAC-4BBD-BF8D-D7876CA2B43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5201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493FC-D2D1-4301-BB06-4A46F020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8D274-BD4E-4778-A257-3DFFCDAA6F05}" type="datetimeFigureOut">
              <a:rPr lang="fr-CA"/>
              <a:pPr>
                <a:defRPr/>
              </a:pPr>
              <a:t>2022-02-28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6AC3B-3AA1-4B7F-91D5-F80C34301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A1C60-8695-442B-A966-7C6DAF521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D0DD4-489C-4D99-B307-FDBB0F356FE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3605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D964-7A5E-4E66-AD7A-DC92248C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85F31-D658-40DA-8A3A-DCB31620D458}" type="datetimeFigureOut">
              <a:rPr lang="fr-CA"/>
              <a:pPr>
                <a:defRPr/>
              </a:pPr>
              <a:t>2022-02-28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DDF9-C411-453C-A7C6-A083924E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FA52F-5594-418F-A172-FE090A7A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5217E-E8F5-44B2-8FE6-C5299C66EDA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6261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D9C29-FD02-42A6-830F-A79C8D176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9FCA1-4B5E-4828-B6A9-B5B036B7B656}" type="datetimeFigureOut">
              <a:rPr lang="fr-CA"/>
              <a:pPr>
                <a:defRPr/>
              </a:pPr>
              <a:t>2022-02-28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6D99D-BECA-4B39-BCDF-31F965521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A38FC-BFD5-4EB1-946D-F1D65F0D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04216-CA8D-4378-82DA-1B37E3273B8F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2569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2E2B9F1-931C-431A-9BF6-F3BB1B6F1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DE52F-8A2A-4020-B3B6-5066764C60C1}" type="datetimeFigureOut">
              <a:rPr lang="fr-CA"/>
              <a:pPr>
                <a:defRPr/>
              </a:pPr>
              <a:t>2022-02-28</a:t>
            </a:fld>
            <a:endParaRPr lang="fr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7A13A7A-6693-4BAA-9D54-C1952EFF5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C2B460-8080-4197-87C9-A79E95E97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587B6-38C2-453A-A199-44A149719B6E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0086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DF15C3E-5183-4064-BD47-B99B2D45D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21331-E615-4852-A380-E866DF8EAC37}" type="datetimeFigureOut">
              <a:rPr lang="fr-CA"/>
              <a:pPr>
                <a:defRPr/>
              </a:pPr>
              <a:t>2022-02-28</a:t>
            </a:fld>
            <a:endParaRPr lang="fr-CA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082B2B1-828E-4CDA-9EFE-1CC2C0880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CC6D782-FAA9-4319-A434-CAB65699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E06B0-61AE-4FF1-88A7-AFE16956C03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91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FDFEF06-FB85-412F-9CA9-AB85249D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2F1D2-BDE8-4312-8E7E-E09A0F66056E}" type="datetimeFigureOut">
              <a:rPr lang="fr-CA"/>
              <a:pPr>
                <a:defRPr/>
              </a:pPr>
              <a:t>2022-02-28</a:t>
            </a:fld>
            <a:endParaRPr lang="fr-CA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A8F2FF4-FB95-4070-A479-329F8C42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6DC2460-F2B5-46E0-83D1-E97154814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8CB5E-37A4-4C26-919E-3DA471D0E955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5725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38DCE67-E345-496C-A1F3-B9D454405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75380-86F3-473F-A1BC-2596F202AA88}" type="datetimeFigureOut">
              <a:rPr lang="fr-CA"/>
              <a:pPr>
                <a:defRPr/>
              </a:pPr>
              <a:t>2022-02-28</a:t>
            </a:fld>
            <a:endParaRPr lang="fr-CA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5113D41-C1BE-4722-9B93-66CF2ECF3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E6241D8-2002-48CE-AB65-516A24E4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EC1B5-F0DD-4C95-92D5-96E5D2159CA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901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2AA994D-D64C-49AE-B2F9-38FEC5DC3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12EB6-E94B-459F-A8A2-C65152EE12F2}" type="datetimeFigureOut">
              <a:rPr lang="fr-CA"/>
              <a:pPr>
                <a:defRPr/>
              </a:pPr>
              <a:t>2022-02-28</a:t>
            </a:fld>
            <a:endParaRPr lang="fr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498B011-070D-4C2D-A1D9-17833112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7DE0BC-F183-4CBD-8EAF-D1156ABC2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AFCC4-A6ED-4285-A41A-8ECFF3D1AEB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0652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B5A04-15AB-4E8A-967D-C8CE2060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5F718-299A-4427-A04F-92AB0A2A15A9}" type="datetimeFigureOut">
              <a:rPr lang="fr-CA"/>
              <a:pPr>
                <a:defRPr/>
              </a:pPr>
              <a:t>2022-02-28</a:t>
            </a:fld>
            <a:endParaRPr lang="fr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BD46069-1407-4C7D-9FFB-0FE79544A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4B618E-6E04-4477-9D6D-6DB1E82D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77E5D-F892-4332-B888-F1E9C11C6C28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666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1F8B42A6-41E8-4267-B281-472F7E0F0F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title style</a:t>
            </a:r>
            <a:endParaRPr lang="fr-CA" altLang="fr-FR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5E7E855E-4B87-430F-98B4-97A584367D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text styles</a:t>
            </a:r>
          </a:p>
          <a:p>
            <a:pPr lvl="1"/>
            <a:r>
              <a:rPr lang="en-US" altLang="fr-FR"/>
              <a:t>Second level</a:t>
            </a:r>
          </a:p>
          <a:p>
            <a:pPr lvl="2"/>
            <a:r>
              <a:rPr lang="en-US" altLang="fr-FR"/>
              <a:t>Third level</a:t>
            </a:r>
          </a:p>
          <a:p>
            <a:pPr lvl="3"/>
            <a:r>
              <a:rPr lang="en-US" altLang="fr-FR"/>
              <a:t>Fourth level</a:t>
            </a:r>
          </a:p>
          <a:p>
            <a:pPr lvl="4"/>
            <a:r>
              <a:rPr lang="en-US" altLang="fr-FR"/>
              <a:t>Fifth level</a:t>
            </a:r>
            <a:endParaRPr lang="fr-CA" alt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216AA-DDDE-4A41-8BF0-743B83981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992CFFB-EC97-4CD6-91DD-76D28582F574}" type="datetimeFigureOut">
              <a:rPr lang="fr-CA"/>
              <a:pPr>
                <a:defRPr/>
              </a:pPr>
              <a:t>2022-02-28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4E1BF-810C-43C7-8EE1-99C941BBC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D33CD-6C9C-4FE8-AD4F-F6DC8F30F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AB9FBC1-8A68-44AB-AAF0-CC6732F799F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wi-fi-wifi-symbol-wireless-2119225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wi-fi-wifi-symbol-wireless-2119225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wi-fi-wifi-symbol-wireless-2119225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wi-fi-wifi-symbol-wireless-2119225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wi-fi-wifi-symbol-wireless-2119225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wi-fi-wifi-symbol-wireless-2119225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hyperlink" Target="https://pixabay.com/en/wi-fi-wifi-symbol-wireless-211922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19D93-9CA9-4405-9C30-081CF796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Networking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19B67-78C1-4131-B3DD-9A001D3DF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/>
              <a:t>The following pages show several networking configurations, in increasing order of capability</a:t>
            </a:r>
          </a:p>
          <a:p>
            <a:r>
              <a:rPr lang="en-CA" dirty="0"/>
              <a:t>Goals:</a:t>
            </a:r>
          </a:p>
          <a:p>
            <a:pPr lvl="1"/>
            <a:r>
              <a:rPr lang="en-CA" dirty="0"/>
              <a:t>To use </a:t>
            </a:r>
            <a:r>
              <a:rPr lang="en-CA" u="sng" dirty="0"/>
              <a:t>normal home networking equipment </a:t>
            </a:r>
            <a:r>
              <a:rPr lang="en-CA" dirty="0"/>
              <a:t>(consumer-grade routers, switches and access points) you can get at the normal electronics outlets</a:t>
            </a:r>
          </a:p>
          <a:p>
            <a:pPr lvl="1"/>
            <a:r>
              <a:rPr lang="en-CA" dirty="0"/>
              <a:t>To </a:t>
            </a:r>
            <a:r>
              <a:rPr lang="en-CA" u="sng" dirty="0"/>
              <a:t>limit configuration</a:t>
            </a:r>
            <a:r>
              <a:rPr lang="en-CA" dirty="0"/>
              <a:t> to what a regular hobbyist normally does (set the Wi-Fi names, open gaming ports)</a:t>
            </a:r>
          </a:p>
          <a:p>
            <a:r>
              <a:rPr lang="en-CA" dirty="0"/>
              <a:t>Notes:</a:t>
            </a:r>
          </a:p>
          <a:p>
            <a:pPr lvl="1"/>
            <a:r>
              <a:rPr lang="en-CA" dirty="0"/>
              <a:t>The Internet addresses used don’t matter. The ones used are realistic, but yours will most likely be different.</a:t>
            </a:r>
          </a:p>
        </p:txBody>
      </p:sp>
    </p:spTree>
    <p:extLst>
      <p:ext uri="{BB962C8B-B14F-4D97-AF65-F5344CB8AC3E}">
        <p14:creationId xmlns:p14="http://schemas.microsoft.com/office/powerpoint/2010/main" val="23741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DD6048A8-9141-4730-AACE-D33D573017A3}"/>
              </a:ext>
            </a:extLst>
          </p:cNvPr>
          <p:cNvSpPr/>
          <p:nvPr/>
        </p:nvSpPr>
        <p:spPr>
          <a:xfrm>
            <a:off x="4593565" y="2675043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D7A2AC-D108-46DE-9EEC-D37299CE1ED7}"/>
              </a:ext>
            </a:extLst>
          </p:cNvPr>
          <p:cNvSpPr/>
          <p:nvPr/>
        </p:nvSpPr>
        <p:spPr>
          <a:xfrm>
            <a:off x="4953605" y="3031804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DD861A-049A-49B4-ADC4-307F9C7D1107}"/>
              </a:ext>
            </a:extLst>
          </p:cNvPr>
          <p:cNvSpPr/>
          <p:nvPr/>
        </p:nvSpPr>
        <p:spPr>
          <a:xfrm>
            <a:off x="5457661" y="3029336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447D46-4567-41C0-8416-2B5ED99F9F83}"/>
              </a:ext>
            </a:extLst>
          </p:cNvPr>
          <p:cNvSpPr/>
          <p:nvPr/>
        </p:nvSpPr>
        <p:spPr>
          <a:xfrm>
            <a:off x="5961717" y="3026868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400B4F-CBAF-4E24-BB05-192C23D6903A}"/>
              </a:ext>
            </a:extLst>
          </p:cNvPr>
          <p:cNvSpPr/>
          <p:nvPr/>
        </p:nvSpPr>
        <p:spPr>
          <a:xfrm>
            <a:off x="6465773" y="3024400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7DF7D1D-951C-4D7C-BC74-9502FE641018}"/>
              </a:ext>
            </a:extLst>
          </p:cNvPr>
          <p:cNvSpPr/>
          <p:nvPr/>
        </p:nvSpPr>
        <p:spPr>
          <a:xfrm>
            <a:off x="6393813" y="2311724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C4F415-5FD9-4BF8-94FB-ABC3A3BBD9BD}"/>
              </a:ext>
            </a:extLst>
          </p:cNvPr>
          <p:cNvSpPr/>
          <p:nvPr/>
        </p:nvSpPr>
        <p:spPr>
          <a:xfrm>
            <a:off x="5961717" y="2383732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1DBD5E6-5DC8-4DD6-9978-D0BFCB45446E}"/>
              </a:ext>
            </a:extLst>
          </p:cNvPr>
          <p:cNvSpPr txBox="1"/>
          <p:nvPr/>
        </p:nvSpPr>
        <p:spPr>
          <a:xfrm>
            <a:off x="6138011" y="2408338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10.0.0.234</a:t>
            </a:r>
            <a:endParaRPr lang="en-CA" sz="1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24D91B4-F575-4930-A046-505DBAA53ADA}"/>
              </a:ext>
            </a:extLst>
          </p:cNvPr>
          <p:cNvSpPr txBox="1"/>
          <p:nvPr/>
        </p:nvSpPr>
        <p:spPr>
          <a:xfrm>
            <a:off x="5548782" y="2722908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192.168.0.1</a:t>
            </a:r>
            <a:endParaRPr lang="en-CA" sz="1000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6690F8C-9340-444F-8D87-52C983D671C3}"/>
              </a:ext>
            </a:extLst>
          </p:cNvPr>
          <p:cNvGrpSpPr/>
          <p:nvPr/>
        </p:nvGrpSpPr>
        <p:grpSpPr>
          <a:xfrm>
            <a:off x="4593565" y="2383732"/>
            <a:ext cx="1368152" cy="295435"/>
            <a:chOff x="1085069" y="2104442"/>
            <a:chExt cx="1368152" cy="295435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30228C3-2549-45C2-B6AF-86AD8D154840}"/>
                </a:ext>
              </a:extLst>
            </p:cNvPr>
            <p:cNvSpPr/>
            <p:nvPr/>
          </p:nvSpPr>
          <p:spPr>
            <a:xfrm>
              <a:off x="1085069" y="2104442"/>
              <a:ext cx="1368152" cy="2954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59AF7D6F-8A43-476D-9719-9259329BE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pic>
        <p:nvPicPr>
          <p:cNvPr id="109" name="Graphic 12" descr="Laptop">
            <a:extLst>
              <a:ext uri="{FF2B5EF4-FFF2-40B4-BE49-F238E27FC236}">
                <a16:creationId xmlns:a16="http://schemas.microsoft.com/office/drawing/2014/main" id="{777B7728-2D00-4E43-8D59-929502E9C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127" y="437372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6" descr="Laptop">
            <a:extLst>
              <a:ext uri="{FF2B5EF4-FFF2-40B4-BE49-F238E27FC236}">
                <a16:creationId xmlns:a16="http://schemas.microsoft.com/office/drawing/2014/main" id="{CF7B2BCB-B358-4AE4-82F4-DC0932CD7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870" y="3263480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AAF12F8E-9889-4C2D-9CB8-5B4D4D68C374}"/>
              </a:ext>
            </a:extLst>
          </p:cNvPr>
          <p:cNvSpPr txBox="1"/>
          <p:nvPr/>
        </p:nvSpPr>
        <p:spPr>
          <a:xfrm>
            <a:off x="5967177" y="3560221"/>
            <a:ext cx="1234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Owlcms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DHCP Reservation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192.168.0.100:8080</a:t>
            </a:r>
            <a:endParaRPr lang="en-CA" sz="1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9A6C595-FE90-465B-970C-F5794889D74A}"/>
              </a:ext>
            </a:extLst>
          </p:cNvPr>
          <p:cNvSpPr txBox="1"/>
          <p:nvPr/>
        </p:nvSpPr>
        <p:spPr>
          <a:xfrm>
            <a:off x="6008555" y="2182070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WAN</a:t>
            </a:r>
            <a:endParaRPr lang="en-CA" sz="1000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3074063-0614-4F30-AFAD-E878BF66FC84}"/>
              </a:ext>
            </a:extLst>
          </p:cNvPr>
          <p:cNvCxnSpPr>
            <a:cxnSpLocks/>
            <a:stCxn id="113" idx="0"/>
            <a:endCxn id="44" idx="2"/>
          </p:cNvCxnSpPr>
          <p:nvPr/>
        </p:nvCxnSpPr>
        <p:spPr>
          <a:xfrm flipV="1">
            <a:off x="6569472" y="3096408"/>
            <a:ext cx="4313" cy="16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50FD93B-9B0C-4050-A244-4E14007E63BB}"/>
              </a:ext>
            </a:extLst>
          </p:cNvPr>
          <p:cNvCxnSpPr>
            <a:stCxn id="109" idx="0"/>
            <a:endCxn id="43" idx="2"/>
          </p:cNvCxnSpPr>
          <p:nvPr/>
        </p:nvCxnSpPr>
        <p:spPr>
          <a:xfrm flipV="1">
            <a:off x="6069729" y="3098876"/>
            <a:ext cx="0" cy="127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4661EC59-F83C-4C3C-A9F0-33E950DF6EDB}"/>
              </a:ext>
            </a:extLst>
          </p:cNvPr>
          <p:cNvCxnSpPr>
            <a:cxnSpLocks/>
            <a:stCxn id="165" idx="3"/>
            <a:endCxn id="114" idx="2"/>
          </p:cNvCxnSpPr>
          <p:nvPr/>
        </p:nvCxnSpPr>
        <p:spPr>
          <a:xfrm flipV="1">
            <a:off x="6333587" y="4114219"/>
            <a:ext cx="250906" cy="648008"/>
          </a:xfrm>
          <a:prstGeom prst="bentConnector2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A0FB7B46-3B9B-4CE4-9CA3-EE405ED1CB19}"/>
              </a:ext>
            </a:extLst>
          </p:cNvPr>
          <p:cNvSpPr txBox="1"/>
          <p:nvPr/>
        </p:nvSpPr>
        <p:spPr>
          <a:xfrm>
            <a:off x="3753844" y="3492081"/>
            <a:ext cx="1234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192.168.0.100:8080</a:t>
            </a:r>
            <a:endParaRPr lang="en-CA" sz="10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4907822" y="2045490"/>
            <a:ext cx="1096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Main Router</a:t>
            </a:r>
          </a:p>
        </p:txBody>
      </p:sp>
      <p:pic>
        <p:nvPicPr>
          <p:cNvPr id="157" name="Graphic 157" descr="Laptop">
            <a:extLst>
              <a:ext uri="{FF2B5EF4-FFF2-40B4-BE49-F238E27FC236}">
                <a16:creationId xmlns:a16="http://schemas.microsoft.com/office/drawing/2014/main" id="{757E8A61-1CAA-4611-A1AA-0D3F79A28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413" y="97756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9BA81F6-DF24-453F-ABF7-2B37C5D58095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4833015" y="1434766"/>
            <a:ext cx="0" cy="94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446DB6D6-D839-4D41-A07D-C1F419B5B8F4}"/>
              </a:ext>
            </a:extLst>
          </p:cNvPr>
          <p:cNvSpPr txBox="1"/>
          <p:nvPr/>
        </p:nvSpPr>
        <p:spPr>
          <a:xfrm>
            <a:off x="4784350" y="1423796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Wi-Fi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192.168.1.122</a:t>
            </a:r>
            <a:endParaRPr lang="en-CA" sz="10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3A23104-BEC7-4636-9AF0-9B98BC34A93B}"/>
              </a:ext>
            </a:extLst>
          </p:cNvPr>
          <p:cNvSpPr txBox="1"/>
          <p:nvPr/>
        </p:nvSpPr>
        <p:spPr>
          <a:xfrm>
            <a:off x="5395510" y="4562172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LAN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192.168.0.110</a:t>
            </a:r>
            <a:endParaRPr lang="en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321827" y="671192"/>
            <a:ext cx="6959063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F7EF4A-AC05-4AC6-B591-9D6E631DF448}"/>
              </a:ext>
            </a:extLst>
          </p:cNvPr>
          <p:cNvSpPr txBox="1"/>
          <p:nvPr/>
        </p:nvSpPr>
        <p:spPr>
          <a:xfrm>
            <a:off x="1576575" y="5913654"/>
            <a:ext cx="51860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Competition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All machines see owlcms using its 192.168 address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D304C3C2-DE8B-49AE-80A3-AD6BC89BA86B}"/>
              </a:ext>
            </a:extLst>
          </p:cNvPr>
          <p:cNvSpPr txBox="1"/>
          <p:nvPr/>
        </p:nvSpPr>
        <p:spPr>
          <a:xfrm>
            <a:off x="8112225" y="1434766"/>
            <a:ext cx="33093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Simplest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One main router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WAN can connect to internet if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Connections are Wi-Fi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But the main laptop should be wired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Optionally, you can also wire the announcer, etc.</a:t>
            </a:r>
          </a:p>
        </p:txBody>
      </p:sp>
      <p:sp>
        <p:nvSpPr>
          <p:cNvPr id="234" name="Thought Bubble: Cloud 233">
            <a:extLst>
              <a:ext uri="{FF2B5EF4-FFF2-40B4-BE49-F238E27FC236}">
                <a16:creationId xmlns:a16="http://schemas.microsoft.com/office/drawing/2014/main" id="{EAB63478-82B5-4DB0-BB8F-9329B2649950}"/>
              </a:ext>
            </a:extLst>
          </p:cNvPr>
          <p:cNvSpPr/>
          <p:nvPr/>
        </p:nvSpPr>
        <p:spPr>
          <a:xfrm>
            <a:off x="5793865" y="880241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E82B49D0-96EA-41A5-9AC7-890F46988AC0}"/>
              </a:ext>
            </a:extLst>
          </p:cNvPr>
          <p:cNvCxnSpPr>
            <a:cxnSpLocks/>
            <a:endCxn id="234" idx="1"/>
          </p:cNvCxnSpPr>
          <p:nvPr/>
        </p:nvCxnSpPr>
        <p:spPr>
          <a:xfrm flipH="1" flipV="1">
            <a:off x="6501659" y="1402517"/>
            <a:ext cx="48" cy="914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D1179335-C85A-494A-9152-1233C89C5E6D}"/>
              </a:ext>
            </a:extLst>
          </p:cNvPr>
          <p:cNvCxnSpPr>
            <a:cxnSpLocks/>
            <a:stCxn id="157" idx="1"/>
            <a:endCxn id="113" idx="1"/>
          </p:cNvCxnSpPr>
          <p:nvPr/>
        </p:nvCxnSpPr>
        <p:spPr>
          <a:xfrm rot="10800000" flipH="1" flipV="1">
            <a:off x="4604412" y="1206164"/>
            <a:ext cx="1736457" cy="2285918"/>
          </a:xfrm>
          <a:prstGeom prst="bentConnector3">
            <a:avLst>
              <a:gd name="adj1" fmla="val -51280"/>
            </a:avLst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7392F40-FDD7-4AC7-834C-0AA5B0AE5D51}"/>
              </a:ext>
            </a:extLst>
          </p:cNvPr>
          <p:cNvCxnSpPr>
            <a:cxnSpLocks/>
          </p:cNvCxnSpPr>
          <p:nvPr/>
        </p:nvCxnSpPr>
        <p:spPr>
          <a:xfrm>
            <a:off x="8932004" y="5767156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6A464D7-5947-4ED3-B569-71EE26CB86D7}"/>
              </a:ext>
            </a:extLst>
          </p:cNvPr>
          <p:cNvSpPr txBox="1"/>
          <p:nvPr/>
        </p:nvSpPr>
        <p:spPr>
          <a:xfrm>
            <a:off x="9419327" y="5634771"/>
            <a:ext cx="1749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Physical or WIFI connection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3BA217C-7288-485A-848F-7BD94C37819F}"/>
              </a:ext>
            </a:extLst>
          </p:cNvPr>
          <p:cNvCxnSpPr>
            <a:cxnSpLocks/>
          </p:cNvCxnSpPr>
          <p:nvPr/>
        </p:nvCxnSpPr>
        <p:spPr>
          <a:xfrm>
            <a:off x="8953721" y="5992379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3BB894F-9B5A-4918-9A54-8E8E6D11A32E}"/>
              </a:ext>
            </a:extLst>
          </p:cNvPr>
          <p:cNvSpPr txBox="1"/>
          <p:nvPr/>
        </p:nvSpPr>
        <p:spPr>
          <a:xfrm>
            <a:off x="9419326" y="584012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IP Connection</a:t>
            </a:r>
          </a:p>
        </p:txBody>
      </p:sp>
    </p:spTree>
    <p:extLst>
      <p:ext uri="{BB962C8B-B14F-4D97-AF65-F5344CB8AC3E}">
        <p14:creationId xmlns:p14="http://schemas.microsoft.com/office/powerpoint/2010/main" val="2349720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DD6048A8-9141-4730-AACE-D33D573017A3}"/>
              </a:ext>
            </a:extLst>
          </p:cNvPr>
          <p:cNvSpPr/>
          <p:nvPr/>
        </p:nvSpPr>
        <p:spPr>
          <a:xfrm>
            <a:off x="4593565" y="2675043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D7A2AC-D108-46DE-9EEC-D37299CE1ED7}"/>
              </a:ext>
            </a:extLst>
          </p:cNvPr>
          <p:cNvSpPr/>
          <p:nvPr/>
        </p:nvSpPr>
        <p:spPr>
          <a:xfrm>
            <a:off x="4953605" y="3031804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DD861A-049A-49B4-ADC4-307F9C7D1107}"/>
              </a:ext>
            </a:extLst>
          </p:cNvPr>
          <p:cNvSpPr/>
          <p:nvPr/>
        </p:nvSpPr>
        <p:spPr>
          <a:xfrm>
            <a:off x="5457661" y="3029336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447D46-4567-41C0-8416-2B5ED99F9F83}"/>
              </a:ext>
            </a:extLst>
          </p:cNvPr>
          <p:cNvSpPr/>
          <p:nvPr/>
        </p:nvSpPr>
        <p:spPr>
          <a:xfrm>
            <a:off x="5961717" y="3026868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400B4F-CBAF-4E24-BB05-192C23D6903A}"/>
              </a:ext>
            </a:extLst>
          </p:cNvPr>
          <p:cNvSpPr/>
          <p:nvPr/>
        </p:nvSpPr>
        <p:spPr>
          <a:xfrm>
            <a:off x="6465773" y="3024400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7DF7D1D-951C-4D7C-BC74-9502FE641018}"/>
              </a:ext>
            </a:extLst>
          </p:cNvPr>
          <p:cNvSpPr/>
          <p:nvPr/>
        </p:nvSpPr>
        <p:spPr>
          <a:xfrm>
            <a:off x="6393813" y="2311724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C4F415-5FD9-4BF8-94FB-ABC3A3BBD9BD}"/>
              </a:ext>
            </a:extLst>
          </p:cNvPr>
          <p:cNvSpPr/>
          <p:nvPr/>
        </p:nvSpPr>
        <p:spPr>
          <a:xfrm>
            <a:off x="5961717" y="2383732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5F94A71-E1A3-4246-828E-01AFDEC3C888}"/>
              </a:ext>
            </a:extLst>
          </p:cNvPr>
          <p:cNvGrpSpPr/>
          <p:nvPr/>
        </p:nvGrpSpPr>
        <p:grpSpPr>
          <a:xfrm flipV="1">
            <a:off x="4593565" y="5282983"/>
            <a:ext cx="2448272" cy="428769"/>
            <a:chOff x="4780743" y="4587645"/>
            <a:chExt cx="2448272" cy="42876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2BCB491-B45D-4730-8AE4-8E2332B357CA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B4CEE5F-059C-40A6-A85B-54278A46B33A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F0DDEC4-573B-4010-B64B-F60D775950E0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4139E76-8DC4-4433-B6F5-B0DBB7E4EB7C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913DA03-C656-4C55-8388-541915D879C5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10C5229C-C6D9-46AD-BAE6-601FEA950F81}"/>
              </a:ext>
            </a:extLst>
          </p:cNvPr>
          <p:cNvCxnSpPr>
            <a:cxnSpLocks/>
            <a:stCxn id="42" idx="2"/>
            <a:endCxn id="65" idx="2"/>
          </p:cNvCxnSpPr>
          <p:nvPr/>
        </p:nvCxnSpPr>
        <p:spPr>
          <a:xfrm rot="5400000">
            <a:off x="4222826" y="3940135"/>
            <a:ext cx="2181639" cy="5040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1DBD5E6-5DC8-4DD6-9978-D0BFCB45446E}"/>
              </a:ext>
            </a:extLst>
          </p:cNvPr>
          <p:cNvSpPr txBox="1"/>
          <p:nvPr/>
        </p:nvSpPr>
        <p:spPr>
          <a:xfrm>
            <a:off x="6138011" y="2408338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10.0.0.234</a:t>
            </a:r>
            <a:endParaRPr lang="en-CA" sz="1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24D91B4-F575-4930-A046-505DBAA53ADA}"/>
              </a:ext>
            </a:extLst>
          </p:cNvPr>
          <p:cNvSpPr txBox="1"/>
          <p:nvPr/>
        </p:nvSpPr>
        <p:spPr>
          <a:xfrm>
            <a:off x="5548782" y="2722908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192.168.0.1</a:t>
            </a:r>
            <a:endParaRPr lang="en-CA" sz="1000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6690F8C-9340-444F-8D87-52C983D671C3}"/>
              </a:ext>
            </a:extLst>
          </p:cNvPr>
          <p:cNvGrpSpPr/>
          <p:nvPr/>
        </p:nvGrpSpPr>
        <p:grpSpPr>
          <a:xfrm>
            <a:off x="4593565" y="2383732"/>
            <a:ext cx="1368152" cy="295435"/>
            <a:chOff x="1085069" y="2104442"/>
            <a:chExt cx="1368152" cy="295435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30228C3-2549-45C2-B6AF-86AD8D154840}"/>
                </a:ext>
              </a:extLst>
            </p:cNvPr>
            <p:cNvSpPr/>
            <p:nvPr/>
          </p:nvSpPr>
          <p:spPr>
            <a:xfrm>
              <a:off x="1085069" y="2104442"/>
              <a:ext cx="1368152" cy="2954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59AF7D6F-8A43-476D-9719-9259329BE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pic>
        <p:nvPicPr>
          <p:cNvPr id="109" name="Graphic 12" descr="Laptop">
            <a:extLst>
              <a:ext uri="{FF2B5EF4-FFF2-40B4-BE49-F238E27FC236}">
                <a16:creationId xmlns:a16="http://schemas.microsoft.com/office/drawing/2014/main" id="{777B7728-2D00-4E43-8D59-929502E9C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127" y="437372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6" descr="Laptop">
            <a:extLst>
              <a:ext uri="{FF2B5EF4-FFF2-40B4-BE49-F238E27FC236}">
                <a16:creationId xmlns:a16="http://schemas.microsoft.com/office/drawing/2014/main" id="{CF7B2BCB-B358-4AE4-82F4-DC0932CD7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870" y="3263480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AAF12F8E-9889-4C2D-9CB8-5B4D4D68C374}"/>
              </a:ext>
            </a:extLst>
          </p:cNvPr>
          <p:cNvSpPr txBox="1"/>
          <p:nvPr/>
        </p:nvSpPr>
        <p:spPr>
          <a:xfrm>
            <a:off x="5967177" y="3560221"/>
            <a:ext cx="1234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Owlcms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DHCP Reservation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192.168.0.100:8080</a:t>
            </a:r>
            <a:endParaRPr lang="en-CA" sz="1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9A6C595-FE90-465B-970C-F5794889D74A}"/>
              </a:ext>
            </a:extLst>
          </p:cNvPr>
          <p:cNvSpPr txBox="1"/>
          <p:nvPr/>
        </p:nvSpPr>
        <p:spPr>
          <a:xfrm>
            <a:off x="6008555" y="2182070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WAN</a:t>
            </a:r>
            <a:endParaRPr lang="en-CA" sz="1000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3074063-0614-4F30-AFAD-E878BF66FC84}"/>
              </a:ext>
            </a:extLst>
          </p:cNvPr>
          <p:cNvCxnSpPr>
            <a:cxnSpLocks/>
            <a:stCxn id="113" idx="0"/>
            <a:endCxn id="44" idx="2"/>
          </p:cNvCxnSpPr>
          <p:nvPr/>
        </p:nvCxnSpPr>
        <p:spPr>
          <a:xfrm flipV="1">
            <a:off x="6569472" y="3096408"/>
            <a:ext cx="4313" cy="16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50FD93B-9B0C-4050-A244-4E14007E63BB}"/>
              </a:ext>
            </a:extLst>
          </p:cNvPr>
          <p:cNvCxnSpPr>
            <a:stCxn id="109" idx="0"/>
            <a:endCxn id="43" idx="2"/>
          </p:cNvCxnSpPr>
          <p:nvPr/>
        </p:nvCxnSpPr>
        <p:spPr>
          <a:xfrm flipV="1">
            <a:off x="6069729" y="3098876"/>
            <a:ext cx="0" cy="127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Graphic 157" descr="Laptop">
            <a:extLst>
              <a:ext uri="{FF2B5EF4-FFF2-40B4-BE49-F238E27FC236}">
                <a16:creationId xmlns:a16="http://schemas.microsoft.com/office/drawing/2014/main" id="{41F79C8E-40B1-427F-82B3-AD1AAFAA9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033" y="437372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7B0991A-E6F1-4793-8781-923A084AE696}"/>
              </a:ext>
            </a:extLst>
          </p:cNvPr>
          <p:cNvCxnSpPr>
            <a:cxnSpLocks/>
            <a:stCxn id="134" idx="2"/>
            <a:endCxn id="68" idx="2"/>
          </p:cNvCxnSpPr>
          <p:nvPr/>
        </p:nvCxnSpPr>
        <p:spPr>
          <a:xfrm flipH="1">
            <a:off x="6573785" y="4830926"/>
            <a:ext cx="5850" cy="459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4661EC59-F83C-4C3C-A9F0-33E950DF6EDB}"/>
              </a:ext>
            </a:extLst>
          </p:cNvPr>
          <p:cNvCxnSpPr>
            <a:cxnSpLocks/>
            <a:stCxn id="109" idx="1"/>
            <a:endCxn id="113" idx="1"/>
          </p:cNvCxnSpPr>
          <p:nvPr/>
        </p:nvCxnSpPr>
        <p:spPr>
          <a:xfrm rot="10800000" flipH="1">
            <a:off x="5841126" y="3492082"/>
            <a:ext cx="499743" cy="1110242"/>
          </a:xfrm>
          <a:prstGeom prst="bentConnector3">
            <a:avLst>
              <a:gd name="adj1" fmla="val -425633"/>
            </a:avLst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A0FB7B46-3B9B-4CE4-9CA3-EE405ED1CB19}"/>
              </a:ext>
            </a:extLst>
          </p:cNvPr>
          <p:cNvSpPr txBox="1"/>
          <p:nvPr/>
        </p:nvSpPr>
        <p:spPr>
          <a:xfrm>
            <a:off x="3753844" y="3492081"/>
            <a:ext cx="1234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192.168.0.100:8080</a:t>
            </a:r>
            <a:endParaRPr lang="en-CA" sz="10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4907822" y="2045490"/>
            <a:ext cx="1096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Main Router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29E178E-6616-4EB7-9EA2-00FD487FB80B}"/>
              </a:ext>
            </a:extLst>
          </p:cNvPr>
          <p:cNvSpPr txBox="1"/>
          <p:nvPr/>
        </p:nvSpPr>
        <p:spPr>
          <a:xfrm>
            <a:off x="5032025" y="5388369"/>
            <a:ext cx="1560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Switch for additional ports</a:t>
            </a:r>
            <a:endParaRPr lang="en-CA" sz="1000" dirty="0"/>
          </a:p>
        </p:txBody>
      </p:sp>
      <p:pic>
        <p:nvPicPr>
          <p:cNvPr id="157" name="Graphic 157" descr="Laptop">
            <a:extLst>
              <a:ext uri="{FF2B5EF4-FFF2-40B4-BE49-F238E27FC236}">
                <a16:creationId xmlns:a16="http://schemas.microsoft.com/office/drawing/2014/main" id="{757E8A61-1CAA-4611-A1AA-0D3F79A28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413" y="97756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9BA81F6-DF24-453F-ABF7-2B37C5D58095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4833015" y="1434766"/>
            <a:ext cx="0" cy="94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446DB6D6-D839-4D41-A07D-C1F419B5B8F4}"/>
              </a:ext>
            </a:extLst>
          </p:cNvPr>
          <p:cNvSpPr txBox="1"/>
          <p:nvPr/>
        </p:nvSpPr>
        <p:spPr>
          <a:xfrm>
            <a:off x="4784350" y="1423796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Wi-Fi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192.168.1.122</a:t>
            </a:r>
            <a:endParaRPr lang="en-CA" sz="10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3A23104-BEC7-4636-9AF0-9B98BC34A93B}"/>
              </a:ext>
            </a:extLst>
          </p:cNvPr>
          <p:cNvSpPr txBox="1"/>
          <p:nvPr/>
        </p:nvSpPr>
        <p:spPr>
          <a:xfrm>
            <a:off x="5395510" y="4562172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LAN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192.168.0.110</a:t>
            </a:r>
            <a:endParaRPr lang="en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321827" y="671192"/>
            <a:ext cx="6959063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F7EF4A-AC05-4AC6-B591-9D6E631DF448}"/>
              </a:ext>
            </a:extLst>
          </p:cNvPr>
          <p:cNvSpPr txBox="1"/>
          <p:nvPr/>
        </p:nvSpPr>
        <p:spPr>
          <a:xfrm>
            <a:off x="1576575" y="5913654"/>
            <a:ext cx="51860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Competition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All machines see owlcms using its 192.168 address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D304C3C2-DE8B-49AE-80A3-AD6BC89BA86B}"/>
              </a:ext>
            </a:extLst>
          </p:cNvPr>
          <p:cNvSpPr txBox="1"/>
          <p:nvPr/>
        </p:nvSpPr>
        <p:spPr>
          <a:xfrm>
            <a:off x="8112224" y="1434766"/>
            <a:ext cx="34512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Wired setup (bad Wi-Fi or long distances)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One main router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WAN can connect to internet if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r>
              <a:rPr lang="en-CA" dirty="0"/>
              <a:t>For remote or dead spots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Connect a switch to the router, 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Connect an access point to the router, 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Connect a router to the router (see next page)</a:t>
            </a:r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03FEC4E5-26FE-4655-9B5F-0A29A923044D}"/>
              </a:ext>
            </a:extLst>
          </p:cNvPr>
          <p:cNvGrpSpPr/>
          <p:nvPr/>
        </p:nvGrpSpPr>
        <p:grpSpPr>
          <a:xfrm>
            <a:off x="2055061" y="2383732"/>
            <a:ext cx="1376861" cy="303948"/>
            <a:chOff x="1085069" y="2104442"/>
            <a:chExt cx="1368152" cy="306951"/>
          </a:xfrm>
        </p:grpSpPr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4A40779A-D30A-4A61-8BC4-28534A4153C4}"/>
                </a:ext>
              </a:extLst>
            </p:cNvPr>
            <p:cNvSpPr/>
            <p:nvPr/>
          </p:nvSpPr>
          <p:spPr>
            <a:xfrm>
              <a:off x="1085069" y="2104442"/>
              <a:ext cx="1368152" cy="3069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220" name="Picture 219">
              <a:extLst>
                <a:ext uri="{FF2B5EF4-FFF2-40B4-BE49-F238E27FC236}">
                  <a16:creationId xmlns:a16="http://schemas.microsoft.com/office/drawing/2014/main" id="{14A43B12-108D-4A15-8875-EE9D0F940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sp>
        <p:nvSpPr>
          <p:cNvPr id="221" name="TextBox 220">
            <a:extLst>
              <a:ext uri="{FF2B5EF4-FFF2-40B4-BE49-F238E27FC236}">
                <a16:creationId xmlns:a16="http://schemas.microsoft.com/office/drawing/2014/main" id="{19B833B9-9DFA-4F38-889E-5C9580DB6B79}"/>
              </a:ext>
            </a:extLst>
          </p:cNvPr>
          <p:cNvSpPr txBox="1"/>
          <p:nvPr/>
        </p:nvSpPr>
        <p:spPr>
          <a:xfrm>
            <a:off x="2022605" y="2159263"/>
            <a:ext cx="1394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Additional Access Point</a:t>
            </a:r>
          </a:p>
        </p:txBody>
      </p: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291A52E6-7FBA-4097-8184-F9D85CCBA656}"/>
              </a:ext>
            </a:extLst>
          </p:cNvPr>
          <p:cNvCxnSpPr>
            <a:stCxn id="41" idx="2"/>
            <a:endCxn id="219" idx="2"/>
          </p:cNvCxnSpPr>
          <p:nvPr/>
        </p:nvCxnSpPr>
        <p:spPr>
          <a:xfrm rot="5400000" flipH="1">
            <a:off x="3694489" y="1736684"/>
            <a:ext cx="416132" cy="2318125"/>
          </a:xfrm>
          <a:prstGeom prst="bentConnector3">
            <a:avLst>
              <a:gd name="adj1" fmla="val -549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hought Bubble: Cloud 233">
            <a:extLst>
              <a:ext uri="{FF2B5EF4-FFF2-40B4-BE49-F238E27FC236}">
                <a16:creationId xmlns:a16="http://schemas.microsoft.com/office/drawing/2014/main" id="{EAB63478-82B5-4DB0-BB8F-9329B2649950}"/>
              </a:ext>
            </a:extLst>
          </p:cNvPr>
          <p:cNvSpPr/>
          <p:nvPr/>
        </p:nvSpPr>
        <p:spPr>
          <a:xfrm>
            <a:off x="5793865" y="880241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E82B49D0-96EA-41A5-9AC7-890F46988AC0}"/>
              </a:ext>
            </a:extLst>
          </p:cNvPr>
          <p:cNvCxnSpPr>
            <a:cxnSpLocks/>
            <a:endCxn id="234" idx="1"/>
          </p:cNvCxnSpPr>
          <p:nvPr/>
        </p:nvCxnSpPr>
        <p:spPr>
          <a:xfrm flipH="1" flipV="1">
            <a:off x="6501659" y="1402517"/>
            <a:ext cx="48" cy="914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D8A505C7-A1B1-4F75-9E9D-35B8E66DFBEF}"/>
              </a:ext>
            </a:extLst>
          </p:cNvPr>
          <p:cNvCxnSpPr>
            <a:cxnSpLocks/>
          </p:cNvCxnSpPr>
          <p:nvPr/>
        </p:nvCxnSpPr>
        <p:spPr>
          <a:xfrm>
            <a:off x="8932004" y="5767156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142346C1-B8B4-42DB-BFFE-1C3D982DCA5A}"/>
              </a:ext>
            </a:extLst>
          </p:cNvPr>
          <p:cNvSpPr txBox="1"/>
          <p:nvPr/>
        </p:nvSpPr>
        <p:spPr>
          <a:xfrm>
            <a:off x="9419327" y="5634771"/>
            <a:ext cx="1749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Physical or WIFI connection</a:t>
            </a:r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931061D7-733C-4FAE-A7FB-08C265EF7811}"/>
              </a:ext>
            </a:extLst>
          </p:cNvPr>
          <p:cNvCxnSpPr>
            <a:cxnSpLocks/>
          </p:cNvCxnSpPr>
          <p:nvPr/>
        </p:nvCxnSpPr>
        <p:spPr>
          <a:xfrm>
            <a:off x="8953721" y="5992379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491AF05B-D26C-40AC-A37F-ECA79325F38E}"/>
              </a:ext>
            </a:extLst>
          </p:cNvPr>
          <p:cNvSpPr txBox="1"/>
          <p:nvPr/>
        </p:nvSpPr>
        <p:spPr>
          <a:xfrm>
            <a:off x="9419326" y="584012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IP Connection</a:t>
            </a:r>
          </a:p>
        </p:txBody>
      </p:sp>
    </p:spTree>
    <p:extLst>
      <p:ext uri="{BB962C8B-B14F-4D97-AF65-F5344CB8AC3E}">
        <p14:creationId xmlns:p14="http://schemas.microsoft.com/office/powerpoint/2010/main" val="31574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DD6048A8-9141-4730-AACE-D33D573017A3}"/>
              </a:ext>
            </a:extLst>
          </p:cNvPr>
          <p:cNvSpPr/>
          <p:nvPr/>
        </p:nvSpPr>
        <p:spPr>
          <a:xfrm>
            <a:off x="4593565" y="2675043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D7A2AC-D108-46DE-9EEC-D37299CE1ED7}"/>
              </a:ext>
            </a:extLst>
          </p:cNvPr>
          <p:cNvSpPr/>
          <p:nvPr/>
        </p:nvSpPr>
        <p:spPr>
          <a:xfrm>
            <a:off x="4953605" y="3031804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DD861A-049A-49B4-ADC4-307F9C7D1107}"/>
              </a:ext>
            </a:extLst>
          </p:cNvPr>
          <p:cNvSpPr/>
          <p:nvPr/>
        </p:nvSpPr>
        <p:spPr>
          <a:xfrm>
            <a:off x="5457661" y="3029336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447D46-4567-41C0-8416-2B5ED99F9F83}"/>
              </a:ext>
            </a:extLst>
          </p:cNvPr>
          <p:cNvSpPr/>
          <p:nvPr/>
        </p:nvSpPr>
        <p:spPr>
          <a:xfrm>
            <a:off x="5961717" y="3026868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400B4F-CBAF-4E24-BB05-192C23D6903A}"/>
              </a:ext>
            </a:extLst>
          </p:cNvPr>
          <p:cNvSpPr/>
          <p:nvPr/>
        </p:nvSpPr>
        <p:spPr>
          <a:xfrm>
            <a:off x="6465773" y="3024400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7DF7D1D-951C-4D7C-BC74-9502FE641018}"/>
              </a:ext>
            </a:extLst>
          </p:cNvPr>
          <p:cNvSpPr/>
          <p:nvPr/>
        </p:nvSpPr>
        <p:spPr>
          <a:xfrm>
            <a:off x="6393813" y="2311724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C4F415-5FD9-4BF8-94FB-ABC3A3BBD9BD}"/>
              </a:ext>
            </a:extLst>
          </p:cNvPr>
          <p:cNvSpPr/>
          <p:nvPr/>
        </p:nvSpPr>
        <p:spPr>
          <a:xfrm>
            <a:off x="5961717" y="2383732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A575BCA-B633-4ED9-BE03-A4C79E835E36}"/>
              </a:ext>
            </a:extLst>
          </p:cNvPr>
          <p:cNvSpPr/>
          <p:nvPr/>
        </p:nvSpPr>
        <p:spPr>
          <a:xfrm>
            <a:off x="2702292" y="2304320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FEB516C-8911-463E-B78A-DADAEECC1624}"/>
              </a:ext>
            </a:extLst>
          </p:cNvPr>
          <p:cNvSpPr/>
          <p:nvPr/>
        </p:nvSpPr>
        <p:spPr>
          <a:xfrm>
            <a:off x="902044" y="2667639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798798-45A4-4318-AC68-60F0F60A8BC1}"/>
              </a:ext>
            </a:extLst>
          </p:cNvPr>
          <p:cNvSpPr/>
          <p:nvPr/>
        </p:nvSpPr>
        <p:spPr>
          <a:xfrm>
            <a:off x="1766140" y="3021932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8293FCF-A55B-462F-BE6B-6206DEEF5828}"/>
              </a:ext>
            </a:extLst>
          </p:cNvPr>
          <p:cNvSpPr/>
          <p:nvPr/>
        </p:nvSpPr>
        <p:spPr>
          <a:xfrm>
            <a:off x="2270196" y="3019464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345D9CB-D352-4D6A-84D1-927BD9A28086}"/>
              </a:ext>
            </a:extLst>
          </p:cNvPr>
          <p:cNvSpPr/>
          <p:nvPr/>
        </p:nvSpPr>
        <p:spPr>
          <a:xfrm>
            <a:off x="2774252" y="3016996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07C8862-437A-47EE-90B0-E1F99792815E}"/>
              </a:ext>
            </a:extLst>
          </p:cNvPr>
          <p:cNvSpPr/>
          <p:nvPr/>
        </p:nvSpPr>
        <p:spPr>
          <a:xfrm>
            <a:off x="2270196" y="2376328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BA193C2-D668-41C3-A8A6-C7143DC01113}"/>
              </a:ext>
            </a:extLst>
          </p:cNvPr>
          <p:cNvCxnSpPr>
            <a:stCxn id="54" idx="0"/>
            <a:endCxn id="41" idx="2"/>
          </p:cNvCxnSpPr>
          <p:nvPr/>
        </p:nvCxnSpPr>
        <p:spPr>
          <a:xfrm rot="16200000" flipH="1">
            <a:off x="3536214" y="1578410"/>
            <a:ext cx="799492" cy="2251313"/>
          </a:xfrm>
          <a:prstGeom prst="bentConnector5">
            <a:avLst>
              <a:gd name="adj1" fmla="val -28593"/>
              <a:gd name="adj2" fmla="val 50000"/>
              <a:gd name="adj3" fmla="val 128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1DBD5E6-5DC8-4DD6-9978-D0BFCB45446E}"/>
              </a:ext>
            </a:extLst>
          </p:cNvPr>
          <p:cNvSpPr txBox="1"/>
          <p:nvPr/>
        </p:nvSpPr>
        <p:spPr>
          <a:xfrm>
            <a:off x="6138011" y="2408338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10.0.0.234</a:t>
            </a:r>
            <a:endParaRPr lang="en-CA" sz="1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24D91B4-F575-4930-A046-505DBAA53ADA}"/>
              </a:ext>
            </a:extLst>
          </p:cNvPr>
          <p:cNvSpPr txBox="1"/>
          <p:nvPr/>
        </p:nvSpPr>
        <p:spPr>
          <a:xfrm>
            <a:off x="5548782" y="2722908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192.168.0.1</a:t>
            </a:r>
            <a:endParaRPr lang="en-CA" sz="1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77F80BB-B1CF-438A-9A64-31785222F3A3}"/>
              </a:ext>
            </a:extLst>
          </p:cNvPr>
          <p:cNvSpPr txBox="1"/>
          <p:nvPr/>
        </p:nvSpPr>
        <p:spPr>
          <a:xfrm>
            <a:off x="2366783" y="2415742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192.168.0.240</a:t>
            </a:r>
            <a:endParaRPr lang="en-CA" sz="10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4F39F28-BE2D-4B25-B6F0-412FB6347065}"/>
              </a:ext>
            </a:extLst>
          </p:cNvPr>
          <p:cNvGrpSpPr/>
          <p:nvPr/>
        </p:nvGrpSpPr>
        <p:grpSpPr>
          <a:xfrm>
            <a:off x="897891" y="2373858"/>
            <a:ext cx="1376861" cy="303948"/>
            <a:chOff x="1085069" y="2104442"/>
            <a:chExt cx="1368152" cy="30695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54B42F0-E165-48EB-A2DD-F8BDC83F63E5}"/>
                </a:ext>
              </a:extLst>
            </p:cNvPr>
            <p:cNvSpPr/>
            <p:nvPr/>
          </p:nvSpPr>
          <p:spPr>
            <a:xfrm>
              <a:off x="1085069" y="2104442"/>
              <a:ext cx="1368152" cy="3069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1DC67F23-7281-47AA-8261-E5168911D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5BCFC899-6C83-48F0-A4D1-B81A37236D0B}"/>
              </a:ext>
            </a:extLst>
          </p:cNvPr>
          <p:cNvSpPr txBox="1"/>
          <p:nvPr/>
        </p:nvSpPr>
        <p:spPr>
          <a:xfrm>
            <a:off x="1125594" y="1438312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Wi-Fi 2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192.168.1.115</a:t>
            </a:r>
            <a:endParaRPr lang="en-CA" sz="1000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6690F8C-9340-444F-8D87-52C983D671C3}"/>
              </a:ext>
            </a:extLst>
          </p:cNvPr>
          <p:cNvGrpSpPr/>
          <p:nvPr/>
        </p:nvGrpSpPr>
        <p:grpSpPr>
          <a:xfrm>
            <a:off x="4593565" y="2383732"/>
            <a:ext cx="1368152" cy="295435"/>
            <a:chOff x="1085069" y="2104442"/>
            <a:chExt cx="1368152" cy="295435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30228C3-2549-45C2-B6AF-86AD8D154840}"/>
                </a:ext>
              </a:extLst>
            </p:cNvPr>
            <p:cNvSpPr/>
            <p:nvPr/>
          </p:nvSpPr>
          <p:spPr>
            <a:xfrm>
              <a:off x="1085069" y="2104442"/>
              <a:ext cx="1368152" cy="2954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59AF7D6F-8A43-476D-9719-9259329BE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pic>
        <p:nvPicPr>
          <p:cNvPr id="109" name="Graphic 12" descr="Laptop">
            <a:extLst>
              <a:ext uri="{FF2B5EF4-FFF2-40B4-BE49-F238E27FC236}">
                <a16:creationId xmlns:a16="http://schemas.microsoft.com/office/drawing/2014/main" id="{777B7728-2D00-4E43-8D59-929502E9C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127" y="437372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Graphic 157" descr="Laptop">
            <a:extLst>
              <a:ext uri="{FF2B5EF4-FFF2-40B4-BE49-F238E27FC236}">
                <a16:creationId xmlns:a16="http://schemas.microsoft.com/office/drawing/2014/main" id="{1181B018-9993-426A-9EFB-DDAFCD1CB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250" y="4375261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6" descr="Laptop">
            <a:extLst>
              <a:ext uri="{FF2B5EF4-FFF2-40B4-BE49-F238E27FC236}">
                <a16:creationId xmlns:a16="http://schemas.microsoft.com/office/drawing/2014/main" id="{CF7B2BCB-B358-4AE4-82F4-DC0932CD7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870" y="3263480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AAF12F8E-9889-4C2D-9CB8-5B4D4D68C374}"/>
              </a:ext>
            </a:extLst>
          </p:cNvPr>
          <p:cNvSpPr txBox="1"/>
          <p:nvPr/>
        </p:nvSpPr>
        <p:spPr>
          <a:xfrm>
            <a:off x="5967177" y="3560221"/>
            <a:ext cx="1234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Owlcms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DHCP Reservation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192.168.0.100:8080</a:t>
            </a:r>
            <a:endParaRPr lang="en-CA" sz="1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9A6C595-FE90-465B-970C-F5794889D74A}"/>
              </a:ext>
            </a:extLst>
          </p:cNvPr>
          <p:cNvSpPr txBox="1"/>
          <p:nvPr/>
        </p:nvSpPr>
        <p:spPr>
          <a:xfrm>
            <a:off x="6008555" y="2182070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WAN</a:t>
            </a:r>
            <a:endParaRPr lang="en-CA" sz="1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4F942FD-5579-462F-A5AD-9610FAB025BE}"/>
              </a:ext>
            </a:extLst>
          </p:cNvPr>
          <p:cNvSpPr txBox="1"/>
          <p:nvPr/>
        </p:nvSpPr>
        <p:spPr>
          <a:xfrm>
            <a:off x="2311587" y="2160155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WAN</a:t>
            </a:r>
            <a:endParaRPr lang="en-CA" sz="1000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3074063-0614-4F30-AFAD-E878BF66FC84}"/>
              </a:ext>
            </a:extLst>
          </p:cNvPr>
          <p:cNvCxnSpPr>
            <a:cxnSpLocks/>
            <a:stCxn id="113" idx="0"/>
            <a:endCxn id="44" idx="2"/>
          </p:cNvCxnSpPr>
          <p:nvPr/>
        </p:nvCxnSpPr>
        <p:spPr>
          <a:xfrm flipV="1">
            <a:off x="6569472" y="3096408"/>
            <a:ext cx="4313" cy="16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50FD93B-9B0C-4050-A244-4E14007E63BB}"/>
              </a:ext>
            </a:extLst>
          </p:cNvPr>
          <p:cNvCxnSpPr>
            <a:stCxn id="109" idx="0"/>
            <a:endCxn id="43" idx="2"/>
          </p:cNvCxnSpPr>
          <p:nvPr/>
        </p:nvCxnSpPr>
        <p:spPr>
          <a:xfrm flipV="1">
            <a:off x="6069729" y="3098876"/>
            <a:ext cx="0" cy="127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7099821-B077-4E88-AB4A-04264FB634ED}"/>
              </a:ext>
            </a:extLst>
          </p:cNvPr>
          <p:cNvCxnSpPr>
            <a:cxnSpLocks/>
            <a:stCxn id="111" idx="0"/>
            <a:endCxn id="52" idx="2"/>
          </p:cNvCxnSpPr>
          <p:nvPr/>
        </p:nvCxnSpPr>
        <p:spPr>
          <a:xfrm flipV="1">
            <a:off x="2367852" y="3091472"/>
            <a:ext cx="10356" cy="1283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4661EC59-F83C-4C3C-A9F0-33E950DF6EDB}"/>
              </a:ext>
            </a:extLst>
          </p:cNvPr>
          <p:cNvCxnSpPr>
            <a:cxnSpLocks/>
            <a:stCxn id="111" idx="0"/>
            <a:endCxn id="113" idx="1"/>
          </p:cNvCxnSpPr>
          <p:nvPr/>
        </p:nvCxnSpPr>
        <p:spPr>
          <a:xfrm rot="5400000" flipH="1" flipV="1">
            <a:off x="3912772" y="1947163"/>
            <a:ext cx="883179" cy="3973018"/>
          </a:xfrm>
          <a:prstGeom prst="bentConnector2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A0FB7B46-3B9B-4CE4-9CA3-EE405ED1CB19}"/>
              </a:ext>
            </a:extLst>
          </p:cNvPr>
          <p:cNvSpPr txBox="1"/>
          <p:nvPr/>
        </p:nvSpPr>
        <p:spPr>
          <a:xfrm>
            <a:off x="3733005" y="3492081"/>
            <a:ext cx="1276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192.168.0.100:8080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(via default gateway)</a:t>
            </a:r>
            <a:endParaRPr lang="en-CA" sz="10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4907822" y="2045490"/>
            <a:ext cx="1096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Main Router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2D5157C2-09EA-45D8-A599-D47EC5A8B43F}"/>
              </a:ext>
            </a:extLst>
          </p:cNvPr>
          <p:cNvSpPr txBox="1"/>
          <p:nvPr/>
        </p:nvSpPr>
        <p:spPr>
          <a:xfrm>
            <a:off x="1343472" y="1990643"/>
            <a:ext cx="1480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Secondary Router</a:t>
            </a:r>
          </a:p>
        </p:txBody>
      </p:sp>
      <p:pic>
        <p:nvPicPr>
          <p:cNvPr id="155" name="Graphic 157" descr="Laptop">
            <a:extLst>
              <a:ext uri="{FF2B5EF4-FFF2-40B4-BE49-F238E27FC236}">
                <a16:creationId xmlns:a16="http://schemas.microsoft.com/office/drawing/2014/main" id="{29CB9D10-6ED7-4ADF-91D2-6E2CCC46B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26" y="929556"/>
            <a:ext cx="553216" cy="55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C8F3728-0ED0-4CB6-A68F-FB1B3A769F2E}"/>
              </a:ext>
            </a:extLst>
          </p:cNvPr>
          <p:cNvCxnSpPr>
            <a:cxnSpLocks/>
            <a:stCxn id="155" idx="2"/>
          </p:cNvCxnSpPr>
          <p:nvPr/>
        </p:nvCxnSpPr>
        <p:spPr>
          <a:xfrm>
            <a:off x="1194234" y="1482772"/>
            <a:ext cx="0" cy="87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Graphic 157" descr="Laptop">
            <a:extLst>
              <a:ext uri="{FF2B5EF4-FFF2-40B4-BE49-F238E27FC236}">
                <a16:creationId xmlns:a16="http://schemas.microsoft.com/office/drawing/2014/main" id="{757E8A61-1CAA-4611-A1AA-0D3F79A28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413" y="97756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9BA81F6-DF24-453F-ABF7-2B37C5D58095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4833015" y="1434766"/>
            <a:ext cx="0" cy="94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8DCC0118-204C-449A-856F-D11272FEB792}"/>
              </a:ext>
            </a:extLst>
          </p:cNvPr>
          <p:cNvSpPr txBox="1"/>
          <p:nvPr/>
        </p:nvSpPr>
        <p:spPr>
          <a:xfrm>
            <a:off x="1806714" y="2709803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192.168.1.1</a:t>
            </a:r>
            <a:endParaRPr lang="en-CA" sz="10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46DB6D6-D839-4D41-A07D-C1F419B5B8F4}"/>
              </a:ext>
            </a:extLst>
          </p:cNvPr>
          <p:cNvSpPr txBox="1"/>
          <p:nvPr/>
        </p:nvSpPr>
        <p:spPr>
          <a:xfrm>
            <a:off x="4784350" y="1423796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Wi-Fi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192.168.1.122</a:t>
            </a:r>
            <a:endParaRPr lang="en-CA" sz="10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3A23104-BEC7-4636-9AF0-9B98BC34A93B}"/>
              </a:ext>
            </a:extLst>
          </p:cNvPr>
          <p:cNvSpPr txBox="1"/>
          <p:nvPr/>
        </p:nvSpPr>
        <p:spPr>
          <a:xfrm>
            <a:off x="5395510" y="4562172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LAN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192.168.0.110</a:t>
            </a:r>
            <a:endParaRPr lang="en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321827" y="671192"/>
            <a:ext cx="6959063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F7EF4A-AC05-4AC6-B591-9D6E631DF448}"/>
              </a:ext>
            </a:extLst>
          </p:cNvPr>
          <p:cNvSpPr txBox="1"/>
          <p:nvPr/>
        </p:nvSpPr>
        <p:spPr>
          <a:xfrm>
            <a:off x="1576575" y="5913654"/>
            <a:ext cx="51860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Competition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All machines see owlcms using its 192.168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One secondary router per additional platform or room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99BE5FC-A5DB-4E06-88AC-440974EEFBB0}"/>
              </a:ext>
            </a:extLst>
          </p:cNvPr>
          <p:cNvSpPr txBox="1"/>
          <p:nvPr/>
        </p:nvSpPr>
        <p:spPr>
          <a:xfrm>
            <a:off x="1723521" y="4567839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LAN 2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192.168.1.165</a:t>
            </a:r>
            <a:endParaRPr lang="en-CA" sz="10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190845C-3800-4BA4-9DE1-BEBF30C923DC}"/>
              </a:ext>
            </a:extLst>
          </p:cNvPr>
          <p:cNvSpPr txBox="1"/>
          <p:nvPr/>
        </p:nvSpPr>
        <p:spPr>
          <a:xfrm>
            <a:off x="8112224" y="1434766"/>
            <a:ext cx="34563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Distant room using routers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 can connect a router to any of the LAN 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On the secondary router(s)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For simplicity use different names for each Wi-Fi networks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Ideally, change the Wi-Fi channel to be different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This should work “plug and play”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D8D4B53-47A6-4A98-9F8B-139C91F032C9}"/>
              </a:ext>
            </a:extLst>
          </p:cNvPr>
          <p:cNvSpPr/>
          <p:nvPr/>
        </p:nvSpPr>
        <p:spPr>
          <a:xfrm>
            <a:off x="1262084" y="3024400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9" name="Thought Bubble: Cloud 128">
            <a:extLst>
              <a:ext uri="{FF2B5EF4-FFF2-40B4-BE49-F238E27FC236}">
                <a16:creationId xmlns:a16="http://schemas.microsoft.com/office/drawing/2014/main" id="{C2E7EA51-3E89-4E04-98FB-2473C4E0A0E6}"/>
              </a:ext>
            </a:extLst>
          </p:cNvPr>
          <p:cNvSpPr/>
          <p:nvPr/>
        </p:nvSpPr>
        <p:spPr>
          <a:xfrm>
            <a:off x="5793865" y="873646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9742A22-AB44-4B4C-A0DD-909AA0F89534}"/>
              </a:ext>
            </a:extLst>
          </p:cNvPr>
          <p:cNvCxnSpPr>
            <a:cxnSpLocks/>
            <a:endCxn id="129" idx="1"/>
          </p:cNvCxnSpPr>
          <p:nvPr/>
        </p:nvCxnSpPr>
        <p:spPr>
          <a:xfrm flipH="1" flipV="1">
            <a:off x="6501659" y="1395922"/>
            <a:ext cx="48" cy="914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FD466151-DFB6-4C69-B10E-991E6F96E31A}"/>
              </a:ext>
            </a:extLst>
          </p:cNvPr>
          <p:cNvCxnSpPr>
            <a:cxnSpLocks/>
          </p:cNvCxnSpPr>
          <p:nvPr/>
        </p:nvCxnSpPr>
        <p:spPr>
          <a:xfrm flipV="1">
            <a:off x="6333587" y="4114219"/>
            <a:ext cx="250906" cy="648008"/>
          </a:xfrm>
          <a:prstGeom prst="bentConnector2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6AEBFBD-4F24-4D2A-BB63-2C4341ECAA08}"/>
              </a:ext>
            </a:extLst>
          </p:cNvPr>
          <p:cNvCxnSpPr>
            <a:cxnSpLocks/>
          </p:cNvCxnSpPr>
          <p:nvPr/>
        </p:nvCxnSpPr>
        <p:spPr>
          <a:xfrm>
            <a:off x="8932004" y="5767156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6E587292-00C2-4995-AEF2-00C4EB206B35}"/>
              </a:ext>
            </a:extLst>
          </p:cNvPr>
          <p:cNvSpPr txBox="1"/>
          <p:nvPr/>
        </p:nvSpPr>
        <p:spPr>
          <a:xfrm>
            <a:off x="9419327" y="5634771"/>
            <a:ext cx="1749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Physical or WIFI connection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3C6FBBA-0479-4AF2-9F08-F5491AEBF039}"/>
              </a:ext>
            </a:extLst>
          </p:cNvPr>
          <p:cNvCxnSpPr>
            <a:cxnSpLocks/>
          </p:cNvCxnSpPr>
          <p:nvPr/>
        </p:nvCxnSpPr>
        <p:spPr>
          <a:xfrm>
            <a:off x="8953721" y="5992379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E41F9A38-AA73-4B2B-B727-45AEEBEA2069}"/>
              </a:ext>
            </a:extLst>
          </p:cNvPr>
          <p:cNvSpPr txBox="1"/>
          <p:nvPr/>
        </p:nvSpPr>
        <p:spPr>
          <a:xfrm>
            <a:off x="9419326" y="584012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IP Connection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1191B27-4E26-4EDB-A46D-C90725CD0B2C}"/>
              </a:ext>
            </a:extLst>
          </p:cNvPr>
          <p:cNvSpPr txBox="1"/>
          <p:nvPr/>
        </p:nvSpPr>
        <p:spPr>
          <a:xfrm>
            <a:off x="8264624" y="1587166"/>
            <a:ext cx="34563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Distant room using routers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 can connect a router to any of the LAN 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On the secondary router(s)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For simplicity use different names for each Wi-Fi networks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Ideally, change the Wi-Fi channel to be different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This should work “plug and play”</a:t>
            </a:r>
          </a:p>
        </p:txBody>
      </p:sp>
    </p:spTree>
    <p:extLst>
      <p:ext uri="{BB962C8B-B14F-4D97-AF65-F5344CB8AC3E}">
        <p14:creationId xmlns:p14="http://schemas.microsoft.com/office/powerpoint/2010/main" val="2647541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DD6048A8-9141-4730-AACE-D33D573017A3}"/>
              </a:ext>
            </a:extLst>
          </p:cNvPr>
          <p:cNvSpPr/>
          <p:nvPr/>
        </p:nvSpPr>
        <p:spPr>
          <a:xfrm>
            <a:off x="4593565" y="2675043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D7A2AC-D108-46DE-9EEC-D37299CE1ED7}"/>
              </a:ext>
            </a:extLst>
          </p:cNvPr>
          <p:cNvSpPr/>
          <p:nvPr/>
        </p:nvSpPr>
        <p:spPr>
          <a:xfrm>
            <a:off x="4953605" y="3031804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DD861A-049A-49B4-ADC4-307F9C7D1107}"/>
              </a:ext>
            </a:extLst>
          </p:cNvPr>
          <p:cNvSpPr/>
          <p:nvPr/>
        </p:nvSpPr>
        <p:spPr>
          <a:xfrm>
            <a:off x="5457661" y="3029336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447D46-4567-41C0-8416-2B5ED99F9F83}"/>
              </a:ext>
            </a:extLst>
          </p:cNvPr>
          <p:cNvSpPr/>
          <p:nvPr/>
        </p:nvSpPr>
        <p:spPr>
          <a:xfrm>
            <a:off x="5961717" y="3026868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400B4F-CBAF-4E24-BB05-192C23D6903A}"/>
              </a:ext>
            </a:extLst>
          </p:cNvPr>
          <p:cNvSpPr/>
          <p:nvPr/>
        </p:nvSpPr>
        <p:spPr>
          <a:xfrm>
            <a:off x="6465773" y="3024400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7DF7D1D-951C-4D7C-BC74-9502FE641018}"/>
              </a:ext>
            </a:extLst>
          </p:cNvPr>
          <p:cNvSpPr/>
          <p:nvPr/>
        </p:nvSpPr>
        <p:spPr>
          <a:xfrm>
            <a:off x="6393813" y="2311724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C4F415-5FD9-4BF8-94FB-ABC3A3BBD9BD}"/>
              </a:ext>
            </a:extLst>
          </p:cNvPr>
          <p:cNvSpPr/>
          <p:nvPr/>
        </p:nvSpPr>
        <p:spPr>
          <a:xfrm>
            <a:off x="5961717" y="2383732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A575BCA-B633-4ED9-BE03-A4C79E835E36}"/>
              </a:ext>
            </a:extLst>
          </p:cNvPr>
          <p:cNvSpPr/>
          <p:nvPr/>
        </p:nvSpPr>
        <p:spPr>
          <a:xfrm>
            <a:off x="2702292" y="2304320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FEB516C-8911-463E-B78A-DADAEECC1624}"/>
              </a:ext>
            </a:extLst>
          </p:cNvPr>
          <p:cNvSpPr/>
          <p:nvPr/>
        </p:nvSpPr>
        <p:spPr>
          <a:xfrm>
            <a:off x="902044" y="2667639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798798-45A4-4318-AC68-60F0F60A8BC1}"/>
              </a:ext>
            </a:extLst>
          </p:cNvPr>
          <p:cNvSpPr/>
          <p:nvPr/>
        </p:nvSpPr>
        <p:spPr>
          <a:xfrm>
            <a:off x="1766140" y="3021932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8293FCF-A55B-462F-BE6B-6206DEEF5828}"/>
              </a:ext>
            </a:extLst>
          </p:cNvPr>
          <p:cNvSpPr/>
          <p:nvPr/>
        </p:nvSpPr>
        <p:spPr>
          <a:xfrm>
            <a:off x="2270196" y="3019464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345D9CB-D352-4D6A-84D1-927BD9A28086}"/>
              </a:ext>
            </a:extLst>
          </p:cNvPr>
          <p:cNvSpPr/>
          <p:nvPr/>
        </p:nvSpPr>
        <p:spPr>
          <a:xfrm>
            <a:off x="2774252" y="3016996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07C8862-437A-47EE-90B0-E1F99792815E}"/>
              </a:ext>
            </a:extLst>
          </p:cNvPr>
          <p:cNvSpPr/>
          <p:nvPr/>
        </p:nvSpPr>
        <p:spPr>
          <a:xfrm>
            <a:off x="2270196" y="2376328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BA193C2-D668-41C3-A8A6-C7143DC01113}"/>
              </a:ext>
            </a:extLst>
          </p:cNvPr>
          <p:cNvCxnSpPr>
            <a:stCxn id="54" idx="0"/>
            <a:endCxn id="41" idx="2"/>
          </p:cNvCxnSpPr>
          <p:nvPr/>
        </p:nvCxnSpPr>
        <p:spPr>
          <a:xfrm rot="16200000" flipH="1">
            <a:off x="3536214" y="1578410"/>
            <a:ext cx="799492" cy="2251313"/>
          </a:xfrm>
          <a:prstGeom prst="bentConnector5">
            <a:avLst>
              <a:gd name="adj1" fmla="val -28593"/>
              <a:gd name="adj2" fmla="val 50000"/>
              <a:gd name="adj3" fmla="val 128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5F94A71-E1A3-4246-828E-01AFDEC3C888}"/>
              </a:ext>
            </a:extLst>
          </p:cNvPr>
          <p:cNvGrpSpPr/>
          <p:nvPr/>
        </p:nvGrpSpPr>
        <p:grpSpPr>
          <a:xfrm flipV="1">
            <a:off x="4593565" y="5282983"/>
            <a:ext cx="2448272" cy="428769"/>
            <a:chOff x="4780743" y="4587645"/>
            <a:chExt cx="2448272" cy="42876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2BCB491-B45D-4730-8AE4-8E2332B357CA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B4CEE5F-059C-40A6-A85B-54278A46B33A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F0DDEC4-573B-4010-B64B-F60D775950E0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4139E76-8DC4-4433-B6F5-B0DBB7E4EB7C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913DA03-C656-4C55-8388-541915D879C5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10C5229C-C6D9-46AD-BAE6-601FEA950F81}"/>
              </a:ext>
            </a:extLst>
          </p:cNvPr>
          <p:cNvCxnSpPr>
            <a:cxnSpLocks/>
            <a:stCxn id="42" idx="2"/>
            <a:endCxn id="65" idx="2"/>
          </p:cNvCxnSpPr>
          <p:nvPr/>
        </p:nvCxnSpPr>
        <p:spPr>
          <a:xfrm rot="5400000">
            <a:off x="4222826" y="3940135"/>
            <a:ext cx="2181639" cy="5040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09B12F5-3A08-4030-9EB0-24C36005F479}"/>
              </a:ext>
            </a:extLst>
          </p:cNvPr>
          <p:cNvGrpSpPr/>
          <p:nvPr/>
        </p:nvGrpSpPr>
        <p:grpSpPr>
          <a:xfrm flipV="1">
            <a:off x="897891" y="5282983"/>
            <a:ext cx="2448272" cy="428769"/>
            <a:chOff x="4780743" y="4587645"/>
            <a:chExt cx="2448272" cy="42876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AA13C98-962C-42A2-B0B1-75BC1B2E70AE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DE4E674-54F1-42DD-9B82-C2CFDC3C66C5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9C9EEC0-3B2A-45B5-89BD-89241625A9EF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29051E5-381A-4A0B-955C-DF79D7C66381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1306FD8-B11D-4E55-88EE-27DB148E0DA8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CAC005AD-CFD4-4DCE-86F2-581D2144EE50}"/>
              </a:ext>
            </a:extLst>
          </p:cNvPr>
          <p:cNvCxnSpPr>
            <a:stCxn id="51" idx="2"/>
            <a:endCxn id="80" idx="2"/>
          </p:cNvCxnSpPr>
          <p:nvPr/>
        </p:nvCxnSpPr>
        <p:spPr>
          <a:xfrm rot="5400000">
            <a:off x="525527" y="3934357"/>
            <a:ext cx="2189043" cy="5082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1DBD5E6-5DC8-4DD6-9978-D0BFCB45446E}"/>
              </a:ext>
            </a:extLst>
          </p:cNvPr>
          <p:cNvSpPr txBox="1"/>
          <p:nvPr/>
        </p:nvSpPr>
        <p:spPr>
          <a:xfrm>
            <a:off x="6138011" y="2408338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10.0.0.234</a:t>
            </a:r>
            <a:endParaRPr lang="en-CA" sz="1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24D91B4-F575-4930-A046-505DBAA53ADA}"/>
              </a:ext>
            </a:extLst>
          </p:cNvPr>
          <p:cNvSpPr txBox="1"/>
          <p:nvPr/>
        </p:nvSpPr>
        <p:spPr>
          <a:xfrm>
            <a:off x="5548782" y="2722908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192.168.0.1</a:t>
            </a:r>
            <a:endParaRPr lang="en-CA" sz="1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77F80BB-B1CF-438A-9A64-31785222F3A3}"/>
              </a:ext>
            </a:extLst>
          </p:cNvPr>
          <p:cNvSpPr txBox="1"/>
          <p:nvPr/>
        </p:nvSpPr>
        <p:spPr>
          <a:xfrm>
            <a:off x="2366783" y="2415742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192.168.0.240</a:t>
            </a:r>
            <a:endParaRPr lang="en-CA" sz="10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4F39F28-BE2D-4B25-B6F0-412FB6347065}"/>
              </a:ext>
            </a:extLst>
          </p:cNvPr>
          <p:cNvGrpSpPr/>
          <p:nvPr/>
        </p:nvGrpSpPr>
        <p:grpSpPr>
          <a:xfrm>
            <a:off x="897891" y="2373858"/>
            <a:ext cx="1376861" cy="303948"/>
            <a:chOff x="1085069" y="2104442"/>
            <a:chExt cx="1368152" cy="30695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54B42F0-E165-48EB-A2DD-F8BDC83F63E5}"/>
                </a:ext>
              </a:extLst>
            </p:cNvPr>
            <p:cNvSpPr/>
            <p:nvPr/>
          </p:nvSpPr>
          <p:spPr>
            <a:xfrm>
              <a:off x="1085069" y="2104442"/>
              <a:ext cx="1368152" cy="3069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1DC67F23-7281-47AA-8261-E5168911D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5BCFC899-6C83-48F0-A4D1-B81A37236D0B}"/>
              </a:ext>
            </a:extLst>
          </p:cNvPr>
          <p:cNvSpPr txBox="1"/>
          <p:nvPr/>
        </p:nvSpPr>
        <p:spPr>
          <a:xfrm>
            <a:off x="1125594" y="1438312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Wi-Fi 2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192.168.1.115</a:t>
            </a:r>
            <a:endParaRPr lang="en-CA" sz="1000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6690F8C-9340-444F-8D87-52C983D671C3}"/>
              </a:ext>
            </a:extLst>
          </p:cNvPr>
          <p:cNvGrpSpPr/>
          <p:nvPr/>
        </p:nvGrpSpPr>
        <p:grpSpPr>
          <a:xfrm>
            <a:off x="4593565" y="2383732"/>
            <a:ext cx="1368152" cy="295435"/>
            <a:chOff x="1085069" y="2104442"/>
            <a:chExt cx="1368152" cy="295435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30228C3-2549-45C2-B6AF-86AD8D154840}"/>
                </a:ext>
              </a:extLst>
            </p:cNvPr>
            <p:cNvSpPr/>
            <p:nvPr/>
          </p:nvSpPr>
          <p:spPr>
            <a:xfrm>
              <a:off x="1085069" y="2104442"/>
              <a:ext cx="1368152" cy="2954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59AF7D6F-8A43-476D-9719-9259329BE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pic>
        <p:nvPicPr>
          <p:cNvPr id="109" name="Graphic 12" descr="Laptop">
            <a:extLst>
              <a:ext uri="{FF2B5EF4-FFF2-40B4-BE49-F238E27FC236}">
                <a16:creationId xmlns:a16="http://schemas.microsoft.com/office/drawing/2014/main" id="{777B7728-2D00-4E43-8D59-929502E9C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127" y="437372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Graphic 157" descr="Laptop">
            <a:extLst>
              <a:ext uri="{FF2B5EF4-FFF2-40B4-BE49-F238E27FC236}">
                <a16:creationId xmlns:a16="http://schemas.microsoft.com/office/drawing/2014/main" id="{1181B018-9993-426A-9EFB-DDAFCD1CB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250" y="4375261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6" descr="Laptop">
            <a:extLst>
              <a:ext uri="{FF2B5EF4-FFF2-40B4-BE49-F238E27FC236}">
                <a16:creationId xmlns:a16="http://schemas.microsoft.com/office/drawing/2014/main" id="{CF7B2BCB-B358-4AE4-82F4-DC0932CD7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870" y="3263480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AAF12F8E-9889-4C2D-9CB8-5B4D4D68C374}"/>
              </a:ext>
            </a:extLst>
          </p:cNvPr>
          <p:cNvSpPr txBox="1"/>
          <p:nvPr/>
        </p:nvSpPr>
        <p:spPr>
          <a:xfrm>
            <a:off x="5967177" y="3560221"/>
            <a:ext cx="1234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Owlcms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DHCP Reservation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192.168.0.100:8080</a:t>
            </a:r>
            <a:endParaRPr lang="en-CA" sz="1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9A6C595-FE90-465B-970C-F5794889D74A}"/>
              </a:ext>
            </a:extLst>
          </p:cNvPr>
          <p:cNvSpPr txBox="1"/>
          <p:nvPr/>
        </p:nvSpPr>
        <p:spPr>
          <a:xfrm>
            <a:off x="6008555" y="2182070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WAN</a:t>
            </a:r>
            <a:endParaRPr lang="en-CA" sz="1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4F942FD-5579-462F-A5AD-9610FAB025BE}"/>
              </a:ext>
            </a:extLst>
          </p:cNvPr>
          <p:cNvSpPr txBox="1"/>
          <p:nvPr/>
        </p:nvSpPr>
        <p:spPr>
          <a:xfrm>
            <a:off x="2311587" y="2160155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WAN</a:t>
            </a:r>
            <a:endParaRPr lang="en-CA" sz="1000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3074063-0614-4F30-AFAD-E878BF66FC84}"/>
              </a:ext>
            </a:extLst>
          </p:cNvPr>
          <p:cNvCxnSpPr>
            <a:cxnSpLocks/>
            <a:stCxn id="113" idx="0"/>
            <a:endCxn id="44" idx="2"/>
          </p:cNvCxnSpPr>
          <p:nvPr/>
        </p:nvCxnSpPr>
        <p:spPr>
          <a:xfrm flipV="1">
            <a:off x="6569472" y="3096408"/>
            <a:ext cx="4313" cy="16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50FD93B-9B0C-4050-A244-4E14007E63BB}"/>
              </a:ext>
            </a:extLst>
          </p:cNvPr>
          <p:cNvCxnSpPr>
            <a:stCxn id="109" idx="0"/>
            <a:endCxn id="43" idx="2"/>
          </p:cNvCxnSpPr>
          <p:nvPr/>
        </p:nvCxnSpPr>
        <p:spPr>
          <a:xfrm flipV="1">
            <a:off x="6069729" y="3098876"/>
            <a:ext cx="0" cy="127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7099821-B077-4E88-AB4A-04264FB634ED}"/>
              </a:ext>
            </a:extLst>
          </p:cNvPr>
          <p:cNvCxnSpPr>
            <a:cxnSpLocks/>
            <a:stCxn id="111" idx="0"/>
            <a:endCxn id="52" idx="2"/>
          </p:cNvCxnSpPr>
          <p:nvPr/>
        </p:nvCxnSpPr>
        <p:spPr>
          <a:xfrm flipV="1">
            <a:off x="2367852" y="3091472"/>
            <a:ext cx="10356" cy="1283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Graphic 157" descr="Laptop">
            <a:extLst>
              <a:ext uri="{FF2B5EF4-FFF2-40B4-BE49-F238E27FC236}">
                <a16:creationId xmlns:a16="http://schemas.microsoft.com/office/drawing/2014/main" id="{6F48F3D0-C9FC-47CB-89F6-867C75537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611" y="437372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F3A611E-C384-4786-A3AF-A361A9F6FC5E}"/>
              </a:ext>
            </a:extLst>
          </p:cNvPr>
          <p:cNvCxnSpPr>
            <a:stCxn id="131" idx="2"/>
            <a:endCxn id="83" idx="2"/>
          </p:cNvCxnSpPr>
          <p:nvPr/>
        </p:nvCxnSpPr>
        <p:spPr>
          <a:xfrm flipH="1">
            <a:off x="2878111" y="4830926"/>
            <a:ext cx="8102" cy="459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Graphic 157" descr="Laptop">
            <a:extLst>
              <a:ext uri="{FF2B5EF4-FFF2-40B4-BE49-F238E27FC236}">
                <a16:creationId xmlns:a16="http://schemas.microsoft.com/office/drawing/2014/main" id="{41F79C8E-40B1-427F-82B3-AD1AAFAA9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033" y="437372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7B0991A-E6F1-4793-8781-923A084AE696}"/>
              </a:ext>
            </a:extLst>
          </p:cNvPr>
          <p:cNvCxnSpPr>
            <a:cxnSpLocks/>
            <a:stCxn id="134" idx="2"/>
            <a:endCxn id="68" idx="2"/>
          </p:cNvCxnSpPr>
          <p:nvPr/>
        </p:nvCxnSpPr>
        <p:spPr>
          <a:xfrm flipH="1">
            <a:off x="6573785" y="4830926"/>
            <a:ext cx="5850" cy="459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4661EC59-F83C-4C3C-A9F0-33E950DF6EDB}"/>
              </a:ext>
            </a:extLst>
          </p:cNvPr>
          <p:cNvCxnSpPr>
            <a:cxnSpLocks/>
            <a:stCxn id="111" idx="0"/>
            <a:endCxn id="113" idx="1"/>
          </p:cNvCxnSpPr>
          <p:nvPr/>
        </p:nvCxnSpPr>
        <p:spPr>
          <a:xfrm rot="5400000" flipH="1" flipV="1">
            <a:off x="3912772" y="1947163"/>
            <a:ext cx="883179" cy="3973018"/>
          </a:xfrm>
          <a:prstGeom prst="bentConnector2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A0FB7B46-3B9B-4CE4-9CA3-EE405ED1CB19}"/>
              </a:ext>
            </a:extLst>
          </p:cNvPr>
          <p:cNvSpPr txBox="1"/>
          <p:nvPr/>
        </p:nvSpPr>
        <p:spPr>
          <a:xfrm>
            <a:off x="3733005" y="3492081"/>
            <a:ext cx="1276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192.168.0.100:8080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(via default gateway)</a:t>
            </a:r>
            <a:endParaRPr lang="en-CA" sz="10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4907822" y="2045490"/>
            <a:ext cx="1096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Main Router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2D5157C2-09EA-45D8-A599-D47EC5A8B43F}"/>
              </a:ext>
            </a:extLst>
          </p:cNvPr>
          <p:cNvSpPr txBox="1"/>
          <p:nvPr/>
        </p:nvSpPr>
        <p:spPr>
          <a:xfrm>
            <a:off x="1343472" y="1990643"/>
            <a:ext cx="1480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Secondary Router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84213BE-DC2C-4862-8E3A-4AEDFD7DDEDD}"/>
              </a:ext>
            </a:extLst>
          </p:cNvPr>
          <p:cNvSpPr txBox="1"/>
          <p:nvPr/>
        </p:nvSpPr>
        <p:spPr>
          <a:xfrm>
            <a:off x="1422836" y="5401326"/>
            <a:ext cx="1560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Switch for additional ports</a:t>
            </a:r>
            <a:endParaRPr lang="en-CA" sz="10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29E178E-6616-4EB7-9EA2-00FD487FB80B}"/>
              </a:ext>
            </a:extLst>
          </p:cNvPr>
          <p:cNvSpPr txBox="1"/>
          <p:nvPr/>
        </p:nvSpPr>
        <p:spPr>
          <a:xfrm>
            <a:off x="5032025" y="5388369"/>
            <a:ext cx="1560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Switch for additional ports</a:t>
            </a:r>
            <a:endParaRPr lang="en-CA" sz="1000" dirty="0"/>
          </a:p>
        </p:txBody>
      </p:sp>
      <p:pic>
        <p:nvPicPr>
          <p:cNvPr id="155" name="Graphic 157" descr="Laptop">
            <a:extLst>
              <a:ext uri="{FF2B5EF4-FFF2-40B4-BE49-F238E27FC236}">
                <a16:creationId xmlns:a16="http://schemas.microsoft.com/office/drawing/2014/main" id="{29CB9D10-6ED7-4ADF-91D2-6E2CCC46B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26" y="929556"/>
            <a:ext cx="553216" cy="55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C8F3728-0ED0-4CB6-A68F-FB1B3A769F2E}"/>
              </a:ext>
            </a:extLst>
          </p:cNvPr>
          <p:cNvCxnSpPr>
            <a:cxnSpLocks/>
            <a:stCxn id="155" idx="2"/>
          </p:cNvCxnSpPr>
          <p:nvPr/>
        </p:nvCxnSpPr>
        <p:spPr>
          <a:xfrm>
            <a:off x="1194234" y="1482772"/>
            <a:ext cx="0" cy="87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Graphic 157" descr="Laptop">
            <a:extLst>
              <a:ext uri="{FF2B5EF4-FFF2-40B4-BE49-F238E27FC236}">
                <a16:creationId xmlns:a16="http://schemas.microsoft.com/office/drawing/2014/main" id="{757E8A61-1CAA-4611-A1AA-0D3F79A28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413" y="97756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9BA81F6-DF24-453F-ABF7-2B37C5D58095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4833015" y="1434766"/>
            <a:ext cx="0" cy="94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8DCC0118-204C-449A-856F-D11272FEB792}"/>
              </a:ext>
            </a:extLst>
          </p:cNvPr>
          <p:cNvSpPr txBox="1"/>
          <p:nvPr/>
        </p:nvSpPr>
        <p:spPr>
          <a:xfrm>
            <a:off x="1806714" y="2709803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192.168.1.1</a:t>
            </a:r>
            <a:endParaRPr lang="en-CA" sz="10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46DB6D6-D839-4D41-A07D-C1F419B5B8F4}"/>
              </a:ext>
            </a:extLst>
          </p:cNvPr>
          <p:cNvSpPr txBox="1"/>
          <p:nvPr/>
        </p:nvSpPr>
        <p:spPr>
          <a:xfrm>
            <a:off x="4784350" y="1423796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Wi-Fi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192.168.1.122</a:t>
            </a:r>
            <a:endParaRPr lang="en-CA" sz="10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3A23104-BEC7-4636-9AF0-9B98BC34A93B}"/>
              </a:ext>
            </a:extLst>
          </p:cNvPr>
          <p:cNvSpPr txBox="1"/>
          <p:nvPr/>
        </p:nvSpPr>
        <p:spPr>
          <a:xfrm>
            <a:off x="5395510" y="4562172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LAN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192.168.0.110</a:t>
            </a:r>
            <a:endParaRPr lang="en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321827" y="671192"/>
            <a:ext cx="6959063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F7EF4A-AC05-4AC6-B591-9D6E631DF448}"/>
              </a:ext>
            </a:extLst>
          </p:cNvPr>
          <p:cNvSpPr txBox="1"/>
          <p:nvPr/>
        </p:nvSpPr>
        <p:spPr>
          <a:xfrm>
            <a:off x="1576575" y="5913654"/>
            <a:ext cx="51860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Competition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All machines see owlcms using its 192.168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One secondary router per additional platform or room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99BE5FC-A5DB-4E06-88AC-440974EEFBB0}"/>
              </a:ext>
            </a:extLst>
          </p:cNvPr>
          <p:cNvSpPr txBox="1"/>
          <p:nvPr/>
        </p:nvSpPr>
        <p:spPr>
          <a:xfrm>
            <a:off x="1723521" y="4567839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LAN 2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192.168.1.165</a:t>
            </a:r>
            <a:endParaRPr lang="en-CA" sz="10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190845C-3800-4BA4-9DE1-BEBF30C923DC}"/>
              </a:ext>
            </a:extLst>
          </p:cNvPr>
          <p:cNvSpPr txBox="1"/>
          <p:nvPr/>
        </p:nvSpPr>
        <p:spPr>
          <a:xfrm>
            <a:off x="8112225" y="1434766"/>
            <a:ext cx="36826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Multiple platforms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One secondary router per additional platform, connected to the main router.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Use different Wi-Fi names and different channels for </a:t>
            </a:r>
            <a:r>
              <a:rPr lang="en-CA"/>
              <a:t>each platform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 can still connect one or more switches or access points to each router if you need more ports.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58023FC7-A40A-4A8D-9221-1A1B4E71A1D7}"/>
              </a:ext>
            </a:extLst>
          </p:cNvPr>
          <p:cNvGrpSpPr/>
          <p:nvPr/>
        </p:nvGrpSpPr>
        <p:grpSpPr>
          <a:xfrm>
            <a:off x="397115" y="3558598"/>
            <a:ext cx="1376861" cy="303948"/>
            <a:chOff x="1085069" y="2104442"/>
            <a:chExt cx="1368152" cy="306951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792394FE-3197-4072-9F01-498991D3E616}"/>
                </a:ext>
              </a:extLst>
            </p:cNvPr>
            <p:cNvSpPr/>
            <p:nvPr/>
          </p:nvSpPr>
          <p:spPr>
            <a:xfrm>
              <a:off x="1085069" y="2104442"/>
              <a:ext cx="1368152" cy="3069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3DFAE52B-AB5E-4F25-ADF0-955BB2E14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AA2EF1C8-87EA-4F1A-91C2-739023668E19}"/>
              </a:ext>
            </a:extLst>
          </p:cNvPr>
          <p:cNvSpPr txBox="1"/>
          <p:nvPr/>
        </p:nvSpPr>
        <p:spPr>
          <a:xfrm>
            <a:off x="439061" y="3845054"/>
            <a:ext cx="1394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Additional Access Point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D8D4B53-47A6-4A98-9F8B-139C91F032C9}"/>
              </a:ext>
            </a:extLst>
          </p:cNvPr>
          <p:cNvSpPr/>
          <p:nvPr/>
        </p:nvSpPr>
        <p:spPr>
          <a:xfrm>
            <a:off x="1262084" y="3024400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AB2E081-9D6D-4BFB-957F-6A1DCCFE8D1C}"/>
              </a:ext>
            </a:extLst>
          </p:cNvPr>
          <p:cNvCxnSpPr>
            <a:cxnSpLocks/>
            <a:endCxn id="125" idx="2"/>
          </p:cNvCxnSpPr>
          <p:nvPr/>
        </p:nvCxnSpPr>
        <p:spPr>
          <a:xfrm flipH="1" flipV="1">
            <a:off x="1370096" y="3096408"/>
            <a:ext cx="1241" cy="462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hought Bubble: Cloud 128">
            <a:extLst>
              <a:ext uri="{FF2B5EF4-FFF2-40B4-BE49-F238E27FC236}">
                <a16:creationId xmlns:a16="http://schemas.microsoft.com/office/drawing/2014/main" id="{C2E7EA51-3E89-4E04-98FB-2473C4E0A0E6}"/>
              </a:ext>
            </a:extLst>
          </p:cNvPr>
          <p:cNvSpPr/>
          <p:nvPr/>
        </p:nvSpPr>
        <p:spPr>
          <a:xfrm>
            <a:off x="5793865" y="873646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9742A22-AB44-4B4C-A0DD-909AA0F89534}"/>
              </a:ext>
            </a:extLst>
          </p:cNvPr>
          <p:cNvCxnSpPr>
            <a:cxnSpLocks/>
            <a:endCxn id="129" idx="1"/>
          </p:cNvCxnSpPr>
          <p:nvPr/>
        </p:nvCxnSpPr>
        <p:spPr>
          <a:xfrm flipH="1" flipV="1">
            <a:off x="6501659" y="1395922"/>
            <a:ext cx="48" cy="914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0C98205-0270-4CA9-88BE-84A22A9C956D}"/>
              </a:ext>
            </a:extLst>
          </p:cNvPr>
          <p:cNvCxnSpPr>
            <a:cxnSpLocks/>
          </p:cNvCxnSpPr>
          <p:nvPr/>
        </p:nvCxnSpPr>
        <p:spPr>
          <a:xfrm>
            <a:off x="8932004" y="5767156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13C6BCCE-69D1-4E32-A75A-545951AFC7CA}"/>
              </a:ext>
            </a:extLst>
          </p:cNvPr>
          <p:cNvSpPr txBox="1"/>
          <p:nvPr/>
        </p:nvSpPr>
        <p:spPr>
          <a:xfrm>
            <a:off x="9419327" y="5634771"/>
            <a:ext cx="1749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Physical or WIFI connection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119E60B-7060-4417-A17D-EB7172510BC6}"/>
              </a:ext>
            </a:extLst>
          </p:cNvPr>
          <p:cNvCxnSpPr>
            <a:cxnSpLocks/>
          </p:cNvCxnSpPr>
          <p:nvPr/>
        </p:nvCxnSpPr>
        <p:spPr>
          <a:xfrm>
            <a:off x="8953721" y="5992379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76ED85FF-D266-4361-937C-B22418623374}"/>
              </a:ext>
            </a:extLst>
          </p:cNvPr>
          <p:cNvSpPr txBox="1"/>
          <p:nvPr/>
        </p:nvSpPr>
        <p:spPr>
          <a:xfrm>
            <a:off x="9419326" y="584012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IP Connection</a:t>
            </a:r>
          </a:p>
        </p:txBody>
      </p:sp>
    </p:spTree>
    <p:extLst>
      <p:ext uri="{BB962C8B-B14F-4D97-AF65-F5344CB8AC3E}">
        <p14:creationId xmlns:p14="http://schemas.microsoft.com/office/powerpoint/2010/main" val="3229850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AE8A8C7-6B1F-4CFB-9A86-513007DC18E8}"/>
              </a:ext>
            </a:extLst>
          </p:cNvPr>
          <p:cNvSpPr/>
          <p:nvPr/>
        </p:nvSpPr>
        <p:spPr>
          <a:xfrm>
            <a:off x="8250168" y="3157594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49C974-EC28-4703-9B50-1A09E758AD16}"/>
              </a:ext>
            </a:extLst>
          </p:cNvPr>
          <p:cNvSpPr/>
          <p:nvPr/>
        </p:nvSpPr>
        <p:spPr>
          <a:xfrm>
            <a:off x="8610208" y="3514355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0BD3E2-353C-4ED5-8BE7-3CF7DD4CEE1D}"/>
              </a:ext>
            </a:extLst>
          </p:cNvPr>
          <p:cNvSpPr/>
          <p:nvPr/>
        </p:nvSpPr>
        <p:spPr>
          <a:xfrm>
            <a:off x="9114264" y="3511887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13EBEA-DCCC-412B-8008-7A2A599574B6}"/>
              </a:ext>
            </a:extLst>
          </p:cNvPr>
          <p:cNvSpPr/>
          <p:nvPr/>
        </p:nvSpPr>
        <p:spPr>
          <a:xfrm>
            <a:off x="9618320" y="3509419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E25822-A37E-4C5A-94C0-CBE954404DF2}"/>
              </a:ext>
            </a:extLst>
          </p:cNvPr>
          <p:cNvSpPr/>
          <p:nvPr/>
        </p:nvSpPr>
        <p:spPr>
          <a:xfrm>
            <a:off x="10145802" y="3506951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6E87CD-873D-4D91-811C-744B2DF51BCB}"/>
              </a:ext>
            </a:extLst>
          </p:cNvPr>
          <p:cNvSpPr/>
          <p:nvPr/>
        </p:nvSpPr>
        <p:spPr>
          <a:xfrm>
            <a:off x="10050416" y="2794275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222FCC-8ECC-4E30-95B2-D716BB11A3E8}"/>
              </a:ext>
            </a:extLst>
          </p:cNvPr>
          <p:cNvSpPr/>
          <p:nvPr/>
        </p:nvSpPr>
        <p:spPr>
          <a:xfrm>
            <a:off x="9618320" y="2866283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D6048A8-9141-4730-AACE-D33D573017A3}"/>
              </a:ext>
            </a:extLst>
          </p:cNvPr>
          <p:cNvSpPr/>
          <p:nvPr/>
        </p:nvSpPr>
        <p:spPr>
          <a:xfrm>
            <a:off x="4558647" y="3150190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D7A2AC-D108-46DE-9EEC-D37299CE1ED7}"/>
              </a:ext>
            </a:extLst>
          </p:cNvPr>
          <p:cNvSpPr/>
          <p:nvPr/>
        </p:nvSpPr>
        <p:spPr>
          <a:xfrm>
            <a:off x="4918687" y="3506951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DD861A-049A-49B4-ADC4-307F9C7D1107}"/>
              </a:ext>
            </a:extLst>
          </p:cNvPr>
          <p:cNvSpPr/>
          <p:nvPr/>
        </p:nvSpPr>
        <p:spPr>
          <a:xfrm>
            <a:off x="5422743" y="3504483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447D46-4567-41C0-8416-2B5ED99F9F83}"/>
              </a:ext>
            </a:extLst>
          </p:cNvPr>
          <p:cNvSpPr/>
          <p:nvPr/>
        </p:nvSpPr>
        <p:spPr>
          <a:xfrm>
            <a:off x="5926799" y="3502015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400B4F-CBAF-4E24-BB05-192C23D6903A}"/>
              </a:ext>
            </a:extLst>
          </p:cNvPr>
          <p:cNvSpPr/>
          <p:nvPr/>
        </p:nvSpPr>
        <p:spPr>
          <a:xfrm>
            <a:off x="6430855" y="3499547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7DF7D1D-951C-4D7C-BC74-9502FE641018}"/>
              </a:ext>
            </a:extLst>
          </p:cNvPr>
          <p:cNvSpPr/>
          <p:nvPr/>
        </p:nvSpPr>
        <p:spPr>
          <a:xfrm>
            <a:off x="6358895" y="2786871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C4F415-5FD9-4BF8-94FB-ABC3A3BBD9BD}"/>
              </a:ext>
            </a:extLst>
          </p:cNvPr>
          <p:cNvSpPr/>
          <p:nvPr/>
        </p:nvSpPr>
        <p:spPr>
          <a:xfrm>
            <a:off x="5926799" y="2858879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A575BCA-B633-4ED9-BE03-A4C79E835E36}"/>
              </a:ext>
            </a:extLst>
          </p:cNvPr>
          <p:cNvSpPr/>
          <p:nvPr/>
        </p:nvSpPr>
        <p:spPr>
          <a:xfrm>
            <a:off x="2667374" y="2779467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FEB516C-8911-463E-B78A-DADAEECC1624}"/>
              </a:ext>
            </a:extLst>
          </p:cNvPr>
          <p:cNvSpPr/>
          <p:nvPr/>
        </p:nvSpPr>
        <p:spPr>
          <a:xfrm>
            <a:off x="867126" y="3142786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01939F3-6811-42AB-A9D1-6D79410B6D37}"/>
              </a:ext>
            </a:extLst>
          </p:cNvPr>
          <p:cNvSpPr/>
          <p:nvPr/>
        </p:nvSpPr>
        <p:spPr>
          <a:xfrm>
            <a:off x="1227166" y="3499547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798798-45A4-4318-AC68-60F0F60A8BC1}"/>
              </a:ext>
            </a:extLst>
          </p:cNvPr>
          <p:cNvSpPr/>
          <p:nvPr/>
        </p:nvSpPr>
        <p:spPr>
          <a:xfrm>
            <a:off x="1731222" y="3497079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8293FCF-A55B-462F-BE6B-6206DEEF5828}"/>
              </a:ext>
            </a:extLst>
          </p:cNvPr>
          <p:cNvSpPr/>
          <p:nvPr/>
        </p:nvSpPr>
        <p:spPr>
          <a:xfrm>
            <a:off x="2235278" y="3494611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345D9CB-D352-4D6A-84D1-927BD9A28086}"/>
              </a:ext>
            </a:extLst>
          </p:cNvPr>
          <p:cNvSpPr/>
          <p:nvPr/>
        </p:nvSpPr>
        <p:spPr>
          <a:xfrm>
            <a:off x="2739334" y="3492143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07C8862-437A-47EE-90B0-E1F99792815E}"/>
              </a:ext>
            </a:extLst>
          </p:cNvPr>
          <p:cNvSpPr/>
          <p:nvPr/>
        </p:nvSpPr>
        <p:spPr>
          <a:xfrm>
            <a:off x="2235278" y="2851475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BA193C2-D668-41C3-A8A6-C7143DC01113}"/>
              </a:ext>
            </a:extLst>
          </p:cNvPr>
          <p:cNvCxnSpPr>
            <a:stCxn id="54" idx="0"/>
            <a:endCxn id="41" idx="2"/>
          </p:cNvCxnSpPr>
          <p:nvPr/>
        </p:nvCxnSpPr>
        <p:spPr>
          <a:xfrm rot="16200000" flipH="1">
            <a:off x="3501296" y="2053557"/>
            <a:ext cx="799492" cy="2251313"/>
          </a:xfrm>
          <a:prstGeom prst="bentConnector5">
            <a:avLst>
              <a:gd name="adj1" fmla="val -28593"/>
              <a:gd name="adj2" fmla="val 50000"/>
              <a:gd name="adj3" fmla="val 128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507EDF3-5B0B-45E6-A7BC-CE2C7215129E}"/>
              </a:ext>
            </a:extLst>
          </p:cNvPr>
          <p:cNvCxnSpPr>
            <a:stCxn id="45" idx="0"/>
            <a:endCxn id="31" idx="2"/>
          </p:cNvCxnSpPr>
          <p:nvPr/>
        </p:nvCxnSpPr>
        <p:spPr>
          <a:xfrm rot="16200000" flipH="1">
            <a:off x="7192817" y="2060961"/>
            <a:ext cx="799492" cy="2251313"/>
          </a:xfrm>
          <a:prstGeom prst="bentConnector5">
            <a:avLst>
              <a:gd name="adj1" fmla="val -28593"/>
              <a:gd name="adj2" fmla="val 50000"/>
              <a:gd name="adj3" fmla="val 128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5F94A71-E1A3-4246-828E-01AFDEC3C888}"/>
              </a:ext>
            </a:extLst>
          </p:cNvPr>
          <p:cNvGrpSpPr/>
          <p:nvPr/>
        </p:nvGrpSpPr>
        <p:grpSpPr>
          <a:xfrm flipV="1">
            <a:off x="4558647" y="5758130"/>
            <a:ext cx="2448272" cy="428769"/>
            <a:chOff x="4780743" y="4587645"/>
            <a:chExt cx="2448272" cy="42876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2BCB491-B45D-4730-8AE4-8E2332B357CA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B4CEE5F-059C-40A6-A85B-54278A46B33A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F0DDEC4-573B-4010-B64B-F60D775950E0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4139E76-8DC4-4433-B6F5-B0DBB7E4EB7C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913DA03-C656-4C55-8388-541915D879C5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10C5229C-C6D9-46AD-BAE6-601FEA950F81}"/>
              </a:ext>
            </a:extLst>
          </p:cNvPr>
          <p:cNvCxnSpPr>
            <a:cxnSpLocks/>
            <a:stCxn id="42" idx="2"/>
            <a:endCxn id="65" idx="2"/>
          </p:cNvCxnSpPr>
          <p:nvPr/>
        </p:nvCxnSpPr>
        <p:spPr>
          <a:xfrm rot="5400000">
            <a:off x="4187908" y="4415282"/>
            <a:ext cx="2181639" cy="5040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09B12F5-3A08-4030-9EB0-24C36005F479}"/>
              </a:ext>
            </a:extLst>
          </p:cNvPr>
          <p:cNvGrpSpPr/>
          <p:nvPr/>
        </p:nvGrpSpPr>
        <p:grpSpPr>
          <a:xfrm flipV="1">
            <a:off x="862973" y="5758130"/>
            <a:ext cx="2448272" cy="428769"/>
            <a:chOff x="4780743" y="4587645"/>
            <a:chExt cx="2448272" cy="42876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AA13C98-962C-42A2-B0B1-75BC1B2E70AE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DE4E674-54F1-42DD-9B82-C2CFDC3C66C5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9C9EEC0-3B2A-45B5-89BD-89241625A9EF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29051E5-381A-4A0B-955C-DF79D7C66381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1306FD8-B11D-4E55-88EE-27DB148E0DA8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CAC005AD-CFD4-4DCE-86F2-581D2144EE50}"/>
              </a:ext>
            </a:extLst>
          </p:cNvPr>
          <p:cNvCxnSpPr>
            <a:stCxn id="51" idx="2"/>
            <a:endCxn id="80" idx="2"/>
          </p:cNvCxnSpPr>
          <p:nvPr/>
        </p:nvCxnSpPr>
        <p:spPr>
          <a:xfrm rot="5400000">
            <a:off x="490609" y="4409504"/>
            <a:ext cx="2189043" cy="5082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hought Bubble: Cloud 85">
            <a:extLst>
              <a:ext uri="{FF2B5EF4-FFF2-40B4-BE49-F238E27FC236}">
                <a16:creationId xmlns:a16="http://schemas.microsoft.com/office/drawing/2014/main" id="{015244E2-5618-4B8B-8BFA-D45976ABD90D}"/>
              </a:ext>
            </a:extLst>
          </p:cNvPr>
          <p:cNvSpPr/>
          <p:nvPr/>
        </p:nvSpPr>
        <p:spPr>
          <a:xfrm>
            <a:off x="9450586" y="1357022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8D38BCD-6C5A-440C-85F3-EC475A271956}"/>
              </a:ext>
            </a:extLst>
          </p:cNvPr>
          <p:cNvCxnSpPr>
            <a:cxnSpLocks/>
            <a:stCxn id="35" idx="0"/>
            <a:endCxn id="86" idx="1"/>
          </p:cNvCxnSpPr>
          <p:nvPr/>
        </p:nvCxnSpPr>
        <p:spPr>
          <a:xfrm flipH="1" flipV="1">
            <a:off x="10158380" y="1879298"/>
            <a:ext cx="48" cy="914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EA0319E4-3195-4BEC-B9FD-61CD453B997C}"/>
              </a:ext>
            </a:extLst>
          </p:cNvPr>
          <p:cNvSpPr txBox="1"/>
          <p:nvPr/>
        </p:nvSpPr>
        <p:spPr>
          <a:xfrm>
            <a:off x="9656478" y="2903438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107.171.217.85</a:t>
            </a:r>
            <a:endParaRPr lang="en-CA" sz="10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1DBD5E6-5DC8-4DD6-9978-D0BFCB45446E}"/>
              </a:ext>
            </a:extLst>
          </p:cNvPr>
          <p:cNvSpPr txBox="1"/>
          <p:nvPr/>
        </p:nvSpPr>
        <p:spPr>
          <a:xfrm>
            <a:off x="6103093" y="2883485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10.0.0.234</a:t>
            </a:r>
            <a:endParaRPr lang="en-CA" sz="1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BC7811A-D426-477A-8F80-33FE8D47415C}"/>
              </a:ext>
            </a:extLst>
          </p:cNvPr>
          <p:cNvSpPr txBox="1"/>
          <p:nvPr/>
        </p:nvSpPr>
        <p:spPr>
          <a:xfrm>
            <a:off x="9313589" y="3210819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10.0.0.1</a:t>
            </a:r>
            <a:endParaRPr lang="en-CA" sz="1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24D91B4-F575-4930-A046-505DBAA53ADA}"/>
              </a:ext>
            </a:extLst>
          </p:cNvPr>
          <p:cNvSpPr txBox="1"/>
          <p:nvPr/>
        </p:nvSpPr>
        <p:spPr>
          <a:xfrm>
            <a:off x="5513864" y="3198055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192.168.0.1</a:t>
            </a:r>
            <a:endParaRPr lang="en-CA" sz="1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77F80BB-B1CF-438A-9A64-31785222F3A3}"/>
              </a:ext>
            </a:extLst>
          </p:cNvPr>
          <p:cNvSpPr txBox="1"/>
          <p:nvPr/>
        </p:nvSpPr>
        <p:spPr>
          <a:xfrm>
            <a:off x="2331865" y="2890889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192.168.0.240</a:t>
            </a:r>
            <a:endParaRPr lang="en-CA" sz="10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4F39F28-BE2D-4B25-B6F0-412FB6347065}"/>
              </a:ext>
            </a:extLst>
          </p:cNvPr>
          <p:cNvGrpSpPr/>
          <p:nvPr/>
        </p:nvGrpSpPr>
        <p:grpSpPr>
          <a:xfrm>
            <a:off x="862973" y="2849005"/>
            <a:ext cx="1376861" cy="303948"/>
            <a:chOff x="1085069" y="2104442"/>
            <a:chExt cx="1368152" cy="30695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54B42F0-E165-48EB-A2DD-F8BDC83F63E5}"/>
                </a:ext>
              </a:extLst>
            </p:cNvPr>
            <p:cNvSpPr/>
            <p:nvPr/>
          </p:nvSpPr>
          <p:spPr>
            <a:xfrm>
              <a:off x="1085069" y="2104442"/>
              <a:ext cx="1368152" cy="3069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1DC67F23-7281-47AA-8261-E5168911D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5BCFC899-6C83-48F0-A4D1-B81A37236D0B}"/>
              </a:ext>
            </a:extLst>
          </p:cNvPr>
          <p:cNvSpPr txBox="1"/>
          <p:nvPr/>
        </p:nvSpPr>
        <p:spPr>
          <a:xfrm>
            <a:off x="1090676" y="1913459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Wi-Fi 2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192.168.1.115</a:t>
            </a:r>
            <a:endParaRPr lang="en-CA" sz="1000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6690F8C-9340-444F-8D87-52C983D671C3}"/>
              </a:ext>
            </a:extLst>
          </p:cNvPr>
          <p:cNvGrpSpPr/>
          <p:nvPr/>
        </p:nvGrpSpPr>
        <p:grpSpPr>
          <a:xfrm>
            <a:off x="4558647" y="2858879"/>
            <a:ext cx="1368152" cy="295435"/>
            <a:chOff x="1085069" y="2104442"/>
            <a:chExt cx="1368152" cy="295435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30228C3-2549-45C2-B6AF-86AD8D154840}"/>
                </a:ext>
              </a:extLst>
            </p:cNvPr>
            <p:cNvSpPr/>
            <p:nvPr/>
          </p:nvSpPr>
          <p:spPr>
            <a:xfrm>
              <a:off x="1085069" y="2104442"/>
              <a:ext cx="1368152" cy="2954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59AF7D6F-8A43-476D-9719-9259329BE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58E914C-2D3F-4B4F-8E3B-1F77EA9102DE}"/>
              </a:ext>
            </a:extLst>
          </p:cNvPr>
          <p:cNvGrpSpPr/>
          <p:nvPr/>
        </p:nvGrpSpPr>
        <p:grpSpPr>
          <a:xfrm>
            <a:off x="8250144" y="2874569"/>
            <a:ext cx="1368152" cy="285087"/>
            <a:chOff x="1085069" y="2104442"/>
            <a:chExt cx="1368152" cy="295435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FA13817-4A0D-49C0-980F-DC2C3FFE02E4}"/>
                </a:ext>
              </a:extLst>
            </p:cNvPr>
            <p:cNvSpPr/>
            <p:nvPr/>
          </p:nvSpPr>
          <p:spPr>
            <a:xfrm>
              <a:off x="1085069" y="2104442"/>
              <a:ext cx="1368152" cy="2954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8E2E8399-FA69-4B89-8031-C2F1B3C03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80355986-CD43-4C65-A070-86A2CF35CE57}"/>
              </a:ext>
            </a:extLst>
          </p:cNvPr>
          <p:cNvSpPr txBox="1"/>
          <p:nvPr/>
        </p:nvSpPr>
        <p:spPr>
          <a:xfrm>
            <a:off x="8256302" y="2500180"/>
            <a:ext cx="13126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Internet Router</a:t>
            </a:r>
          </a:p>
        </p:txBody>
      </p:sp>
      <p:pic>
        <p:nvPicPr>
          <p:cNvPr id="109" name="Graphic 12" descr="Laptop">
            <a:extLst>
              <a:ext uri="{FF2B5EF4-FFF2-40B4-BE49-F238E27FC236}">
                <a16:creationId xmlns:a16="http://schemas.microsoft.com/office/drawing/2014/main" id="{777B7728-2D00-4E43-8D59-929502E9C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209" y="4848869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Graphic 6" descr="Laptop">
            <a:extLst>
              <a:ext uri="{FF2B5EF4-FFF2-40B4-BE49-F238E27FC236}">
                <a16:creationId xmlns:a16="http://schemas.microsoft.com/office/drawing/2014/main" id="{0821E5EE-91D3-45FD-8FF0-11AB2164C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375" y="374258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Graphic 157" descr="Laptop">
            <a:extLst>
              <a:ext uri="{FF2B5EF4-FFF2-40B4-BE49-F238E27FC236}">
                <a16:creationId xmlns:a16="http://schemas.microsoft.com/office/drawing/2014/main" id="{1181B018-9993-426A-9EFB-DDAFCD1CB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332" y="4850408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6" descr="Laptop">
            <a:extLst>
              <a:ext uri="{FF2B5EF4-FFF2-40B4-BE49-F238E27FC236}">
                <a16:creationId xmlns:a16="http://schemas.microsoft.com/office/drawing/2014/main" id="{CF7B2BCB-B358-4AE4-82F4-DC0932CD7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952" y="3738627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AAF12F8E-9889-4C2D-9CB8-5B4D4D68C374}"/>
              </a:ext>
            </a:extLst>
          </p:cNvPr>
          <p:cNvSpPr txBox="1"/>
          <p:nvPr/>
        </p:nvSpPr>
        <p:spPr>
          <a:xfrm>
            <a:off x="5932259" y="4035368"/>
            <a:ext cx="1234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Owlcms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DHCP Reservation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192.168.0.100:8080</a:t>
            </a:r>
            <a:endParaRPr lang="en-CA" sz="10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88F63D6-FD7F-4253-91F7-EBEB2D2D203A}"/>
              </a:ext>
            </a:extLst>
          </p:cNvPr>
          <p:cNvSpPr txBox="1"/>
          <p:nvPr/>
        </p:nvSpPr>
        <p:spPr>
          <a:xfrm>
            <a:off x="9026004" y="4098667"/>
            <a:ext cx="3994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OBS</a:t>
            </a:r>
            <a:endParaRPr lang="en-CA" sz="1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9A6C595-FE90-465B-970C-F5794889D74A}"/>
              </a:ext>
            </a:extLst>
          </p:cNvPr>
          <p:cNvSpPr txBox="1"/>
          <p:nvPr/>
        </p:nvSpPr>
        <p:spPr>
          <a:xfrm>
            <a:off x="5973637" y="2657217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WAN</a:t>
            </a:r>
            <a:endParaRPr lang="en-CA" sz="1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4F942FD-5579-462F-A5AD-9610FAB025BE}"/>
              </a:ext>
            </a:extLst>
          </p:cNvPr>
          <p:cNvSpPr txBox="1"/>
          <p:nvPr/>
        </p:nvSpPr>
        <p:spPr>
          <a:xfrm>
            <a:off x="2276669" y="2635302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WAN</a:t>
            </a:r>
            <a:endParaRPr lang="en-CA" sz="1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048DE45-7D70-4F25-BBC2-6410E7FA64E1}"/>
              </a:ext>
            </a:extLst>
          </p:cNvPr>
          <p:cNvSpPr txBox="1"/>
          <p:nvPr/>
        </p:nvSpPr>
        <p:spPr>
          <a:xfrm>
            <a:off x="9670605" y="2644668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WAN</a:t>
            </a:r>
            <a:endParaRPr lang="en-CA" sz="1000" dirty="0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FC4FA98-0E52-4A8B-9852-AFD3DAD646B1}"/>
              </a:ext>
            </a:extLst>
          </p:cNvPr>
          <p:cNvCxnSpPr>
            <a:cxnSpLocks/>
            <a:stCxn id="110" idx="0"/>
            <a:endCxn id="32" idx="2"/>
          </p:cNvCxnSpPr>
          <p:nvPr/>
        </p:nvCxnSpPr>
        <p:spPr>
          <a:xfrm flipH="1" flipV="1">
            <a:off x="9222276" y="3583895"/>
            <a:ext cx="2701" cy="158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3074063-0614-4F30-AFAD-E878BF66FC84}"/>
              </a:ext>
            </a:extLst>
          </p:cNvPr>
          <p:cNvCxnSpPr>
            <a:cxnSpLocks/>
            <a:stCxn id="113" idx="0"/>
            <a:endCxn id="44" idx="2"/>
          </p:cNvCxnSpPr>
          <p:nvPr/>
        </p:nvCxnSpPr>
        <p:spPr>
          <a:xfrm flipV="1">
            <a:off x="6534554" y="3571555"/>
            <a:ext cx="4313" cy="16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50FD93B-9B0C-4050-A244-4E14007E63BB}"/>
              </a:ext>
            </a:extLst>
          </p:cNvPr>
          <p:cNvCxnSpPr>
            <a:stCxn id="109" idx="0"/>
            <a:endCxn id="43" idx="2"/>
          </p:cNvCxnSpPr>
          <p:nvPr/>
        </p:nvCxnSpPr>
        <p:spPr>
          <a:xfrm flipV="1">
            <a:off x="6034811" y="3574023"/>
            <a:ext cx="0" cy="127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7099821-B077-4E88-AB4A-04264FB634ED}"/>
              </a:ext>
            </a:extLst>
          </p:cNvPr>
          <p:cNvCxnSpPr>
            <a:cxnSpLocks/>
            <a:stCxn id="111" idx="0"/>
            <a:endCxn id="52" idx="2"/>
          </p:cNvCxnSpPr>
          <p:nvPr/>
        </p:nvCxnSpPr>
        <p:spPr>
          <a:xfrm flipV="1">
            <a:off x="2332934" y="3566619"/>
            <a:ext cx="10356" cy="1283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Graphic 157" descr="Laptop">
            <a:extLst>
              <a:ext uri="{FF2B5EF4-FFF2-40B4-BE49-F238E27FC236}">
                <a16:creationId xmlns:a16="http://schemas.microsoft.com/office/drawing/2014/main" id="{6F48F3D0-C9FC-47CB-89F6-867C75537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693" y="4848869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F3A611E-C384-4786-A3AF-A361A9F6FC5E}"/>
              </a:ext>
            </a:extLst>
          </p:cNvPr>
          <p:cNvCxnSpPr>
            <a:stCxn id="131" idx="2"/>
            <a:endCxn id="83" idx="2"/>
          </p:cNvCxnSpPr>
          <p:nvPr/>
        </p:nvCxnSpPr>
        <p:spPr>
          <a:xfrm flipH="1">
            <a:off x="2843193" y="5306073"/>
            <a:ext cx="8102" cy="459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Graphic 157" descr="Laptop">
            <a:extLst>
              <a:ext uri="{FF2B5EF4-FFF2-40B4-BE49-F238E27FC236}">
                <a16:creationId xmlns:a16="http://schemas.microsoft.com/office/drawing/2014/main" id="{41F79C8E-40B1-427F-82B3-AD1AAFAA9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115" y="4848869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7B0991A-E6F1-4793-8781-923A084AE696}"/>
              </a:ext>
            </a:extLst>
          </p:cNvPr>
          <p:cNvCxnSpPr>
            <a:cxnSpLocks/>
            <a:stCxn id="134" idx="2"/>
            <a:endCxn id="68" idx="2"/>
          </p:cNvCxnSpPr>
          <p:nvPr/>
        </p:nvCxnSpPr>
        <p:spPr>
          <a:xfrm flipH="1">
            <a:off x="6538867" y="5306073"/>
            <a:ext cx="5850" cy="459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F536AE47-2669-46A2-88DA-F692AB7D852B}"/>
              </a:ext>
            </a:extLst>
          </p:cNvPr>
          <p:cNvCxnSpPr>
            <a:stCxn id="110" idx="1"/>
            <a:endCxn id="113" idx="3"/>
          </p:cNvCxnSpPr>
          <p:nvPr/>
        </p:nvCxnSpPr>
        <p:spPr>
          <a:xfrm flipH="1" flipV="1">
            <a:off x="6763156" y="3967229"/>
            <a:ext cx="2233219" cy="3956"/>
          </a:xfrm>
          <a:prstGeom prst="straightConnector1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52386D0A-1323-48B7-B1D5-EEC17CBAD5E0}"/>
              </a:ext>
            </a:extLst>
          </p:cNvPr>
          <p:cNvSpPr txBox="1"/>
          <p:nvPr/>
        </p:nvSpPr>
        <p:spPr>
          <a:xfrm>
            <a:off x="7338962" y="3954651"/>
            <a:ext cx="15440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10.0.0.234:8080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port redirection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configured on router 1 for</a:t>
            </a:r>
            <a:br>
              <a:rPr lang="en-CA" sz="1000" dirty="0"/>
            </a:br>
            <a:r>
              <a:rPr lang="en-CA" sz="1000" dirty="0"/>
              <a:t>192.168.0.100:8080</a:t>
            </a:r>
          </a:p>
        </p:txBody>
      </p: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4661EC59-F83C-4C3C-A9F0-33E950DF6EDB}"/>
              </a:ext>
            </a:extLst>
          </p:cNvPr>
          <p:cNvCxnSpPr>
            <a:stCxn id="131" idx="0"/>
            <a:endCxn id="113" idx="1"/>
          </p:cNvCxnSpPr>
          <p:nvPr/>
        </p:nvCxnSpPr>
        <p:spPr>
          <a:xfrm rot="5400000" flipH="1" flipV="1">
            <a:off x="4137803" y="2680721"/>
            <a:ext cx="881640" cy="3454657"/>
          </a:xfrm>
          <a:prstGeom prst="bentConnector2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A0FB7B46-3B9B-4CE4-9CA3-EE405ED1CB19}"/>
              </a:ext>
            </a:extLst>
          </p:cNvPr>
          <p:cNvSpPr txBox="1"/>
          <p:nvPr/>
        </p:nvSpPr>
        <p:spPr>
          <a:xfrm>
            <a:off x="3698087" y="3967228"/>
            <a:ext cx="1276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192.168.0.100:8080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(via default gateway)</a:t>
            </a:r>
            <a:endParaRPr lang="en-CA" sz="10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4872904" y="2520637"/>
            <a:ext cx="1096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Main Router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2D5157C2-09EA-45D8-A599-D47EC5A8B43F}"/>
              </a:ext>
            </a:extLst>
          </p:cNvPr>
          <p:cNvSpPr txBox="1"/>
          <p:nvPr/>
        </p:nvSpPr>
        <p:spPr>
          <a:xfrm>
            <a:off x="1308554" y="2465790"/>
            <a:ext cx="1480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Secondary Router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84213BE-DC2C-4862-8E3A-4AEDFD7DDEDD}"/>
              </a:ext>
            </a:extLst>
          </p:cNvPr>
          <p:cNvSpPr txBox="1"/>
          <p:nvPr/>
        </p:nvSpPr>
        <p:spPr>
          <a:xfrm>
            <a:off x="1387918" y="5876473"/>
            <a:ext cx="1560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Switch for additional ports</a:t>
            </a:r>
            <a:endParaRPr lang="en-CA" sz="10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29E178E-6616-4EB7-9EA2-00FD487FB80B}"/>
              </a:ext>
            </a:extLst>
          </p:cNvPr>
          <p:cNvSpPr txBox="1"/>
          <p:nvPr/>
        </p:nvSpPr>
        <p:spPr>
          <a:xfrm>
            <a:off x="4997107" y="5863516"/>
            <a:ext cx="1560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Switch for additional ports</a:t>
            </a:r>
            <a:endParaRPr lang="en-CA" sz="1000" dirty="0"/>
          </a:p>
        </p:txBody>
      </p:sp>
      <p:pic>
        <p:nvPicPr>
          <p:cNvPr id="155" name="Graphic 157" descr="Laptop">
            <a:extLst>
              <a:ext uri="{FF2B5EF4-FFF2-40B4-BE49-F238E27FC236}">
                <a16:creationId xmlns:a16="http://schemas.microsoft.com/office/drawing/2014/main" id="{29CB9D10-6ED7-4ADF-91D2-6E2CCC46B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708" y="1404703"/>
            <a:ext cx="553216" cy="55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C8F3728-0ED0-4CB6-A68F-FB1B3A769F2E}"/>
              </a:ext>
            </a:extLst>
          </p:cNvPr>
          <p:cNvCxnSpPr>
            <a:cxnSpLocks/>
            <a:stCxn id="155" idx="2"/>
          </p:cNvCxnSpPr>
          <p:nvPr/>
        </p:nvCxnSpPr>
        <p:spPr>
          <a:xfrm>
            <a:off x="1159316" y="1957919"/>
            <a:ext cx="0" cy="87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Graphic 157" descr="Laptop">
            <a:extLst>
              <a:ext uri="{FF2B5EF4-FFF2-40B4-BE49-F238E27FC236}">
                <a16:creationId xmlns:a16="http://schemas.microsoft.com/office/drawing/2014/main" id="{757E8A61-1CAA-4611-A1AA-0D3F79A28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495" y="1452709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9BA81F6-DF24-453F-ABF7-2B37C5D58095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4798097" y="1909913"/>
            <a:ext cx="0" cy="94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8DCC0118-204C-449A-856F-D11272FEB792}"/>
              </a:ext>
            </a:extLst>
          </p:cNvPr>
          <p:cNvSpPr txBox="1"/>
          <p:nvPr/>
        </p:nvSpPr>
        <p:spPr>
          <a:xfrm>
            <a:off x="1771796" y="3184950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192.168.1.1</a:t>
            </a:r>
            <a:endParaRPr lang="en-CA" sz="10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46DB6D6-D839-4D41-A07D-C1F419B5B8F4}"/>
              </a:ext>
            </a:extLst>
          </p:cNvPr>
          <p:cNvSpPr txBox="1"/>
          <p:nvPr/>
        </p:nvSpPr>
        <p:spPr>
          <a:xfrm>
            <a:off x="4749432" y="1898943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Wi-Fi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192.168.1.122</a:t>
            </a:r>
            <a:endParaRPr lang="en-CA" sz="10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3A23104-BEC7-4636-9AF0-9B98BC34A93B}"/>
              </a:ext>
            </a:extLst>
          </p:cNvPr>
          <p:cNvSpPr txBox="1"/>
          <p:nvPr/>
        </p:nvSpPr>
        <p:spPr>
          <a:xfrm>
            <a:off x="5360592" y="5037319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LAN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192.168.0.110</a:t>
            </a:r>
            <a:endParaRPr lang="en-CA" sz="1000" dirty="0"/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A12B181-550A-433E-AAA9-53A33D4D83FF}"/>
              </a:ext>
            </a:extLst>
          </p:cNvPr>
          <p:cNvCxnSpPr>
            <a:cxnSpLocks/>
            <a:stCxn id="114" idx="2"/>
            <a:endCxn id="86" idx="2"/>
          </p:cNvCxnSpPr>
          <p:nvPr/>
        </p:nvCxnSpPr>
        <p:spPr>
          <a:xfrm rot="5400000" flipH="1" flipV="1">
            <a:off x="7221820" y="946194"/>
            <a:ext cx="2970927" cy="4315418"/>
          </a:xfrm>
          <a:prstGeom prst="bentConnector4">
            <a:avLst>
              <a:gd name="adj1" fmla="val -4764"/>
              <a:gd name="adj2" fmla="val 115213"/>
            </a:avLst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3B8E2FC9-4613-48BC-AEC6-1DF52C5C215A}"/>
              </a:ext>
            </a:extLst>
          </p:cNvPr>
          <p:cNvCxnSpPr>
            <a:cxnSpLocks/>
            <a:stCxn id="115" idx="2"/>
            <a:endCxn id="86" idx="2"/>
          </p:cNvCxnSpPr>
          <p:nvPr/>
        </p:nvCxnSpPr>
        <p:spPr>
          <a:xfrm rot="5400000" flipH="1" flipV="1">
            <a:off x="8682141" y="2162037"/>
            <a:ext cx="2726449" cy="1639254"/>
          </a:xfrm>
          <a:prstGeom prst="bentConnector4">
            <a:avLst>
              <a:gd name="adj1" fmla="val -8385"/>
              <a:gd name="adj2" fmla="val 129423"/>
            </a:avLst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8CA8C790-2476-4E2E-B1B6-A88961F97B19}"/>
              </a:ext>
            </a:extLst>
          </p:cNvPr>
          <p:cNvSpPr txBox="1"/>
          <p:nvPr/>
        </p:nvSpPr>
        <p:spPr>
          <a:xfrm>
            <a:off x="10484734" y="4706669"/>
            <a:ext cx="84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Heroku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publicresults</a:t>
            </a:r>
            <a:endParaRPr lang="en-CA" sz="10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C5BDD38-42AC-41F7-8DC7-A3BD4B2141E6}"/>
              </a:ext>
            </a:extLst>
          </p:cNvPr>
          <p:cNvSpPr txBox="1"/>
          <p:nvPr/>
        </p:nvSpPr>
        <p:spPr>
          <a:xfrm>
            <a:off x="9464286" y="4004245"/>
            <a:ext cx="7072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YouTube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Facebook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streaming</a:t>
            </a:r>
            <a:endParaRPr lang="en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286909" y="1146339"/>
            <a:ext cx="6959063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F7EF4A-AC05-4AC6-B591-9D6E631DF448}"/>
              </a:ext>
            </a:extLst>
          </p:cNvPr>
          <p:cNvSpPr txBox="1"/>
          <p:nvPr/>
        </p:nvSpPr>
        <p:spPr>
          <a:xfrm>
            <a:off x="1343472" y="476672"/>
            <a:ext cx="51860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Competition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All machines see owlcms using its 192.168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One secondary router per additional platform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E372648E-443C-4310-9E57-C47369D3B6F4}"/>
              </a:ext>
            </a:extLst>
          </p:cNvPr>
          <p:cNvGrpSpPr/>
          <p:nvPr/>
        </p:nvGrpSpPr>
        <p:grpSpPr>
          <a:xfrm>
            <a:off x="362197" y="4033745"/>
            <a:ext cx="1376861" cy="303948"/>
            <a:chOff x="1085069" y="2104442"/>
            <a:chExt cx="1368152" cy="306951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7B780620-064C-43F0-9797-5A54F2B68E20}"/>
                </a:ext>
              </a:extLst>
            </p:cNvPr>
            <p:cNvSpPr/>
            <p:nvPr/>
          </p:nvSpPr>
          <p:spPr>
            <a:xfrm>
              <a:off x="1085069" y="2104442"/>
              <a:ext cx="1368152" cy="3069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3B71774B-A298-43B2-BDC0-DC6D4F76C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C2F9CF01-6397-43EC-87E9-B17323F99794}"/>
              </a:ext>
            </a:extLst>
          </p:cNvPr>
          <p:cNvCxnSpPr>
            <a:cxnSpLocks/>
            <a:endCxn id="50" idx="2"/>
          </p:cNvCxnSpPr>
          <p:nvPr/>
        </p:nvCxnSpPr>
        <p:spPr>
          <a:xfrm flipH="1" flipV="1">
            <a:off x="1335178" y="3571555"/>
            <a:ext cx="1241" cy="462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199BE5FC-A5DB-4E06-88AC-440974EEFBB0}"/>
              </a:ext>
            </a:extLst>
          </p:cNvPr>
          <p:cNvSpPr txBox="1"/>
          <p:nvPr/>
        </p:nvSpPr>
        <p:spPr>
          <a:xfrm>
            <a:off x="1688603" y="5042986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LAN 2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192.168.1.165</a:t>
            </a:r>
            <a:endParaRPr lang="en-CA" sz="1000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A4BF1C5-7D34-45BC-8751-44F479971566}"/>
              </a:ext>
            </a:extLst>
          </p:cNvPr>
          <p:cNvSpPr txBox="1"/>
          <p:nvPr/>
        </p:nvSpPr>
        <p:spPr>
          <a:xfrm>
            <a:off x="404143" y="4320201"/>
            <a:ext cx="1394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Additional Access Point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1E738DF8-0D72-4AE6-AAE7-CB4F236B2F25}"/>
              </a:ext>
            </a:extLst>
          </p:cNvPr>
          <p:cNvCxnSpPr>
            <a:cxnSpLocks/>
          </p:cNvCxnSpPr>
          <p:nvPr/>
        </p:nvCxnSpPr>
        <p:spPr>
          <a:xfrm>
            <a:off x="8932004" y="5767156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D2BC43A0-175B-493B-AABF-9B4F7B5895CB}"/>
              </a:ext>
            </a:extLst>
          </p:cNvPr>
          <p:cNvSpPr txBox="1"/>
          <p:nvPr/>
        </p:nvSpPr>
        <p:spPr>
          <a:xfrm>
            <a:off x="9419327" y="5634771"/>
            <a:ext cx="1749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Physical or WIFI connection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C935AFB-B290-45DE-84B2-7DD0C126B796}"/>
              </a:ext>
            </a:extLst>
          </p:cNvPr>
          <p:cNvCxnSpPr>
            <a:cxnSpLocks/>
          </p:cNvCxnSpPr>
          <p:nvPr/>
        </p:nvCxnSpPr>
        <p:spPr>
          <a:xfrm>
            <a:off x="8953721" y="5992379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350B2E3E-4C83-47E6-B42D-D3AAE9E92E93}"/>
              </a:ext>
            </a:extLst>
          </p:cNvPr>
          <p:cNvSpPr/>
          <p:nvPr/>
        </p:nvSpPr>
        <p:spPr>
          <a:xfrm>
            <a:off x="7515140" y="1146339"/>
            <a:ext cx="4306582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1226B3C-9EB1-4624-BD2A-EE31D5068FAB}"/>
              </a:ext>
            </a:extLst>
          </p:cNvPr>
          <p:cNvSpPr txBox="1"/>
          <p:nvPr/>
        </p:nvSpPr>
        <p:spPr>
          <a:xfrm>
            <a:off x="7462583" y="523911"/>
            <a:ext cx="400340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Isolated Video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Needs a redirection to see owlcms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Avoids video traffic hitting the competition router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F3CA7A6-3357-4C39-B63E-B79EB7A68CB9}"/>
              </a:ext>
            </a:extLst>
          </p:cNvPr>
          <p:cNvSpPr txBox="1"/>
          <p:nvPr/>
        </p:nvSpPr>
        <p:spPr>
          <a:xfrm>
            <a:off x="9419326" y="584012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IP Connection</a:t>
            </a:r>
          </a:p>
        </p:txBody>
      </p:sp>
    </p:spTree>
    <p:extLst>
      <p:ext uri="{BB962C8B-B14F-4D97-AF65-F5344CB8AC3E}">
        <p14:creationId xmlns:p14="http://schemas.microsoft.com/office/powerpoint/2010/main" val="331674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AE8A8C7-6B1F-4CFB-9A86-513007DC18E8}"/>
              </a:ext>
            </a:extLst>
          </p:cNvPr>
          <p:cNvSpPr/>
          <p:nvPr/>
        </p:nvSpPr>
        <p:spPr>
          <a:xfrm>
            <a:off x="8250168" y="2461301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49C974-EC28-4703-9B50-1A09E758AD16}"/>
              </a:ext>
            </a:extLst>
          </p:cNvPr>
          <p:cNvSpPr/>
          <p:nvPr/>
        </p:nvSpPr>
        <p:spPr>
          <a:xfrm>
            <a:off x="8610208" y="2818062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0BD3E2-353C-4ED5-8BE7-3CF7DD4CEE1D}"/>
              </a:ext>
            </a:extLst>
          </p:cNvPr>
          <p:cNvSpPr/>
          <p:nvPr/>
        </p:nvSpPr>
        <p:spPr>
          <a:xfrm>
            <a:off x="9114264" y="2815594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13EBEA-DCCC-412B-8008-7A2A599574B6}"/>
              </a:ext>
            </a:extLst>
          </p:cNvPr>
          <p:cNvSpPr/>
          <p:nvPr/>
        </p:nvSpPr>
        <p:spPr>
          <a:xfrm>
            <a:off x="9618320" y="2813126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E25822-A37E-4C5A-94C0-CBE954404DF2}"/>
              </a:ext>
            </a:extLst>
          </p:cNvPr>
          <p:cNvSpPr/>
          <p:nvPr/>
        </p:nvSpPr>
        <p:spPr>
          <a:xfrm>
            <a:off x="10145802" y="2810658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6E87CD-873D-4D91-811C-744B2DF51BCB}"/>
              </a:ext>
            </a:extLst>
          </p:cNvPr>
          <p:cNvSpPr/>
          <p:nvPr/>
        </p:nvSpPr>
        <p:spPr>
          <a:xfrm>
            <a:off x="10050416" y="2097982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222FCC-8ECC-4E30-95B2-D716BB11A3E8}"/>
              </a:ext>
            </a:extLst>
          </p:cNvPr>
          <p:cNvSpPr/>
          <p:nvPr/>
        </p:nvSpPr>
        <p:spPr>
          <a:xfrm>
            <a:off x="9618320" y="2169990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507EDF3-5B0B-45E6-A7BC-CE2C7215129E}"/>
              </a:ext>
            </a:extLst>
          </p:cNvPr>
          <p:cNvCxnSpPr>
            <a:stCxn id="45" idx="0"/>
            <a:endCxn id="31" idx="2"/>
          </p:cNvCxnSpPr>
          <p:nvPr/>
        </p:nvCxnSpPr>
        <p:spPr>
          <a:xfrm rot="16200000" flipH="1">
            <a:off x="6182433" y="354283"/>
            <a:ext cx="613198" cy="4458376"/>
          </a:xfrm>
          <a:prstGeom prst="bentConnector5">
            <a:avLst>
              <a:gd name="adj1" fmla="val -37280"/>
              <a:gd name="adj2" fmla="val 50000"/>
              <a:gd name="adj3" fmla="val 1372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09B12F5-3A08-4030-9EB0-24C36005F479}"/>
              </a:ext>
            </a:extLst>
          </p:cNvPr>
          <p:cNvGrpSpPr/>
          <p:nvPr/>
        </p:nvGrpSpPr>
        <p:grpSpPr>
          <a:xfrm flipV="1">
            <a:off x="862973" y="5758130"/>
            <a:ext cx="2448272" cy="428769"/>
            <a:chOff x="4780743" y="4587645"/>
            <a:chExt cx="2448272" cy="42876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AA13C98-962C-42A2-B0B1-75BC1B2E70AE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DE4E674-54F1-42DD-9B82-C2CFDC3C66C5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9C9EEC0-3B2A-45B5-89BD-89241625A9EF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29051E5-381A-4A0B-955C-DF79D7C66381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1306FD8-B11D-4E55-88EE-27DB148E0DA8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86" name="Thought Bubble: Cloud 85">
            <a:extLst>
              <a:ext uri="{FF2B5EF4-FFF2-40B4-BE49-F238E27FC236}">
                <a16:creationId xmlns:a16="http://schemas.microsoft.com/office/drawing/2014/main" id="{015244E2-5618-4B8B-8BFA-D45976ABD90D}"/>
              </a:ext>
            </a:extLst>
          </p:cNvPr>
          <p:cNvSpPr/>
          <p:nvPr/>
        </p:nvSpPr>
        <p:spPr>
          <a:xfrm>
            <a:off x="9450586" y="1196752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8D38BCD-6C5A-440C-85F3-EC475A271956}"/>
              </a:ext>
            </a:extLst>
          </p:cNvPr>
          <p:cNvCxnSpPr>
            <a:cxnSpLocks/>
            <a:stCxn id="35" idx="0"/>
            <a:endCxn id="86" idx="1"/>
          </p:cNvCxnSpPr>
          <p:nvPr/>
        </p:nvCxnSpPr>
        <p:spPr>
          <a:xfrm flipH="1" flipV="1">
            <a:off x="10158380" y="1719028"/>
            <a:ext cx="48" cy="37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EA0319E4-3195-4BEC-B9FD-61CD453B997C}"/>
              </a:ext>
            </a:extLst>
          </p:cNvPr>
          <p:cNvSpPr txBox="1"/>
          <p:nvPr/>
        </p:nvSpPr>
        <p:spPr>
          <a:xfrm>
            <a:off x="9656478" y="2207145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107.171.217.85</a:t>
            </a:r>
            <a:endParaRPr lang="en-CA" sz="1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BC7811A-D426-477A-8F80-33FE8D47415C}"/>
              </a:ext>
            </a:extLst>
          </p:cNvPr>
          <p:cNvSpPr txBox="1"/>
          <p:nvPr/>
        </p:nvSpPr>
        <p:spPr>
          <a:xfrm>
            <a:off x="9313589" y="2514526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10.0.0.1</a:t>
            </a:r>
            <a:endParaRPr lang="en-CA" sz="1000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58E914C-2D3F-4B4F-8E3B-1F77EA9102DE}"/>
              </a:ext>
            </a:extLst>
          </p:cNvPr>
          <p:cNvGrpSpPr/>
          <p:nvPr/>
        </p:nvGrpSpPr>
        <p:grpSpPr>
          <a:xfrm>
            <a:off x="8250144" y="2178276"/>
            <a:ext cx="1368152" cy="285087"/>
            <a:chOff x="1085069" y="2104442"/>
            <a:chExt cx="1368152" cy="295435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FA13817-4A0D-49C0-980F-DC2C3FFE02E4}"/>
                </a:ext>
              </a:extLst>
            </p:cNvPr>
            <p:cNvSpPr/>
            <p:nvPr/>
          </p:nvSpPr>
          <p:spPr>
            <a:xfrm>
              <a:off x="1085069" y="2104442"/>
              <a:ext cx="1368152" cy="2954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8E2E8399-FA69-4B89-8031-C2F1B3C03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80355986-CD43-4C65-A070-86A2CF35CE57}"/>
              </a:ext>
            </a:extLst>
          </p:cNvPr>
          <p:cNvSpPr txBox="1"/>
          <p:nvPr/>
        </p:nvSpPr>
        <p:spPr>
          <a:xfrm>
            <a:off x="8256302" y="1803887"/>
            <a:ext cx="13126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Internet Router</a:t>
            </a:r>
          </a:p>
        </p:txBody>
      </p:sp>
      <p:pic>
        <p:nvPicPr>
          <p:cNvPr id="110" name="Graphic 6" descr="Laptop">
            <a:extLst>
              <a:ext uri="{FF2B5EF4-FFF2-40B4-BE49-F238E27FC236}">
                <a16:creationId xmlns:a16="http://schemas.microsoft.com/office/drawing/2014/main" id="{0821E5EE-91D3-45FD-8FF0-11AB2164C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375" y="336506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E7A9EB4-582B-4052-9281-A83C8301F35F}"/>
              </a:ext>
            </a:extLst>
          </p:cNvPr>
          <p:cNvGrpSpPr/>
          <p:nvPr/>
        </p:nvGrpSpPr>
        <p:grpSpPr>
          <a:xfrm>
            <a:off x="5331622" y="4018421"/>
            <a:ext cx="1234632" cy="850739"/>
            <a:chOff x="5932259" y="3738627"/>
            <a:chExt cx="1234632" cy="850739"/>
          </a:xfrm>
        </p:grpSpPr>
        <p:pic>
          <p:nvPicPr>
            <p:cNvPr id="113" name="Graphic 6" descr="Laptop">
              <a:extLst>
                <a:ext uri="{FF2B5EF4-FFF2-40B4-BE49-F238E27FC236}">
                  <a16:creationId xmlns:a16="http://schemas.microsoft.com/office/drawing/2014/main" id="{CF7B2BCB-B358-4AE4-82F4-DC0932CD71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952" y="3738627"/>
              <a:ext cx="457204" cy="457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AF12F8E-9889-4C2D-9CB8-5B4D4D68C374}"/>
                </a:ext>
              </a:extLst>
            </p:cNvPr>
            <p:cNvSpPr txBox="1"/>
            <p:nvPr/>
          </p:nvSpPr>
          <p:spPr>
            <a:xfrm>
              <a:off x="5932259" y="4035368"/>
              <a:ext cx="123463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dirty="0">
                  <a:effectLst/>
                </a:rPr>
                <a:t>Owlcms</a:t>
              </a:r>
              <a:br>
                <a:rPr lang="en-CA" sz="1000" dirty="0">
                  <a:effectLst/>
                </a:rPr>
              </a:br>
              <a:r>
                <a:rPr lang="en-CA" sz="1000" dirty="0">
                  <a:effectLst/>
                </a:rPr>
                <a:t>DHCP Reservation</a:t>
              </a:r>
              <a:br>
                <a:rPr lang="en-CA" sz="1000" dirty="0">
                  <a:effectLst/>
                </a:rPr>
              </a:br>
              <a:r>
                <a:rPr lang="en-CA" sz="1000" dirty="0">
                  <a:effectLst/>
                </a:rPr>
                <a:t>192.168.0.100:8080</a:t>
              </a:r>
              <a:endParaRPr lang="en-CA" sz="1000" dirty="0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888F63D6-FD7F-4253-91F7-EBEB2D2D203A}"/>
              </a:ext>
            </a:extLst>
          </p:cNvPr>
          <p:cNvSpPr txBox="1"/>
          <p:nvPr/>
        </p:nvSpPr>
        <p:spPr>
          <a:xfrm>
            <a:off x="9026004" y="3721147"/>
            <a:ext cx="3994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OBS</a:t>
            </a:r>
            <a:endParaRPr lang="en-CA" sz="1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E3BC31-DA0C-4A4C-8CCF-9941DE5FFCD1}"/>
              </a:ext>
            </a:extLst>
          </p:cNvPr>
          <p:cNvGrpSpPr/>
          <p:nvPr/>
        </p:nvGrpSpPr>
        <p:grpSpPr>
          <a:xfrm>
            <a:off x="2351584" y="2147218"/>
            <a:ext cx="2448272" cy="921742"/>
            <a:chOff x="4558647" y="2657217"/>
            <a:chExt cx="2448272" cy="92174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D6048A8-9141-4730-AACE-D33D573017A3}"/>
                </a:ext>
              </a:extLst>
            </p:cNvPr>
            <p:cNvSpPr/>
            <p:nvPr/>
          </p:nvSpPr>
          <p:spPr>
            <a:xfrm>
              <a:off x="4558647" y="3150190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D7A2AC-D108-46DE-9EEC-D37299CE1ED7}"/>
                </a:ext>
              </a:extLst>
            </p:cNvPr>
            <p:cNvSpPr/>
            <p:nvPr/>
          </p:nvSpPr>
          <p:spPr>
            <a:xfrm>
              <a:off x="4918687" y="3506951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3DD861A-049A-49B4-ADC4-307F9C7D1107}"/>
                </a:ext>
              </a:extLst>
            </p:cNvPr>
            <p:cNvSpPr/>
            <p:nvPr/>
          </p:nvSpPr>
          <p:spPr>
            <a:xfrm>
              <a:off x="5422743" y="3504483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3447D46-4567-41C0-8416-2B5ED99F9F83}"/>
                </a:ext>
              </a:extLst>
            </p:cNvPr>
            <p:cNvSpPr/>
            <p:nvPr/>
          </p:nvSpPr>
          <p:spPr>
            <a:xfrm>
              <a:off x="5926799" y="3502015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400B4F-CBAF-4E24-BB05-192C23D6903A}"/>
                </a:ext>
              </a:extLst>
            </p:cNvPr>
            <p:cNvSpPr/>
            <p:nvPr/>
          </p:nvSpPr>
          <p:spPr>
            <a:xfrm>
              <a:off x="6430855" y="3499547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7DF7D1D-951C-4D7C-BC74-9502FE641018}"/>
                </a:ext>
              </a:extLst>
            </p:cNvPr>
            <p:cNvSpPr/>
            <p:nvPr/>
          </p:nvSpPr>
          <p:spPr>
            <a:xfrm>
              <a:off x="6358895" y="2786871"/>
              <a:ext cx="216024" cy="72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C4F415-5FD9-4BF8-94FB-ABC3A3BBD9BD}"/>
                </a:ext>
              </a:extLst>
            </p:cNvPr>
            <p:cNvSpPr/>
            <p:nvPr/>
          </p:nvSpPr>
          <p:spPr>
            <a:xfrm>
              <a:off x="5926799" y="2858879"/>
              <a:ext cx="1080120" cy="2954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1DBD5E6-5DC8-4DD6-9978-D0BFCB45446E}"/>
                </a:ext>
              </a:extLst>
            </p:cNvPr>
            <p:cNvSpPr txBox="1"/>
            <p:nvPr/>
          </p:nvSpPr>
          <p:spPr>
            <a:xfrm>
              <a:off x="6103093" y="2883485"/>
              <a:ext cx="7409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>
                  <a:effectLst/>
                </a:rPr>
                <a:t>10.0.0.234</a:t>
              </a:r>
              <a:endParaRPr lang="en-CA" sz="10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24D91B4-F575-4930-A046-505DBAA53ADA}"/>
                </a:ext>
              </a:extLst>
            </p:cNvPr>
            <p:cNvSpPr txBox="1"/>
            <p:nvPr/>
          </p:nvSpPr>
          <p:spPr>
            <a:xfrm>
              <a:off x="5513864" y="3198055"/>
              <a:ext cx="8066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>
                  <a:effectLst/>
                </a:rPr>
                <a:t>192.168.0.1</a:t>
              </a:r>
              <a:endParaRPr lang="en-CA" sz="1000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6690F8C-9340-444F-8D87-52C983D671C3}"/>
                </a:ext>
              </a:extLst>
            </p:cNvPr>
            <p:cNvGrpSpPr/>
            <p:nvPr/>
          </p:nvGrpSpPr>
          <p:grpSpPr>
            <a:xfrm>
              <a:off x="4558647" y="2858879"/>
              <a:ext cx="1368152" cy="295435"/>
              <a:chOff x="1085069" y="2104442"/>
              <a:chExt cx="1368152" cy="295435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930228C3-2549-45C2-B6AF-86AD8D154840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2954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59AF7D6F-8A43-476D-9719-9259329BE5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9A6C595-FE90-465B-970C-F5794889D74A}"/>
                </a:ext>
              </a:extLst>
            </p:cNvPr>
            <p:cNvSpPr txBox="1"/>
            <p:nvPr/>
          </p:nvSpPr>
          <p:spPr>
            <a:xfrm>
              <a:off x="5973637" y="2657217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dirty="0">
                  <a:effectLst/>
                </a:rPr>
                <a:t>WAN</a:t>
              </a:r>
              <a:endParaRPr lang="en-CA" sz="1000" dirty="0"/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4048DE45-7D70-4F25-BBC2-6410E7FA64E1}"/>
              </a:ext>
            </a:extLst>
          </p:cNvPr>
          <p:cNvSpPr txBox="1"/>
          <p:nvPr/>
        </p:nvSpPr>
        <p:spPr>
          <a:xfrm>
            <a:off x="9670605" y="1948375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WAN</a:t>
            </a:r>
            <a:endParaRPr lang="en-CA" sz="1000" dirty="0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FC4FA98-0E52-4A8B-9852-AFD3DAD646B1}"/>
              </a:ext>
            </a:extLst>
          </p:cNvPr>
          <p:cNvCxnSpPr>
            <a:cxnSpLocks/>
            <a:stCxn id="110" idx="0"/>
            <a:endCxn id="32" idx="2"/>
          </p:cNvCxnSpPr>
          <p:nvPr/>
        </p:nvCxnSpPr>
        <p:spPr>
          <a:xfrm flipH="1" flipV="1">
            <a:off x="9222276" y="2887602"/>
            <a:ext cx="2701" cy="477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52386D0A-1323-48B7-B1D5-EEC17CBAD5E0}"/>
              </a:ext>
            </a:extLst>
          </p:cNvPr>
          <p:cNvSpPr txBox="1"/>
          <p:nvPr/>
        </p:nvSpPr>
        <p:spPr>
          <a:xfrm>
            <a:off x="7323735" y="3577131"/>
            <a:ext cx="1574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10.0.0.234:8080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port redirection</a:t>
            </a:r>
            <a:r>
              <a:rPr lang="en-CA" sz="1000" dirty="0"/>
              <a:t> to owlcms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4872904" y="2300312"/>
            <a:ext cx="1095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Competition</a:t>
            </a:r>
            <a:br>
              <a:rPr lang="en-CA" sz="1400" dirty="0"/>
            </a:br>
            <a:r>
              <a:rPr lang="en-CA" sz="1400" dirty="0"/>
              <a:t>Router</a:t>
            </a:r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A12B181-550A-433E-AAA9-53A33D4D83FF}"/>
              </a:ext>
            </a:extLst>
          </p:cNvPr>
          <p:cNvCxnSpPr>
            <a:cxnSpLocks/>
            <a:stCxn id="114" idx="2"/>
            <a:endCxn id="86" idx="2"/>
          </p:cNvCxnSpPr>
          <p:nvPr/>
        </p:nvCxnSpPr>
        <p:spPr>
          <a:xfrm rot="5400000" flipH="1" flipV="1">
            <a:off x="6701469" y="705637"/>
            <a:ext cx="3410991" cy="4916055"/>
          </a:xfrm>
          <a:prstGeom prst="bentConnector4">
            <a:avLst>
              <a:gd name="adj1" fmla="val -6702"/>
              <a:gd name="adj2" fmla="val 106741"/>
            </a:avLst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3B8E2FC9-4613-48BC-AEC6-1DF52C5C215A}"/>
              </a:ext>
            </a:extLst>
          </p:cNvPr>
          <p:cNvCxnSpPr>
            <a:cxnSpLocks/>
            <a:stCxn id="110" idx="3"/>
            <a:endCxn id="86" idx="2"/>
          </p:cNvCxnSpPr>
          <p:nvPr/>
        </p:nvCxnSpPr>
        <p:spPr>
          <a:xfrm flipV="1">
            <a:off x="9453579" y="1458169"/>
            <a:ext cx="1411414" cy="2135496"/>
          </a:xfrm>
          <a:prstGeom prst="bentConnector3">
            <a:avLst>
              <a:gd name="adj1" fmla="val 116280"/>
            </a:avLst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8CA8C790-2476-4E2E-B1B6-A88961F97B19}"/>
              </a:ext>
            </a:extLst>
          </p:cNvPr>
          <p:cNvSpPr txBox="1"/>
          <p:nvPr/>
        </p:nvSpPr>
        <p:spPr>
          <a:xfrm>
            <a:off x="10146944" y="4564632"/>
            <a:ext cx="84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Heroku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publicresults</a:t>
            </a:r>
            <a:endParaRPr lang="en-CA" sz="10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C5BDD38-42AC-41F7-8DC7-A3BD4B2141E6}"/>
              </a:ext>
            </a:extLst>
          </p:cNvPr>
          <p:cNvSpPr txBox="1"/>
          <p:nvPr/>
        </p:nvSpPr>
        <p:spPr>
          <a:xfrm>
            <a:off x="9980694" y="3049489"/>
            <a:ext cx="7072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YouTube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Facebook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streaming</a:t>
            </a:r>
            <a:endParaRPr lang="en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286909" y="1146339"/>
            <a:ext cx="6959063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F7EF4A-AC05-4AC6-B591-9D6E631DF448}"/>
              </a:ext>
            </a:extLst>
          </p:cNvPr>
          <p:cNvSpPr txBox="1"/>
          <p:nvPr/>
        </p:nvSpPr>
        <p:spPr>
          <a:xfrm>
            <a:off x="767408" y="283774"/>
            <a:ext cx="58035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Competition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All machines see owlcms using its 192.168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One switch per platform (PoE is used to provide power to </a:t>
            </a:r>
            <a:r>
              <a:rPr lang="en-CA" sz="1200" dirty="0" err="1"/>
              <a:t>WiFi</a:t>
            </a:r>
            <a:r>
              <a:rPr lang="en-CA" sz="1200" dirty="0"/>
              <a:t> access points)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Competition traffic is completely within the switch(es)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71E6E48-B84A-4B76-B664-A1E3CE28F2DD}"/>
              </a:ext>
            </a:extLst>
          </p:cNvPr>
          <p:cNvGrpSpPr/>
          <p:nvPr/>
        </p:nvGrpSpPr>
        <p:grpSpPr>
          <a:xfrm>
            <a:off x="767408" y="4525585"/>
            <a:ext cx="1091967" cy="487591"/>
            <a:chOff x="510710" y="3830851"/>
            <a:chExt cx="1632592" cy="487591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E372648E-443C-4310-9E57-C47369D3B6F4}"/>
                </a:ext>
              </a:extLst>
            </p:cNvPr>
            <p:cNvGrpSpPr/>
            <p:nvPr/>
          </p:nvGrpSpPr>
          <p:grpSpPr>
            <a:xfrm>
              <a:off x="638576" y="4014494"/>
              <a:ext cx="1376861" cy="303948"/>
              <a:chOff x="1085069" y="2104442"/>
              <a:chExt cx="1368152" cy="306951"/>
            </a:xfrm>
          </p:grpSpPr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7B780620-064C-43F0-9797-5A54F2B68E20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30695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191" name="Picture 190">
                <a:extLst>
                  <a:ext uri="{FF2B5EF4-FFF2-40B4-BE49-F238E27FC236}">
                    <a16:creationId xmlns:a16="http://schemas.microsoft.com/office/drawing/2014/main" id="{3B71774B-A298-43B2-BDC0-DC6D4F76CB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FA4BF1C5-7D34-45BC-8751-44F479971566}"/>
                </a:ext>
              </a:extLst>
            </p:cNvPr>
            <p:cNvSpPr txBox="1"/>
            <p:nvPr/>
          </p:nvSpPr>
          <p:spPr>
            <a:xfrm>
              <a:off x="510710" y="3830851"/>
              <a:ext cx="16325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dirty="0" err="1"/>
                <a:t>WiFi</a:t>
              </a:r>
              <a:r>
                <a:rPr lang="en-CA" sz="1000" dirty="0"/>
                <a:t> Access Point</a:t>
              </a:r>
            </a:p>
          </p:txBody>
        </p:sp>
      </p:grp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1E738DF8-0D72-4AE6-AAE7-CB4F236B2F25}"/>
              </a:ext>
            </a:extLst>
          </p:cNvPr>
          <p:cNvCxnSpPr>
            <a:cxnSpLocks/>
          </p:cNvCxnSpPr>
          <p:nvPr/>
        </p:nvCxnSpPr>
        <p:spPr>
          <a:xfrm>
            <a:off x="8932004" y="5767156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D2BC43A0-175B-493B-AABF-9B4F7B5895CB}"/>
              </a:ext>
            </a:extLst>
          </p:cNvPr>
          <p:cNvSpPr txBox="1"/>
          <p:nvPr/>
        </p:nvSpPr>
        <p:spPr>
          <a:xfrm>
            <a:off x="9419327" y="5634771"/>
            <a:ext cx="1749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Physical or WIFI connection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C935AFB-B290-45DE-84B2-7DD0C126B796}"/>
              </a:ext>
            </a:extLst>
          </p:cNvPr>
          <p:cNvCxnSpPr>
            <a:cxnSpLocks/>
          </p:cNvCxnSpPr>
          <p:nvPr/>
        </p:nvCxnSpPr>
        <p:spPr>
          <a:xfrm>
            <a:off x="8953721" y="5992379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350B2E3E-4C83-47E6-B42D-D3AAE9E92E93}"/>
              </a:ext>
            </a:extLst>
          </p:cNvPr>
          <p:cNvSpPr/>
          <p:nvPr/>
        </p:nvSpPr>
        <p:spPr>
          <a:xfrm>
            <a:off x="7515140" y="1146339"/>
            <a:ext cx="4306582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1226B3C-9EB1-4624-BD2A-EE31D5068FAB}"/>
              </a:ext>
            </a:extLst>
          </p:cNvPr>
          <p:cNvSpPr txBox="1"/>
          <p:nvPr/>
        </p:nvSpPr>
        <p:spPr>
          <a:xfrm>
            <a:off x="7462583" y="523911"/>
            <a:ext cx="400340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Isolated Video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Needs a redirection to see owlcms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Avoids video traffic hitting the competition router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F3CA7A6-3357-4C39-B63E-B79EB7A68CB9}"/>
              </a:ext>
            </a:extLst>
          </p:cNvPr>
          <p:cNvSpPr txBox="1"/>
          <p:nvPr/>
        </p:nvSpPr>
        <p:spPr>
          <a:xfrm>
            <a:off x="9419326" y="584012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IP Connection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83D43C-A0C7-4031-BD5B-FF608F8338A6}"/>
              </a:ext>
            </a:extLst>
          </p:cNvPr>
          <p:cNvCxnSpPr>
            <a:cxnSpLocks/>
            <a:stCxn id="190" idx="2"/>
            <a:endCxn id="80" idx="2"/>
          </p:cNvCxnSpPr>
          <p:nvPr/>
        </p:nvCxnSpPr>
        <p:spPr>
          <a:xfrm>
            <a:off x="1313392" y="5013176"/>
            <a:ext cx="17633" cy="74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Graphic 157" descr="Laptop">
            <a:extLst>
              <a:ext uri="{FF2B5EF4-FFF2-40B4-BE49-F238E27FC236}">
                <a16:creationId xmlns:a16="http://schemas.microsoft.com/office/drawing/2014/main" id="{C0292E6F-F379-44BE-8B4E-D40F68B2B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302" y="5115450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D152459-C34F-4DC2-B1EF-07B7D1A6CBBA}"/>
              </a:ext>
            </a:extLst>
          </p:cNvPr>
          <p:cNvCxnSpPr>
            <a:cxnSpLocks/>
            <a:stCxn id="138" idx="2"/>
          </p:cNvCxnSpPr>
          <p:nvPr/>
        </p:nvCxnSpPr>
        <p:spPr>
          <a:xfrm flipH="1">
            <a:off x="2811155" y="5572654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A8FB138D-7BC7-430A-B652-01307C160610}"/>
              </a:ext>
            </a:extLst>
          </p:cNvPr>
          <p:cNvGrpSpPr/>
          <p:nvPr/>
        </p:nvGrpSpPr>
        <p:grpSpPr>
          <a:xfrm>
            <a:off x="1777170" y="4525585"/>
            <a:ext cx="1091967" cy="487591"/>
            <a:chOff x="510710" y="3830851"/>
            <a:chExt cx="1632592" cy="487591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05602E61-FAE6-4DC6-87C1-446DC9B2AED8}"/>
                </a:ext>
              </a:extLst>
            </p:cNvPr>
            <p:cNvGrpSpPr/>
            <p:nvPr/>
          </p:nvGrpSpPr>
          <p:grpSpPr>
            <a:xfrm>
              <a:off x="638576" y="4014494"/>
              <a:ext cx="1376861" cy="303948"/>
              <a:chOff x="1085069" y="2104442"/>
              <a:chExt cx="1368152" cy="306951"/>
            </a:xfrm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7902B882-47B2-42EF-A90E-2916092B9BD0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30695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154" name="Picture 153">
                <a:extLst>
                  <a:ext uri="{FF2B5EF4-FFF2-40B4-BE49-F238E27FC236}">
                    <a16:creationId xmlns:a16="http://schemas.microsoft.com/office/drawing/2014/main" id="{55015172-E9CD-4296-9FCD-79F853D9CE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9AEB4F8C-C94B-492A-A3D6-963DB621DB3E}"/>
                </a:ext>
              </a:extLst>
            </p:cNvPr>
            <p:cNvSpPr txBox="1"/>
            <p:nvPr/>
          </p:nvSpPr>
          <p:spPr>
            <a:xfrm>
              <a:off x="510710" y="3830851"/>
              <a:ext cx="16325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dirty="0" err="1"/>
                <a:t>WiFi</a:t>
              </a:r>
              <a:r>
                <a:rPr lang="en-CA" sz="1000" dirty="0"/>
                <a:t> Access Point</a:t>
              </a:r>
            </a:p>
          </p:txBody>
        </p:sp>
      </p:grp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1C1A72B-8D41-46E6-83ED-89DCF054125F}"/>
              </a:ext>
            </a:extLst>
          </p:cNvPr>
          <p:cNvCxnSpPr>
            <a:cxnSpLocks/>
            <a:stCxn id="114" idx="1"/>
            <a:endCxn id="172" idx="2"/>
          </p:cNvCxnSpPr>
          <p:nvPr/>
        </p:nvCxnSpPr>
        <p:spPr>
          <a:xfrm rot="10800000" flipV="1">
            <a:off x="3944744" y="4592161"/>
            <a:ext cx="1386879" cy="11668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B45DF9D-2A00-4F9C-8D74-EDE7E83D69BA}"/>
              </a:ext>
            </a:extLst>
          </p:cNvPr>
          <p:cNvGrpSpPr/>
          <p:nvPr/>
        </p:nvGrpSpPr>
        <p:grpSpPr>
          <a:xfrm flipV="1">
            <a:off x="2972635" y="5756547"/>
            <a:ext cx="2448272" cy="428769"/>
            <a:chOff x="4780743" y="4587645"/>
            <a:chExt cx="2448272" cy="42876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AA01354-017F-471A-A0E0-0647939DEA9A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74E4660E-819F-46A2-9220-D84B2ABD1F53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CC8A185-A00F-48A1-ACF8-D6821819AC79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B93DDE75-CC01-4B6A-A28A-2D0D1271EF70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DC6E9037-609E-4546-B1CE-E98DCA3C58F4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2B420ACC-0919-48DE-BE45-28E71249465C}"/>
              </a:ext>
            </a:extLst>
          </p:cNvPr>
          <p:cNvCxnSpPr>
            <a:cxnSpLocks/>
            <a:stCxn id="171" idx="2"/>
            <a:endCxn id="41" idx="2"/>
          </p:cNvCxnSpPr>
          <p:nvPr/>
        </p:nvCxnSpPr>
        <p:spPr>
          <a:xfrm rot="16200000" flipV="1">
            <a:off x="1786369" y="4102228"/>
            <a:ext cx="2687587" cy="6210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8839BAA5-F733-4EE0-9EA4-151B91595FCD}"/>
              </a:ext>
            </a:extLst>
          </p:cNvPr>
          <p:cNvCxnSpPr>
            <a:stCxn id="148" idx="2"/>
            <a:endCxn id="81" idx="2"/>
          </p:cNvCxnSpPr>
          <p:nvPr/>
        </p:nvCxnSpPr>
        <p:spPr>
          <a:xfrm rot="5400000">
            <a:off x="1705407" y="5142851"/>
            <a:ext cx="747422" cy="4880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3" name="Graphic 157" descr="Laptop">
            <a:extLst>
              <a:ext uri="{FF2B5EF4-FFF2-40B4-BE49-F238E27FC236}">
                <a16:creationId xmlns:a16="http://schemas.microsoft.com/office/drawing/2014/main" id="{3339E372-530B-4EBF-9743-34AE32E90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53" y="3962945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83DD348A-B31D-4549-9D0B-FE30B7D03B9B}"/>
              </a:ext>
            </a:extLst>
          </p:cNvPr>
          <p:cNvCxnSpPr>
            <a:cxnSpLocks/>
            <a:stCxn id="193" idx="2"/>
          </p:cNvCxnSpPr>
          <p:nvPr/>
        </p:nvCxnSpPr>
        <p:spPr>
          <a:xfrm flipH="1">
            <a:off x="1295206" y="4420149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413F8C54-1391-4149-AA6C-787129AF8D31}"/>
              </a:ext>
            </a:extLst>
          </p:cNvPr>
          <p:cNvCxnSpPr>
            <a:cxnSpLocks/>
            <a:stCxn id="110" idx="0"/>
            <a:endCxn id="113" idx="0"/>
          </p:cNvCxnSpPr>
          <p:nvPr/>
        </p:nvCxnSpPr>
        <p:spPr>
          <a:xfrm rot="16200000" flipH="1" flipV="1">
            <a:off x="7252768" y="2046212"/>
            <a:ext cx="653358" cy="3291060"/>
          </a:xfrm>
          <a:prstGeom prst="bentConnector3">
            <a:avLst>
              <a:gd name="adj1" fmla="val 321"/>
            </a:avLst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15E201A6-3F91-40F1-A01A-A58790C9C3F2}"/>
              </a:ext>
            </a:extLst>
          </p:cNvPr>
          <p:cNvSpPr txBox="1"/>
          <p:nvPr/>
        </p:nvSpPr>
        <p:spPr>
          <a:xfrm>
            <a:off x="5749867" y="5837628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900" dirty="0" err="1"/>
              <a:t>Additional</a:t>
            </a:r>
            <a:r>
              <a:rPr lang="fr-CA" sz="900" dirty="0"/>
              <a:t> switch</a:t>
            </a:r>
            <a:br>
              <a:rPr lang="fr-CA" sz="900" dirty="0"/>
            </a:br>
            <a:r>
              <a:rPr lang="fr-CA" sz="900" dirty="0"/>
              <a:t>for platform 2</a:t>
            </a:r>
          </a:p>
        </p:txBody>
      </p: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41DC2A35-0D0E-46C3-92D7-406DFA1D2045}"/>
              </a:ext>
            </a:extLst>
          </p:cNvPr>
          <p:cNvCxnSpPr>
            <a:stCxn id="166" idx="0"/>
            <a:endCxn id="174" idx="2"/>
          </p:cNvCxnSpPr>
          <p:nvPr/>
        </p:nvCxnSpPr>
        <p:spPr>
          <a:xfrm rot="16200000" flipV="1">
            <a:off x="5563871" y="5152936"/>
            <a:ext cx="73677" cy="1295707"/>
          </a:xfrm>
          <a:prstGeom prst="bentConnector3">
            <a:avLst>
              <a:gd name="adj1" fmla="val 4102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E5878553-636F-4E9F-8CD9-A749F5F87023}"/>
              </a:ext>
            </a:extLst>
          </p:cNvPr>
          <p:cNvSpPr txBox="1"/>
          <p:nvPr/>
        </p:nvSpPr>
        <p:spPr>
          <a:xfrm>
            <a:off x="2855640" y="2196153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84213BE-DC2C-4862-8E3A-4AEDFD7DDEDD}"/>
              </a:ext>
            </a:extLst>
          </p:cNvPr>
          <p:cNvSpPr txBox="1"/>
          <p:nvPr/>
        </p:nvSpPr>
        <p:spPr>
          <a:xfrm>
            <a:off x="1387918" y="5876473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PoE-capable Switch (one per platform)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E12A0B5-4A81-48D7-A2B9-75F0C8A44135}"/>
              </a:ext>
            </a:extLst>
          </p:cNvPr>
          <p:cNvSpPr txBox="1"/>
          <p:nvPr/>
        </p:nvSpPr>
        <p:spPr>
          <a:xfrm>
            <a:off x="917347" y="5641131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900" dirty="0"/>
              <a:t>PoE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AD1BDFE-56B3-4FC5-B934-184F3036490F}"/>
              </a:ext>
            </a:extLst>
          </p:cNvPr>
          <p:cNvSpPr txBox="1"/>
          <p:nvPr/>
        </p:nvSpPr>
        <p:spPr>
          <a:xfrm>
            <a:off x="1440881" y="5650712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900" dirty="0"/>
              <a:t>PoE</a:t>
            </a:r>
          </a:p>
        </p:txBody>
      </p:sp>
    </p:spTree>
    <p:extLst>
      <p:ext uri="{BB962C8B-B14F-4D97-AF65-F5344CB8AC3E}">
        <p14:creationId xmlns:p14="http://schemas.microsoft.com/office/powerpoint/2010/main" val="3166276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C09B12F5-3A08-4030-9EB0-24C36005F479}"/>
              </a:ext>
            </a:extLst>
          </p:cNvPr>
          <p:cNvGrpSpPr/>
          <p:nvPr/>
        </p:nvGrpSpPr>
        <p:grpSpPr>
          <a:xfrm flipV="1">
            <a:off x="909267" y="5376495"/>
            <a:ext cx="2448272" cy="428769"/>
            <a:chOff x="4780743" y="4587645"/>
            <a:chExt cx="2448272" cy="42876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AA13C98-962C-42A2-B0B1-75BC1B2E70AE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DE4E674-54F1-42DD-9B82-C2CFDC3C66C5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9C9EEC0-3B2A-45B5-89BD-89241625A9EF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29051E5-381A-4A0B-955C-DF79D7C66381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1306FD8-B11D-4E55-88EE-27DB148E0DA8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86" name="Thought Bubble: Cloud 85">
            <a:extLst>
              <a:ext uri="{FF2B5EF4-FFF2-40B4-BE49-F238E27FC236}">
                <a16:creationId xmlns:a16="http://schemas.microsoft.com/office/drawing/2014/main" id="{015244E2-5618-4B8B-8BFA-D45976ABD90D}"/>
              </a:ext>
            </a:extLst>
          </p:cNvPr>
          <p:cNvSpPr/>
          <p:nvPr/>
        </p:nvSpPr>
        <p:spPr>
          <a:xfrm>
            <a:off x="3575096" y="952797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8D38BCD-6C5A-440C-85F3-EC475A271956}"/>
              </a:ext>
            </a:extLst>
          </p:cNvPr>
          <p:cNvCxnSpPr>
            <a:cxnSpLocks/>
            <a:endCxn id="86" idx="1"/>
          </p:cNvCxnSpPr>
          <p:nvPr/>
        </p:nvCxnSpPr>
        <p:spPr>
          <a:xfrm flipH="1" flipV="1">
            <a:off x="4282890" y="1475073"/>
            <a:ext cx="48" cy="37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Graphic 6" descr="Laptop">
            <a:extLst>
              <a:ext uri="{FF2B5EF4-FFF2-40B4-BE49-F238E27FC236}">
                <a16:creationId xmlns:a16="http://schemas.microsoft.com/office/drawing/2014/main" id="{0821E5EE-91D3-45FD-8FF0-11AB2164C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187" y="2763487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E7A9EB4-582B-4052-9281-A83C8301F35F}"/>
              </a:ext>
            </a:extLst>
          </p:cNvPr>
          <p:cNvGrpSpPr/>
          <p:nvPr/>
        </p:nvGrpSpPr>
        <p:grpSpPr>
          <a:xfrm>
            <a:off x="5696913" y="3636786"/>
            <a:ext cx="596638" cy="696851"/>
            <a:chOff x="6251256" y="3738627"/>
            <a:chExt cx="596638" cy="696851"/>
          </a:xfrm>
        </p:grpSpPr>
        <p:pic>
          <p:nvPicPr>
            <p:cNvPr id="113" name="Graphic 6" descr="Laptop">
              <a:extLst>
                <a:ext uri="{FF2B5EF4-FFF2-40B4-BE49-F238E27FC236}">
                  <a16:creationId xmlns:a16="http://schemas.microsoft.com/office/drawing/2014/main" id="{CF7B2BCB-B358-4AE4-82F4-DC0932CD71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952" y="3738627"/>
              <a:ext cx="457204" cy="457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AF12F8E-9889-4C2D-9CB8-5B4D4D68C374}"/>
                </a:ext>
              </a:extLst>
            </p:cNvPr>
            <p:cNvSpPr txBox="1"/>
            <p:nvPr/>
          </p:nvSpPr>
          <p:spPr>
            <a:xfrm>
              <a:off x="6251256" y="4035368"/>
              <a:ext cx="596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dirty="0">
                  <a:effectLst/>
                </a:rPr>
                <a:t>Owlcms</a:t>
              </a:r>
              <a:br>
                <a:rPr lang="en-CA" sz="1000" dirty="0">
                  <a:effectLst/>
                </a:rPr>
              </a:br>
              <a:endParaRPr lang="en-CA" sz="1000" dirty="0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888F63D6-FD7F-4253-91F7-EBEB2D2D203A}"/>
              </a:ext>
            </a:extLst>
          </p:cNvPr>
          <p:cNvSpPr txBox="1"/>
          <p:nvPr/>
        </p:nvSpPr>
        <p:spPr>
          <a:xfrm>
            <a:off x="5769076" y="2843472"/>
            <a:ext cx="3994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OBS</a:t>
            </a:r>
            <a:endParaRPr lang="en-CA" sz="1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E3BC31-DA0C-4A4C-8CCF-9941DE5FFCD1}"/>
              </a:ext>
            </a:extLst>
          </p:cNvPr>
          <p:cNvGrpSpPr/>
          <p:nvPr/>
        </p:nvGrpSpPr>
        <p:grpSpPr>
          <a:xfrm>
            <a:off x="2389411" y="1765583"/>
            <a:ext cx="2448272" cy="921742"/>
            <a:chOff x="4558647" y="2657217"/>
            <a:chExt cx="2448272" cy="92174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D6048A8-9141-4730-AACE-D33D573017A3}"/>
                </a:ext>
              </a:extLst>
            </p:cNvPr>
            <p:cNvSpPr/>
            <p:nvPr/>
          </p:nvSpPr>
          <p:spPr>
            <a:xfrm>
              <a:off x="4558647" y="3150190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D7A2AC-D108-46DE-9EEC-D37299CE1ED7}"/>
                </a:ext>
              </a:extLst>
            </p:cNvPr>
            <p:cNvSpPr/>
            <p:nvPr/>
          </p:nvSpPr>
          <p:spPr>
            <a:xfrm>
              <a:off x="4918687" y="3506951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3DD861A-049A-49B4-ADC4-307F9C7D1107}"/>
                </a:ext>
              </a:extLst>
            </p:cNvPr>
            <p:cNvSpPr/>
            <p:nvPr/>
          </p:nvSpPr>
          <p:spPr>
            <a:xfrm>
              <a:off x="5422743" y="3504483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3447D46-4567-41C0-8416-2B5ED99F9F83}"/>
                </a:ext>
              </a:extLst>
            </p:cNvPr>
            <p:cNvSpPr/>
            <p:nvPr/>
          </p:nvSpPr>
          <p:spPr>
            <a:xfrm>
              <a:off x="5926799" y="3502015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400B4F-CBAF-4E24-BB05-192C23D6903A}"/>
                </a:ext>
              </a:extLst>
            </p:cNvPr>
            <p:cNvSpPr/>
            <p:nvPr/>
          </p:nvSpPr>
          <p:spPr>
            <a:xfrm>
              <a:off x="6430855" y="3499547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7DF7D1D-951C-4D7C-BC74-9502FE641018}"/>
                </a:ext>
              </a:extLst>
            </p:cNvPr>
            <p:cNvSpPr/>
            <p:nvPr/>
          </p:nvSpPr>
          <p:spPr>
            <a:xfrm>
              <a:off x="6358895" y="2786871"/>
              <a:ext cx="216024" cy="72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C4F415-5FD9-4BF8-94FB-ABC3A3BBD9BD}"/>
                </a:ext>
              </a:extLst>
            </p:cNvPr>
            <p:cNvSpPr/>
            <p:nvPr/>
          </p:nvSpPr>
          <p:spPr>
            <a:xfrm>
              <a:off x="5926799" y="2858879"/>
              <a:ext cx="1080120" cy="2954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1DBD5E6-5DC8-4DD6-9978-D0BFCB45446E}"/>
                </a:ext>
              </a:extLst>
            </p:cNvPr>
            <p:cNvSpPr txBox="1"/>
            <p:nvPr/>
          </p:nvSpPr>
          <p:spPr>
            <a:xfrm>
              <a:off x="5998807" y="2883485"/>
              <a:ext cx="10038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>
                  <a:effectLst/>
                </a:rPr>
                <a:t>107.171.217.85</a:t>
              </a:r>
              <a:endParaRPr lang="en-CA" sz="10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24D91B4-F575-4930-A046-505DBAA53ADA}"/>
                </a:ext>
              </a:extLst>
            </p:cNvPr>
            <p:cNvSpPr txBox="1"/>
            <p:nvPr/>
          </p:nvSpPr>
          <p:spPr>
            <a:xfrm>
              <a:off x="5513864" y="3198055"/>
              <a:ext cx="8066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>
                  <a:effectLst/>
                </a:rPr>
                <a:t>192.168.0.1</a:t>
              </a:r>
              <a:endParaRPr lang="en-CA" sz="1000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6690F8C-9340-444F-8D87-52C983D671C3}"/>
                </a:ext>
              </a:extLst>
            </p:cNvPr>
            <p:cNvGrpSpPr/>
            <p:nvPr/>
          </p:nvGrpSpPr>
          <p:grpSpPr>
            <a:xfrm>
              <a:off x="4558647" y="2858879"/>
              <a:ext cx="1368152" cy="295435"/>
              <a:chOff x="1085069" y="2104442"/>
              <a:chExt cx="1368152" cy="295435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930228C3-2549-45C2-B6AF-86AD8D154840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2954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59AF7D6F-8A43-476D-9719-9259329BE5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9A6C595-FE90-465B-970C-F5794889D74A}"/>
                </a:ext>
              </a:extLst>
            </p:cNvPr>
            <p:cNvSpPr txBox="1"/>
            <p:nvPr/>
          </p:nvSpPr>
          <p:spPr>
            <a:xfrm>
              <a:off x="5973637" y="2657217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dirty="0">
                  <a:effectLst/>
                </a:rPr>
                <a:t>WAN</a:t>
              </a:r>
              <a:endParaRPr lang="en-CA" sz="1000" dirty="0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1355386" y="1967244"/>
            <a:ext cx="1095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Competition</a:t>
            </a:r>
            <a:br>
              <a:rPr lang="en-CA" sz="1400" dirty="0"/>
            </a:br>
            <a:r>
              <a:rPr lang="en-CA" sz="1400" dirty="0"/>
              <a:t>Router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CA8C790-2476-4E2E-B1B6-A88961F97B19}"/>
              </a:ext>
            </a:extLst>
          </p:cNvPr>
          <p:cNvSpPr txBox="1"/>
          <p:nvPr/>
        </p:nvSpPr>
        <p:spPr>
          <a:xfrm>
            <a:off x="6293551" y="1043227"/>
            <a:ext cx="84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Heroku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publicresults</a:t>
            </a:r>
            <a:endParaRPr lang="en-CA" sz="10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C5BDD38-42AC-41F7-8DC7-A3BD4B2141E6}"/>
              </a:ext>
            </a:extLst>
          </p:cNvPr>
          <p:cNvSpPr txBox="1"/>
          <p:nvPr/>
        </p:nvSpPr>
        <p:spPr>
          <a:xfrm>
            <a:off x="5608512" y="1058616"/>
            <a:ext cx="707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Video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streaming</a:t>
            </a:r>
            <a:endParaRPr lang="en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324736" y="764704"/>
            <a:ext cx="7321259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71E6E48-B84A-4B76-B664-A1E3CE28F2DD}"/>
              </a:ext>
            </a:extLst>
          </p:cNvPr>
          <p:cNvGrpSpPr/>
          <p:nvPr/>
        </p:nvGrpSpPr>
        <p:grpSpPr>
          <a:xfrm>
            <a:off x="813702" y="4143950"/>
            <a:ext cx="1091967" cy="487591"/>
            <a:chOff x="510710" y="3830851"/>
            <a:chExt cx="1632592" cy="487591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E372648E-443C-4310-9E57-C47369D3B6F4}"/>
                </a:ext>
              </a:extLst>
            </p:cNvPr>
            <p:cNvGrpSpPr/>
            <p:nvPr/>
          </p:nvGrpSpPr>
          <p:grpSpPr>
            <a:xfrm>
              <a:off x="638576" y="4014494"/>
              <a:ext cx="1376861" cy="303948"/>
              <a:chOff x="1085069" y="2104442"/>
              <a:chExt cx="1368152" cy="306951"/>
            </a:xfrm>
          </p:grpSpPr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7B780620-064C-43F0-9797-5A54F2B68E20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30695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191" name="Picture 190">
                <a:extLst>
                  <a:ext uri="{FF2B5EF4-FFF2-40B4-BE49-F238E27FC236}">
                    <a16:creationId xmlns:a16="http://schemas.microsoft.com/office/drawing/2014/main" id="{3B71774B-A298-43B2-BDC0-DC6D4F76CB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FA4BF1C5-7D34-45BC-8751-44F479971566}"/>
                </a:ext>
              </a:extLst>
            </p:cNvPr>
            <p:cNvSpPr txBox="1"/>
            <p:nvPr/>
          </p:nvSpPr>
          <p:spPr>
            <a:xfrm>
              <a:off x="510710" y="3830851"/>
              <a:ext cx="16325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dirty="0" err="1"/>
                <a:t>WiFi</a:t>
              </a:r>
              <a:r>
                <a:rPr lang="en-CA" sz="1000" dirty="0"/>
                <a:t> Access Point</a:t>
              </a:r>
            </a:p>
          </p:txBody>
        </p:sp>
      </p:grp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1E738DF8-0D72-4AE6-AAE7-CB4F236B2F25}"/>
              </a:ext>
            </a:extLst>
          </p:cNvPr>
          <p:cNvCxnSpPr>
            <a:cxnSpLocks/>
          </p:cNvCxnSpPr>
          <p:nvPr/>
        </p:nvCxnSpPr>
        <p:spPr>
          <a:xfrm>
            <a:off x="5573347" y="6228131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D2BC43A0-175B-493B-AABF-9B4F7B5895CB}"/>
              </a:ext>
            </a:extLst>
          </p:cNvPr>
          <p:cNvSpPr txBox="1"/>
          <p:nvPr/>
        </p:nvSpPr>
        <p:spPr>
          <a:xfrm>
            <a:off x="6060670" y="6095746"/>
            <a:ext cx="1749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Physical or WIFI connection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C935AFB-B290-45DE-84B2-7DD0C126B796}"/>
              </a:ext>
            </a:extLst>
          </p:cNvPr>
          <p:cNvCxnSpPr>
            <a:cxnSpLocks/>
          </p:cNvCxnSpPr>
          <p:nvPr/>
        </p:nvCxnSpPr>
        <p:spPr>
          <a:xfrm>
            <a:off x="5595064" y="6453354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9F3CA7A6-3357-4C39-B63E-B79EB7A68CB9}"/>
              </a:ext>
            </a:extLst>
          </p:cNvPr>
          <p:cNvSpPr txBox="1"/>
          <p:nvPr/>
        </p:nvSpPr>
        <p:spPr>
          <a:xfrm>
            <a:off x="6060669" y="6301102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IP traffic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83D43C-A0C7-4031-BD5B-FF608F8338A6}"/>
              </a:ext>
            </a:extLst>
          </p:cNvPr>
          <p:cNvCxnSpPr>
            <a:cxnSpLocks/>
            <a:stCxn id="190" idx="2"/>
            <a:endCxn id="80" idx="2"/>
          </p:cNvCxnSpPr>
          <p:nvPr/>
        </p:nvCxnSpPr>
        <p:spPr>
          <a:xfrm>
            <a:off x="1359686" y="4631541"/>
            <a:ext cx="17633" cy="74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Graphic 157" descr="Laptop">
            <a:extLst>
              <a:ext uri="{FF2B5EF4-FFF2-40B4-BE49-F238E27FC236}">
                <a16:creationId xmlns:a16="http://schemas.microsoft.com/office/drawing/2014/main" id="{C0292E6F-F379-44BE-8B4E-D40F68B2B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596" y="4733815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D152459-C34F-4DC2-B1EF-07B7D1A6CBBA}"/>
              </a:ext>
            </a:extLst>
          </p:cNvPr>
          <p:cNvCxnSpPr>
            <a:cxnSpLocks/>
            <a:stCxn id="138" idx="2"/>
          </p:cNvCxnSpPr>
          <p:nvPr/>
        </p:nvCxnSpPr>
        <p:spPr>
          <a:xfrm flipH="1">
            <a:off x="2857449" y="5191019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A8FB138D-7BC7-430A-B652-01307C160610}"/>
              </a:ext>
            </a:extLst>
          </p:cNvPr>
          <p:cNvGrpSpPr/>
          <p:nvPr/>
        </p:nvGrpSpPr>
        <p:grpSpPr>
          <a:xfrm>
            <a:off x="1823464" y="4143950"/>
            <a:ext cx="1091967" cy="487591"/>
            <a:chOff x="510710" y="3830851"/>
            <a:chExt cx="1632592" cy="487591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05602E61-FAE6-4DC6-87C1-446DC9B2AED8}"/>
                </a:ext>
              </a:extLst>
            </p:cNvPr>
            <p:cNvGrpSpPr/>
            <p:nvPr/>
          </p:nvGrpSpPr>
          <p:grpSpPr>
            <a:xfrm>
              <a:off x="638576" y="4014494"/>
              <a:ext cx="1376861" cy="303948"/>
              <a:chOff x="1085069" y="2104442"/>
              <a:chExt cx="1368152" cy="306951"/>
            </a:xfrm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7902B882-47B2-42EF-A90E-2916092B9BD0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30695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154" name="Picture 153">
                <a:extLst>
                  <a:ext uri="{FF2B5EF4-FFF2-40B4-BE49-F238E27FC236}">
                    <a16:creationId xmlns:a16="http://schemas.microsoft.com/office/drawing/2014/main" id="{55015172-E9CD-4296-9FCD-79F853D9CE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9AEB4F8C-C94B-492A-A3D6-963DB621DB3E}"/>
                </a:ext>
              </a:extLst>
            </p:cNvPr>
            <p:cNvSpPr txBox="1"/>
            <p:nvPr/>
          </p:nvSpPr>
          <p:spPr>
            <a:xfrm>
              <a:off x="510710" y="3830851"/>
              <a:ext cx="16325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dirty="0" err="1"/>
                <a:t>WiFi</a:t>
              </a:r>
              <a:r>
                <a:rPr lang="en-CA" sz="1000" dirty="0"/>
                <a:t> Access Point</a:t>
              </a:r>
            </a:p>
          </p:txBody>
        </p:sp>
      </p:grp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1C1A72B-8D41-46E6-83ED-89DCF054125F}"/>
              </a:ext>
            </a:extLst>
          </p:cNvPr>
          <p:cNvCxnSpPr>
            <a:cxnSpLocks/>
            <a:stCxn id="114" idx="1"/>
            <a:endCxn id="173" idx="2"/>
          </p:cNvCxnSpPr>
          <p:nvPr/>
        </p:nvCxnSpPr>
        <p:spPr>
          <a:xfrm rot="10800000" flipV="1">
            <a:off x="4378099" y="4133582"/>
            <a:ext cx="1318815" cy="12462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B45DF9D-2A00-4F9C-8D74-EDE7E83D69BA}"/>
              </a:ext>
            </a:extLst>
          </p:cNvPr>
          <p:cNvGrpSpPr/>
          <p:nvPr/>
        </p:nvGrpSpPr>
        <p:grpSpPr>
          <a:xfrm flipV="1">
            <a:off x="2901934" y="5374912"/>
            <a:ext cx="2448272" cy="428769"/>
            <a:chOff x="4780743" y="4587645"/>
            <a:chExt cx="2448272" cy="42876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AA01354-017F-471A-A0E0-0647939DEA9A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74E4660E-819F-46A2-9220-D84B2ABD1F53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CC8A185-A00F-48A1-ACF8-D6821819AC79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B93DDE75-CC01-4B6A-A28A-2D0D1271EF70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DC6E9037-609E-4546-B1CE-E98DCA3C58F4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2B420ACC-0919-48DE-BE45-28E71249465C}"/>
              </a:ext>
            </a:extLst>
          </p:cNvPr>
          <p:cNvCxnSpPr>
            <a:cxnSpLocks/>
            <a:stCxn id="172" idx="2"/>
            <a:endCxn id="43" idx="2"/>
          </p:cNvCxnSpPr>
          <p:nvPr/>
        </p:nvCxnSpPr>
        <p:spPr>
          <a:xfrm rot="16200000" flipV="1">
            <a:off x="2522314" y="4025651"/>
            <a:ext cx="2694991" cy="84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8839BAA5-F733-4EE0-9EA4-151B91595FCD}"/>
              </a:ext>
            </a:extLst>
          </p:cNvPr>
          <p:cNvCxnSpPr>
            <a:stCxn id="148" idx="2"/>
            <a:endCxn id="81" idx="2"/>
          </p:cNvCxnSpPr>
          <p:nvPr/>
        </p:nvCxnSpPr>
        <p:spPr>
          <a:xfrm rot="5400000">
            <a:off x="1751701" y="4761216"/>
            <a:ext cx="747422" cy="488073"/>
          </a:xfrm>
          <a:prstGeom prst="bentConnector3">
            <a:avLst>
              <a:gd name="adj1" fmla="val 103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3" name="Graphic 157" descr="Laptop">
            <a:extLst>
              <a:ext uri="{FF2B5EF4-FFF2-40B4-BE49-F238E27FC236}">
                <a16:creationId xmlns:a16="http://schemas.microsoft.com/office/drawing/2014/main" id="{3339E372-530B-4EBF-9743-34AE32E90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324" y="3437294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TextBox 165">
            <a:extLst>
              <a:ext uri="{FF2B5EF4-FFF2-40B4-BE49-F238E27FC236}">
                <a16:creationId xmlns:a16="http://schemas.microsoft.com/office/drawing/2014/main" id="{15E201A6-3F91-40F1-A01A-A58790C9C3F2}"/>
              </a:ext>
            </a:extLst>
          </p:cNvPr>
          <p:cNvSpPr txBox="1"/>
          <p:nvPr/>
        </p:nvSpPr>
        <p:spPr>
          <a:xfrm>
            <a:off x="5796161" y="5455993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900" dirty="0" err="1"/>
              <a:t>Additional</a:t>
            </a:r>
            <a:r>
              <a:rPr lang="fr-CA" sz="900" dirty="0"/>
              <a:t> switch</a:t>
            </a:r>
            <a:br>
              <a:rPr lang="fr-CA" sz="900" dirty="0"/>
            </a:br>
            <a:r>
              <a:rPr lang="fr-CA" sz="900" dirty="0"/>
              <a:t>for platform 2</a:t>
            </a:r>
          </a:p>
        </p:txBody>
      </p: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41DC2A35-0D0E-46C3-92D7-406DFA1D2045}"/>
              </a:ext>
            </a:extLst>
          </p:cNvPr>
          <p:cNvCxnSpPr>
            <a:stCxn id="166" idx="0"/>
            <a:endCxn id="174" idx="2"/>
          </p:cNvCxnSpPr>
          <p:nvPr/>
        </p:nvCxnSpPr>
        <p:spPr>
          <a:xfrm rot="16200000" flipV="1">
            <a:off x="5551667" y="4712804"/>
            <a:ext cx="73677" cy="1412702"/>
          </a:xfrm>
          <a:prstGeom prst="bentConnector3">
            <a:avLst>
              <a:gd name="adj1" fmla="val 4102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E5878553-636F-4E9F-8CD9-A749F5F87023}"/>
              </a:ext>
            </a:extLst>
          </p:cNvPr>
          <p:cNvSpPr txBox="1"/>
          <p:nvPr/>
        </p:nvSpPr>
        <p:spPr>
          <a:xfrm>
            <a:off x="2893467" y="1814518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84213BE-DC2C-4862-8E3A-4AEDFD7DDEDD}"/>
              </a:ext>
            </a:extLst>
          </p:cNvPr>
          <p:cNvSpPr txBox="1"/>
          <p:nvPr/>
        </p:nvSpPr>
        <p:spPr>
          <a:xfrm>
            <a:off x="1434212" y="5494838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PoE-capable Switch (one per platform)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E12A0B5-4A81-48D7-A2B9-75F0C8A44135}"/>
              </a:ext>
            </a:extLst>
          </p:cNvPr>
          <p:cNvSpPr txBox="1"/>
          <p:nvPr/>
        </p:nvSpPr>
        <p:spPr>
          <a:xfrm>
            <a:off x="963641" y="5259496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900" dirty="0"/>
              <a:t>PoE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AD1BDFE-56B3-4FC5-B934-184F3036490F}"/>
              </a:ext>
            </a:extLst>
          </p:cNvPr>
          <p:cNvSpPr txBox="1"/>
          <p:nvPr/>
        </p:nvSpPr>
        <p:spPr>
          <a:xfrm>
            <a:off x="1487175" y="5269077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900" dirty="0"/>
              <a:t>PoE</a:t>
            </a:r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AEC82425-A89A-42BA-B85F-16428A514966}"/>
              </a:ext>
            </a:extLst>
          </p:cNvPr>
          <p:cNvCxnSpPr>
            <a:cxnSpLocks/>
            <a:stCxn id="110" idx="1"/>
            <a:endCxn id="44" idx="2"/>
          </p:cNvCxnSpPr>
          <p:nvPr/>
        </p:nvCxnSpPr>
        <p:spPr>
          <a:xfrm rot="10800000">
            <a:off x="4369631" y="2679921"/>
            <a:ext cx="1371556" cy="312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BC06E766-A8E7-4CF5-901C-D42ADF90D9DC}"/>
              </a:ext>
            </a:extLst>
          </p:cNvPr>
          <p:cNvSpPr txBox="1"/>
          <p:nvPr/>
        </p:nvSpPr>
        <p:spPr>
          <a:xfrm>
            <a:off x="4774142" y="3562974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scoreboard</a:t>
            </a:r>
            <a:endParaRPr lang="en-CA" sz="1000" dirty="0"/>
          </a:p>
        </p:txBody>
      </p:sp>
      <p:pic>
        <p:nvPicPr>
          <p:cNvPr id="119" name="Graphic 157" descr="Laptop">
            <a:extLst>
              <a:ext uri="{FF2B5EF4-FFF2-40B4-BE49-F238E27FC236}">
                <a16:creationId xmlns:a16="http://schemas.microsoft.com/office/drawing/2014/main" id="{E43A20B3-CDE1-4410-AF15-A16C814A1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916" y="4733815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92FBF72-BD18-4A41-A916-74C44E9B84B2}"/>
              </a:ext>
            </a:extLst>
          </p:cNvPr>
          <p:cNvCxnSpPr>
            <a:cxnSpLocks/>
            <a:stCxn id="119" idx="2"/>
          </p:cNvCxnSpPr>
          <p:nvPr/>
        </p:nvCxnSpPr>
        <p:spPr>
          <a:xfrm flipH="1">
            <a:off x="3357769" y="5191019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Graphic 157" descr="Laptop">
            <a:extLst>
              <a:ext uri="{FF2B5EF4-FFF2-40B4-BE49-F238E27FC236}">
                <a16:creationId xmlns:a16="http://schemas.microsoft.com/office/drawing/2014/main" id="{7330CD68-28EC-46AE-872A-649A1DA27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632" y="4733815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7093D47-FF37-44E2-9CCE-A72C8A838EEA}"/>
              </a:ext>
            </a:extLst>
          </p:cNvPr>
          <p:cNvCxnSpPr>
            <a:cxnSpLocks/>
            <a:stCxn id="122" idx="2"/>
          </p:cNvCxnSpPr>
          <p:nvPr/>
        </p:nvCxnSpPr>
        <p:spPr>
          <a:xfrm flipH="1">
            <a:off x="2375485" y="5191019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4372815-FCE1-4050-8C5B-1A2A708A5D67}"/>
              </a:ext>
            </a:extLst>
          </p:cNvPr>
          <p:cNvCxnSpPr>
            <a:cxnSpLocks/>
            <a:stCxn id="110" idx="0"/>
            <a:endCxn id="186" idx="2"/>
          </p:cNvCxnSpPr>
          <p:nvPr/>
        </p:nvCxnSpPr>
        <p:spPr>
          <a:xfrm flipH="1" flipV="1">
            <a:off x="5962135" y="1458726"/>
            <a:ext cx="7654" cy="1304761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9EF73B51-DF07-4452-BBF7-D6763C4248EE}"/>
              </a:ext>
            </a:extLst>
          </p:cNvPr>
          <p:cNvCxnSpPr>
            <a:cxnSpLocks/>
            <a:stCxn id="113" idx="3"/>
            <a:endCxn id="185" idx="2"/>
          </p:cNvCxnSpPr>
          <p:nvPr/>
        </p:nvCxnSpPr>
        <p:spPr>
          <a:xfrm flipV="1">
            <a:off x="6208813" y="1443337"/>
            <a:ext cx="508092" cy="2422051"/>
          </a:xfrm>
          <a:prstGeom prst="bentConnector2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4A9E4F60-3958-49B3-AA87-53E0BB3CBC8F}"/>
              </a:ext>
            </a:extLst>
          </p:cNvPr>
          <p:cNvSpPr txBox="1"/>
          <p:nvPr/>
        </p:nvSpPr>
        <p:spPr>
          <a:xfrm>
            <a:off x="8112225" y="764704"/>
            <a:ext cx="345638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Large </a:t>
            </a:r>
            <a:r>
              <a:rPr lang="en-CA"/>
              <a:t>venue setup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Main laptop is on a </a:t>
            </a:r>
            <a:r>
              <a:rPr lang="en-CA" u="sng" dirty="0"/>
              <a:t>wired</a:t>
            </a:r>
            <a:r>
              <a:rPr lang="en-CA" dirty="0"/>
              <a:t> connection on the first platform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One platform = one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Power over Ethernet for redundant </a:t>
            </a:r>
            <a:r>
              <a:rPr lang="en-CA" dirty="0" err="1"/>
              <a:t>WiFi</a:t>
            </a:r>
            <a:r>
              <a:rPr lang="en-CA" dirty="0"/>
              <a:t> Access Points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Other platform switches connect directly to main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Announcer, ref console can be wired if desired using free 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No interference from video traffic</a:t>
            </a:r>
          </a:p>
          <a:p>
            <a:endParaRPr lang="en-CA" dirty="0"/>
          </a:p>
          <a:p>
            <a:r>
              <a:rPr lang="en-CA" dirty="0"/>
              <a:t>Router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Provides DHCP addresses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Allows OBS to fetch scoreboards from owlcms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Allows OBS to stream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Allows owlcms to feed Heroku public scoreboards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67EF123-D39F-45EF-9AEE-C5EE0C73975C}"/>
              </a:ext>
            </a:extLst>
          </p:cNvPr>
          <p:cNvCxnSpPr>
            <a:cxnSpLocks/>
            <a:stCxn id="149" idx="2"/>
          </p:cNvCxnSpPr>
          <p:nvPr/>
        </p:nvCxnSpPr>
        <p:spPr>
          <a:xfrm>
            <a:off x="1152891" y="3894498"/>
            <a:ext cx="0" cy="25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9" name="Graphic 157" descr="Laptop">
            <a:extLst>
              <a:ext uri="{FF2B5EF4-FFF2-40B4-BE49-F238E27FC236}">
                <a16:creationId xmlns:a16="http://schemas.microsoft.com/office/drawing/2014/main" id="{95F53995-5A56-43D1-9E24-747133152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89" y="3437294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Graphic 157" descr="Laptop">
            <a:extLst>
              <a:ext uri="{FF2B5EF4-FFF2-40B4-BE49-F238E27FC236}">
                <a16:creationId xmlns:a16="http://schemas.microsoft.com/office/drawing/2014/main" id="{30635837-B33C-40E8-A905-4F274D3F6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28" y="3429000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6" name="Graphic 157" descr="Laptop">
            <a:extLst>
              <a:ext uri="{FF2B5EF4-FFF2-40B4-BE49-F238E27FC236}">
                <a16:creationId xmlns:a16="http://schemas.microsoft.com/office/drawing/2014/main" id="{9BC63793-B798-4BAE-B68A-0DC58CD10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393" y="3429000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A5F02202-F3B0-4B18-9770-973FF1825057}"/>
              </a:ext>
            </a:extLst>
          </p:cNvPr>
          <p:cNvCxnSpPr>
            <a:cxnSpLocks/>
          </p:cNvCxnSpPr>
          <p:nvPr/>
        </p:nvCxnSpPr>
        <p:spPr>
          <a:xfrm>
            <a:off x="1606103" y="3894916"/>
            <a:ext cx="0" cy="25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B74CCEF-77C4-474D-A2B3-DD8178830CAE}"/>
              </a:ext>
            </a:extLst>
          </p:cNvPr>
          <p:cNvCxnSpPr>
            <a:cxnSpLocks/>
          </p:cNvCxnSpPr>
          <p:nvPr/>
        </p:nvCxnSpPr>
        <p:spPr>
          <a:xfrm>
            <a:off x="2076249" y="3895334"/>
            <a:ext cx="0" cy="25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207F031-DBCA-4DAC-903E-2AAE0C4CE036}"/>
              </a:ext>
            </a:extLst>
          </p:cNvPr>
          <p:cNvCxnSpPr>
            <a:cxnSpLocks/>
          </p:cNvCxnSpPr>
          <p:nvPr/>
        </p:nvCxnSpPr>
        <p:spPr>
          <a:xfrm>
            <a:off x="2546395" y="3895752"/>
            <a:ext cx="0" cy="25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06CDE222-7D9F-4A89-B42E-54B91DE51B30}"/>
              </a:ext>
            </a:extLst>
          </p:cNvPr>
          <p:cNvCxnSpPr>
            <a:cxnSpLocks/>
            <a:stCxn id="110" idx="2"/>
            <a:endCxn id="113" idx="1"/>
          </p:cNvCxnSpPr>
          <p:nvPr/>
        </p:nvCxnSpPr>
        <p:spPr>
          <a:xfrm rot="5400000">
            <a:off x="5538351" y="3433949"/>
            <a:ext cx="644697" cy="218180"/>
          </a:xfrm>
          <a:prstGeom prst="bentConnector4">
            <a:avLst>
              <a:gd name="adj1" fmla="val -1710"/>
              <a:gd name="adj2" fmla="val 706827"/>
            </a:avLst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855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2474</TotalTime>
  <Words>873</Words>
  <Application>Microsoft Office PowerPoint</Application>
  <PresentationFormat>Widescreen</PresentationFormat>
  <Paragraphs>197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Networking Setup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Jean-François Lamy</dc:creator>
  <cp:lastModifiedBy>Jean-François Lamy</cp:lastModifiedBy>
  <cp:revision>84</cp:revision>
  <dcterms:created xsi:type="dcterms:W3CDTF">2020-07-05T19:05:46Z</dcterms:created>
  <dcterms:modified xsi:type="dcterms:W3CDTF">2022-02-28T21:48:17Z</dcterms:modified>
</cp:coreProperties>
</file>