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2020-07-11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2020-07-11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2020-07-11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2020-07-11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2020-07-11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2020-07-11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2020-07-11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2020-07-11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2020-07-11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2020-07-11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2020-07-11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2020-07-11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5984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603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9B6F128-9F43-4A76-8248-9136D6FC031B}"/>
              </a:ext>
            </a:extLst>
          </p:cNvPr>
          <p:cNvCxnSpPr>
            <a:cxnSpLocks/>
            <a:stCxn id="2057" idx="0"/>
            <a:endCxn id="2050" idx="2"/>
          </p:cNvCxnSpPr>
          <p:nvPr/>
        </p:nvCxnSpPr>
        <p:spPr>
          <a:xfrm rot="16200000" flipV="1">
            <a:off x="1961356" y="661195"/>
            <a:ext cx="2047875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64E8DC6-E0EF-4323-A9E1-9796826B872C}"/>
              </a:ext>
            </a:extLst>
          </p:cNvPr>
          <p:cNvCxnSpPr>
            <a:cxnSpLocks/>
            <a:stCxn id="2057" idx="0"/>
            <a:endCxn id="2055" idx="2"/>
          </p:cNvCxnSpPr>
          <p:nvPr/>
        </p:nvCxnSpPr>
        <p:spPr>
          <a:xfrm rot="16200000" flipV="1">
            <a:off x="2585243" y="1285082"/>
            <a:ext cx="2043113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836613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4232275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owlcms</a:t>
            </a:r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  <a:stCxn id="2065" idx="3"/>
            <a:endCxn id="2064" idx="2"/>
          </p:cNvCxnSpPr>
          <p:nvPr/>
        </p:nvCxnSpPr>
        <p:spPr>
          <a:xfrm flipV="1">
            <a:off x="2178050" y="4602163"/>
            <a:ext cx="2667000" cy="91598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17414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Competition Network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stCxn id="2053" idx="1"/>
            <a:endCxn id="2071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5" idx="1"/>
          </p:cNvCxnSpPr>
          <p:nvPr/>
        </p:nvCxnSpPr>
        <p:spPr>
          <a:xfrm>
            <a:off x="3168650" y="4017963"/>
            <a:ext cx="1214438" cy="7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080" name="Graphic 36" descr="Laptop">
            <a:extLst>
              <a:ext uri="{FF2B5EF4-FFF2-40B4-BE49-F238E27FC236}">
                <a16:creationId xmlns:a16="http://schemas.microsoft.com/office/drawing/2014/main" id="{33E30F42-2372-493E-9654-E3E75374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1177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1" name="Graphic 37" descr="Laptop">
            <a:extLst>
              <a:ext uri="{FF2B5EF4-FFF2-40B4-BE49-F238E27FC236}">
                <a16:creationId xmlns:a16="http://schemas.microsoft.com/office/drawing/2014/main" id="{A45D2B28-9B06-4D03-ADA7-2ABC4A54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19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4203700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publicresults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19EE4E4-1B72-4B9C-9EBA-529BC0289E4E}"/>
              </a:ext>
            </a:extLst>
          </p:cNvPr>
          <p:cNvCxnSpPr>
            <a:cxnSpLocks/>
            <a:stCxn id="2086" idx="3"/>
            <a:endCxn id="2080" idx="3"/>
          </p:cNvCxnSpPr>
          <p:nvPr/>
        </p:nvCxnSpPr>
        <p:spPr>
          <a:xfrm flipH="1" flipV="1">
            <a:off x="8923338" y="1635125"/>
            <a:ext cx="279400" cy="2347913"/>
          </a:xfrm>
          <a:prstGeom prst="curvedConnector3">
            <a:avLst>
              <a:gd name="adj1" fmla="val -81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0892C97-A566-4FA9-8315-E48F16287327}"/>
              </a:ext>
            </a:extLst>
          </p:cNvPr>
          <p:cNvCxnSpPr>
            <a:cxnSpLocks/>
            <a:stCxn id="2086" idx="3"/>
          </p:cNvCxnSpPr>
          <p:nvPr/>
        </p:nvCxnSpPr>
        <p:spPr>
          <a:xfrm flipV="1">
            <a:off x="9202738" y="1635125"/>
            <a:ext cx="1778000" cy="2347913"/>
          </a:xfrm>
          <a:prstGeom prst="curvedConnector3">
            <a:avLst>
              <a:gd name="adj1" fmla="val 112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TextBox 47">
            <a:extLst>
              <a:ext uri="{FF2B5EF4-FFF2-40B4-BE49-F238E27FC236}">
                <a16:creationId xmlns:a16="http://schemas.microsoft.com/office/drawing/2014/main" id="{326EC00E-DEA1-4DD5-A0BF-D093BA53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1922463"/>
            <a:ext cx="2832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Coaches/Public Scoreboards</a:t>
            </a:r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35258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15191B2-AB70-4A6F-BC13-F59F6E474ED5}"/>
              </a:ext>
            </a:extLst>
          </p:cNvPr>
          <p:cNvCxnSpPr>
            <a:stCxn id="2086" idx="3"/>
            <a:endCxn id="2081" idx="3"/>
          </p:cNvCxnSpPr>
          <p:nvPr/>
        </p:nvCxnSpPr>
        <p:spPr>
          <a:xfrm flipV="1">
            <a:off x="9202738" y="1655763"/>
            <a:ext cx="766762" cy="2327275"/>
          </a:xfrm>
          <a:prstGeom prst="curvedConnector3">
            <a:avLst>
              <a:gd name="adj1" fmla="val 1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9275" y="465138"/>
            <a:ext cx="4686300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89" name="TextBox 23">
            <a:extLst>
              <a:ext uri="{FF2B5EF4-FFF2-40B4-BE49-F238E27FC236}">
                <a16:creationId xmlns:a16="http://schemas.microsoft.com/office/drawing/2014/main" id="{5470980A-FED0-4C7D-95EF-C96B9B8A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487363"/>
            <a:ext cx="167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Attendence Network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8C60C2C-DA24-402D-8A35-72A4568EEE27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 flipV="1">
            <a:off x="6706394" y="2540794"/>
            <a:ext cx="6350" cy="1589088"/>
          </a:xfrm>
          <a:prstGeom prst="bentConnector3">
            <a:avLst>
              <a:gd name="adj1" fmla="val -1080340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4175125"/>
            <a:ext cx="917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primary</a:t>
            </a:r>
            <a:br>
              <a:rPr lang="fr-CA" altLang="fr-FR" sz="1800"/>
            </a:br>
            <a:r>
              <a:rPr lang="fr-CA" altLang="fr-FR" sz="180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stCxn id="2069" idx="3"/>
            <a:endCxn id="2064" idx="2"/>
          </p:cNvCxnSpPr>
          <p:nvPr/>
        </p:nvCxnSpPr>
        <p:spPr>
          <a:xfrm flipV="1">
            <a:off x="4200525" y="4602163"/>
            <a:ext cx="644525" cy="11985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4151313"/>
            <a:ext cx="1146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secondary</a:t>
            </a:r>
            <a:br>
              <a:rPr lang="fr-CA" altLang="fr-FR" sz="1800"/>
            </a:br>
            <a:r>
              <a:rPr lang="fr-CA" altLang="fr-FR" sz="1800"/>
              <a:t>router</a:t>
            </a:r>
          </a:p>
        </p:txBody>
      </p:sp>
      <p:pic>
        <p:nvPicPr>
          <p:cNvPr id="2094" name="Graphic 85" descr="Smart Phone">
            <a:extLst>
              <a:ext uri="{FF2B5EF4-FFF2-40B4-BE49-F238E27FC236}">
                <a16:creationId xmlns:a16="http://schemas.microsoft.com/office/drawing/2014/main" id="{18188E56-D942-4693-B854-331D48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1312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Graphic 4" descr="Laptop">
            <a:extLst>
              <a:ext uri="{FF2B5EF4-FFF2-40B4-BE49-F238E27FC236}">
                <a16:creationId xmlns:a16="http://schemas.microsoft.com/office/drawing/2014/main" id="{92FE1CF2-EC20-4B41-9590-7F8CB6D06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5984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Graphic 14" descr="Smart Phone">
            <a:extLst>
              <a:ext uri="{FF2B5EF4-FFF2-40B4-BE49-F238E27FC236}">
                <a16:creationId xmlns:a16="http://schemas.microsoft.com/office/drawing/2014/main" id="{E21711C6-E9C1-4F9B-A0AE-1F081708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Graphic 17" descr="Smart Phone">
            <a:extLst>
              <a:ext uri="{FF2B5EF4-FFF2-40B4-BE49-F238E27FC236}">
                <a16:creationId xmlns:a16="http://schemas.microsoft.com/office/drawing/2014/main" id="{8486972D-5F76-43D1-A631-38BE7949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Graphic 18" descr="Smart Phone">
            <a:extLst>
              <a:ext uri="{FF2B5EF4-FFF2-40B4-BE49-F238E27FC236}">
                <a16:creationId xmlns:a16="http://schemas.microsoft.com/office/drawing/2014/main" id="{082403F8-9CD1-4103-996C-FF05E970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Graphic 20" descr="Server">
            <a:extLst>
              <a:ext uri="{FF2B5EF4-FFF2-40B4-BE49-F238E27FC236}">
                <a16:creationId xmlns:a16="http://schemas.microsoft.com/office/drawing/2014/main" id="{9C9616C2-EF35-4909-B940-11E1CAB0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Graphic 43" descr="Laptop">
            <a:extLst>
              <a:ext uri="{FF2B5EF4-FFF2-40B4-BE49-F238E27FC236}">
                <a16:creationId xmlns:a16="http://schemas.microsoft.com/office/drawing/2014/main" id="{E8855A0E-E244-425E-839E-57822237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603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605FE74-8D5C-4BCB-8BFA-105A68B2A799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3081" name="Graphic 12" descr="Laptop">
            <a:extLst>
              <a:ext uri="{FF2B5EF4-FFF2-40B4-BE49-F238E27FC236}">
                <a16:creationId xmlns:a16="http://schemas.microsoft.com/office/drawing/2014/main" id="{CCB522CB-041A-43A8-B3DC-4815659D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6D8EB45-D378-40C8-8BB5-5C843D0DB162}"/>
              </a:ext>
            </a:extLst>
          </p:cNvPr>
          <p:cNvCxnSpPr>
            <a:cxnSpLocks/>
            <a:stCxn id="3075" idx="1"/>
            <a:endCxn id="3095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EEB99E9B-2C54-4719-B925-6D7B7B9D96EA}"/>
              </a:ext>
            </a:extLst>
          </p:cNvPr>
          <p:cNvCxnSpPr>
            <a:cxnSpLocks/>
            <a:stCxn id="3081" idx="0"/>
            <a:endCxn id="3074" idx="2"/>
          </p:cNvCxnSpPr>
          <p:nvPr/>
        </p:nvCxnSpPr>
        <p:spPr>
          <a:xfrm rot="16200000" flipV="1">
            <a:off x="1961356" y="661195"/>
            <a:ext cx="2047875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82E66FD8-DB3D-4080-8390-54B99E0C8E83}"/>
              </a:ext>
            </a:extLst>
          </p:cNvPr>
          <p:cNvCxnSpPr>
            <a:cxnSpLocks/>
            <a:stCxn id="3081" idx="0"/>
            <a:endCxn id="3079" idx="2"/>
          </p:cNvCxnSpPr>
          <p:nvPr/>
        </p:nvCxnSpPr>
        <p:spPr>
          <a:xfrm rot="16200000" flipV="1">
            <a:off x="2585243" y="1285082"/>
            <a:ext cx="2043113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0035991-7E82-4911-A532-5A0A48637859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3086" name="TextBox 126">
            <a:extLst>
              <a:ext uri="{FF2B5EF4-FFF2-40B4-BE49-F238E27FC236}">
                <a16:creationId xmlns:a16="http://schemas.microsoft.com/office/drawing/2014/main" id="{F20A11C4-F8ED-4535-889D-34EB56354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836613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3087" name="TextBox 127">
            <a:extLst>
              <a:ext uri="{FF2B5EF4-FFF2-40B4-BE49-F238E27FC236}">
                <a16:creationId xmlns:a16="http://schemas.microsoft.com/office/drawing/2014/main" id="{38A17F05-3402-4AFF-9C80-8AADBF04C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3088" name="TextBox 137">
            <a:extLst>
              <a:ext uri="{FF2B5EF4-FFF2-40B4-BE49-F238E27FC236}">
                <a16:creationId xmlns:a16="http://schemas.microsoft.com/office/drawing/2014/main" id="{E6365132-09D2-40CE-A2FB-ECD2DF14A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4232275"/>
            <a:ext cx="895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owlcms</a:t>
            </a:r>
          </a:p>
        </p:txBody>
      </p:sp>
      <p:pic>
        <p:nvPicPr>
          <p:cNvPr id="3089" name="Graphic 153" descr="Laptop">
            <a:extLst>
              <a:ext uri="{FF2B5EF4-FFF2-40B4-BE49-F238E27FC236}">
                <a16:creationId xmlns:a16="http://schemas.microsoft.com/office/drawing/2014/main" id="{C474FA80-1916-487A-9D88-819956B0A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19BC2D5F-2181-43DC-8E72-6E08B60ADC07}"/>
              </a:ext>
            </a:extLst>
          </p:cNvPr>
          <p:cNvCxnSpPr>
            <a:cxnSpLocks/>
            <a:stCxn id="3089" idx="3"/>
            <a:endCxn id="3088" idx="2"/>
          </p:cNvCxnSpPr>
          <p:nvPr/>
        </p:nvCxnSpPr>
        <p:spPr>
          <a:xfrm flipV="1">
            <a:off x="2178050" y="4602163"/>
            <a:ext cx="2667000" cy="91598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1" name="TextBox 155">
            <a:extLst>
              <a:ext uri="{FF2B5EF4-FFF2-40B4-BE49-F238E27FC236}">
                <a16:creationId xmlns:a16="http://schemas.microsoft.com/office/drawing/2014/main" id="{5798A6B8-B23F-47E3-8C20-368D80585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3092" name="TextBox 156">
            <a:extLst>
              <a:ext uri="{FF2B5EF4-FFF2-40B4-BE49-F238E27FC236}">
                <a16:creationId xmlns:a16="http://schemas.microsoft.com/office/drawing/2014/main" id="{2B09906A-EF01-428F-A715-A0F8B3ACB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3093" name="Graphic 157" descr="Laptop">
            <a:extLst>
              <a:ext uri="{FF2B5EF4-FFF2-40B4-BE49-F238E27FC236}">
                <a16:creationId xmlns:a16="http://schemas.microsoft.com/office/drawing/2014/main" id="{53CA0BFB-AAC5-43B6-8512-82A4E58E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4" name="TextBox 160">
            <a:extLst>
              <a:ext uri="{FF2B5EF4-FFF2-40B4-BE49-F238E27FC236}">
                <a16:creationId xmlns:a16="http://schemas.microsoft.com/office/drawing/2014/main" id="{02EF600E-B149-44BA-BCB6-B96DDB2D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17414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Competition Network</a:t>
            </a:r>
          </a:p>
        </p:txBody>
      </p:sp>
      <p:pic>
        <p:nvPicPr>
          <p:cNvPr id="3095" name="Graphic 25" descr="Laptop">
            <a:extLst>
              <a:ext uri="{FF2B5EF4-FFF2-40B4-BE49-F238E27FC236}">
                <a16:creationId xmlns:a16="http://schemas.microsoft.com/office/drawing/2014/main" id="{E0715AFC-8AFD-44FD-B964-48AB68E12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71A26B6-F3F2-4E1B-AA16-E83BE6A28696}"/>
              </a:ext>
            </a:extLst>
          </p:cNvPr>
          <p:cNvCxnSpPr>
            <a:stCxn id="3076" idx="1"/>
            <a:endCxn id="3095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2611698-6A12-4674-AA40-A5458AB6720D}"/>
              </a:ext>
            </a:extLst>
          </p:cNvPr>
          <p:cNvCxnSpPr>
            <a:stCxn id="3077" idx="1"/>
            <a:endCxn id="3095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3FD45E1-FC6A-407F-9BBE-EC31C376356B}"/>
              </a:ext>
            </a:extLst>
          </p:cNvPr>
          <p:cNvCxnSpPr>
            <a:cxnSpLocks/>
            <a:stCxn id="3095" idx="3"/>
            <a:endCxn id="35" idx="1"/>
          </p:cNvCxnSpPr>
          <p:nvPr/>
        </p:nvCxnSpPr>
        <p:spPr>
          <a:xfrm>
            <a:off x="3168650" y="4017963"/>
            <a:ext cx="1214438" cy="7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9" name="TextBox 19">
            <a:extLst>
              <a:ext uri="{FF2B5EF4-FFF2-40B4-BE49-F238E27FC236}">
                <a16:creationId xmlns:a16="http://schemas.microsoft.com/office/drawing/2014/main" id="{91959593-50FF-4DED-B13A-AFC4BC5C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6D557-B334-41B0-867B-D9A60E44D0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307367-894B-4244-A44E-8A5D7944D44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02" name="Graphic 36" descr="Laptop">
            <a:extLst>
              <a:ext uri="{FF2B5EF4-FFF2-40B4-BE49-F238E27FC236}">
                <a16:creationId xmlns:a16="http://schemas.microsoft.com/office/drawing/2014/main" id="{9FFB8998-742B-49E8-8A47-7A4FE590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1177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3" name="Graphic 37" descr="Laptop">
            <a:extLst>
              <a:ext uri="{FF2B5EF4-FFF2-40B4-BE49-F238E27FC236}">
                <a16:creationId xmlns:a16="http://schemas.microsoft.com/office/drawing/2014/main" id="{190E2861-94BB-4DAE-852D-1D4F8963D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19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4" name="TextBox 39">
            <a:extLst>
              <a:ext uri="{FF2B5EF4-FFF2-40B4-BE49-F238E27FC236}">
                <a16:creationId xmlns:a16="http://schemas.microsoft.com/office/drawing/2014/main" id="{B1CB1FBF-BE57-4B98-8AC7-E3C849F7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4203700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publicresults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C1FC558-DB38-49CE-8B47-F459486C9E80}"/>
              </a:ext>
            </a:extLst>
          </p:cNvPr>
          <p:cNvCxnSpPr>
            <a:cxnSpLocks/>
            <a:stCxn id="3108" idx="3"/>
            <a:endCxn id="3102" idx="3"/>
          </p:cNvCxnSpPr>
          <p:nvPr/>
        </p:nvCxnSpPr>
        <p:spPr>
          <a:xfrm flipH="1" flipV="1">
            <a:off x="8923338" y="1635125"/>
            <a:ext cx="279400" cy="2347913"/>
          </a:xfrm>
          <a:prstGeom prst="curvedConnector3">
            <a:avLst>
              <a:gd name="adj1" fmla="val -81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464BECD0-B4C3-4B5B-90AC-02EEE49B0EB4}"/>
              </a:ext>
            </a:extLst>
          </p:cNvPr>
          <p:cNvCxnSpPr>
            <a:cxnSpLocks/>
            <a:stCxn id="3108" idx="3"/>
          </p:cNvCxnSpPr>
          <p:nvPr/>
        </p:nvCxnSpPr>
        <p:spPr>
          <a:xfrm flipV="1">
            <a:off x="9202738" y="1635125"/>
            <a:ext cx="1778000" cy="2347913"/>
          </a:xfrm>
          <a:prstGeom prst="curvedConnector3">
            <a:avLst>
              <a:gd name="adj1" fmla="val 112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47">
            <a:extLst>
              <a:ext uri="{FF2B5EF4-FFF2-40B4-BE49-F238E27FC236}">
                <a16:creationId xmlns:a16="http://schemas.microsoft.com/office/drawing/2014/main" id="{1846407C-E1BC-43E5-9D4F-84A8608A3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138" y="1922463"/>
            <a:ext cx="334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Coaches/Attendance Scoreboards</a:t>
            </a:r>
          </a:p>
        </p:txBody>
      </p:sp>
      <p:pic>
        <p:nvPicPr>
          <p:cNvPr id="3108" name="Graphic 6" descr="Laptop">
            <a:extLst>
              <a:ext uri="{FF2B5EF4-FFF2-40B4-BE49-F238E27FC236}">
                <a16:creationId xmlns:a16="http://schemas.microsoft.com/office/drawing/2014/main" id="{41B8FAF6-E1EC-4B25-8D6E-9B079659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35258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695AB7C-633F-42BB-AA76-2F1C2AA55FB6}"/>
              </a:ext>
            </a:extLst>
          </p:cNvPr>
          <p:cNvCxnSpPr>
            <a:stCxn id="3108" idx="3"/>
            <a:endCxn id="3103" idx="3"/>
          </p:cNvCxnSpPr>
          <p:nvPr/>
        </p:nvCxnSpPr>
        <p:spPr>
          <a:xfrm flipV="1">
            <a:off x="9202738" y="1655763"/>
            <a:ext cx="766762" cy="2327275"/>
          </a:xfrm>
          <a:prstGeom prst="curvedConnector3">
            <a:avLst>
              <a:gd name="adj1" fmla="val 1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510C38-3D0F-4273-963D-6490A369F7A0}"/>
              </a:ext>
            </a:extLst>
          </p:cNvPr>
          <p:cNvSpPr/>
          <p:nvPr/>
        </p:nvSpPr>
        <p:spPr>
          <a:xfrm>
            <a:off x="6899275" y="836613"/>
            <a:ext cx="4686300" cy="559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3111" name="TextBox 23">
            <a:extLst>
              <a:ext uri="{FF2B5EF4-FFF2-40B4-BE49-F238E27FC236}">
                <a16:creationId xmlns:a16="http://schemas.microsoft.com/office/drawing/2014/main" id="{D38B1C5D-699D-48F1-8684-62BD83DA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2025" y="855663"/>
            <a:ext cx="167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Attendence Network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9BFCC92-B899-4275-B9F8-8E6CA8FD1DB1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 flipV="1">
            <a:off x="6706394" y="2540794"/>
            <a:ext cx="6350" cy="1589088"/>
          </a:xfrm>
          <a:prstGeom prst="bentConnector3">
            <a:avLst>
              <a:gd name="adj1" fmla="val -1080340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3" name="TextBox 58">
            <a:extLst>
              <a:ext uri="{FF2B5EF4-FFF2-40B4-BE49-F238E27FC236}">
                <a16:creationId xmlns:a16="http://schemas.microsoft.com/office/drawing/2014/main" id="{6F32CD4B-75D0-47DC-922E-9C42C55FB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4175125"/>
            <a:ext cx="917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primary</a:t>
            </a:r>
            <a:br>
              <a:rPr lang="fr-CA" altLang="fr-FR" sz="1800"/>
            </a:br>
            <a:r>
              <a:rPr lang="fr-CA" altLang="fr-FR" sz="180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D886070C-1934-479F-9FEA-F937DDA019AF}"/>
              </a:ext>
            </a:extLst>
          </p:cNvPr>
          <p:cNvCxnSpPr>
            <a:cxnSpLocks/>
            <a:stCxn id="3093" idx="3"/>
            <a:endCxn id="3088" idx="2"/>
          </p:cNvCxnSpPr>
          <p:nvPr/>
        </p:nvCxnSpPr>
        <p:spPr>
          <a:xfrm flipV="1">
            <a:off x="4200525" y="4602163"/>
            <a:ext cx="644525" cy="11985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5" name="TextBox 66">
            <a:extLst>
              <a:ext uri="{FF2B5EF4-FFF2-40B4-BE49-F238E27FC236}">
                <a16:creationId xmlns:a16="http://schemas.microsoft.com/office/drawing/2014/main" id="{6B60166C-D6BE-418B-9E98-781A9F1DA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4151313"/>
            <a:ext cx="1146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secondary</a:t>
            </a:r>
            <a:br>
              <a:rPr lang="fr-CA" altLang="fr-FR" sz="1800"/>
            </a:br>
            <a:r>
              <a:rPr lang="fr-CA" altLang="fr-FR" sz="1800"/>
              <a:t>router</a:t>
            </a:r>
          </a:p>
        </p:txBody>
      </p:sp>
      <p:pic>
        <p:nvPicPr>
          <p:cNvPr id="3116" name="Graphic 85" descr="Smart Phone">
            <a:extLst>
              <a:ext uri="{FF2B5EF4-FFF2-40B4-BE49-F238E27FC236}">
                <a16:creationId xmlns:a16="http://schemas.microsoft.com/office/drawing/2014/main" id="{E5BA9FCC-11AE-4D5B-916F-2DD361F68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1312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7" name="Graphic 45" descr="Cloud">
            <a:extLst>
              <a:ext uri="{FF2B5EF4-FFF2-40B4-BE49-F238E27FC236}">
                <a16:creationId xmlns:a16="http://schemas.microsoft.com/office/drawing/2014/main" id="{48FFE5BD-CF9B-41D2-AEB9-1270DE45D88F}"/>
              </a:ext>
            </a:extLst>
          </p:cNvPr>
          <p:cNvSpPr>
            <a:spLocks noChangeAspect="1"/>
          </p:cNvSpPr>
          <p:nvPr/>
        </p:nvSpPr>
        <p:spPr bwMode="auto">
          <a:xfrm>
            <a:off x="6651625" y="2962275"/>
            <a:ext cx="3200400" cy="1822450"/>
          </a:xfrm>
          <a:custGeom>
            <a:avLst/>
            <a:gdLst>
              <a:gd name="T0" fmla="*/ 345210 w 4015594"/>
              <a:gd name="T1" fmla="*/ 1156247 h 2285550"/>
              <a:gd name="T2" fmla="*/ 440712 w 4015594"/>
              <a:gd name="T3" fmla="*/ 1158177 h 2285550"/>
              <a:gd name="T4" fmla="*/ 1743664 w 4015594"/>
              <a:gd name="T5" fmla="*/ 1158177 h 2285550"/>
              <a:gd name="T6" fmla="*/ 2032886 w 4015594"/>
              <a:gd name="T7" fmla="*/ 866373 h 2285550"/>
              <a:gd name="T8" fmla="*/ 1746074 w 4015594"/>
              <a:gd name="T9" fmla="*/ 576889 h 2285550"/>
              <a:gd name="T10" fmla="*/ 1721964 w 4015594"/>
              <a:gd name="T11" fmla="*/ 576889 h 2285550"/>
              <a:gd name="T12" fmla="*/ 1570071 w 4015594"/>
              <a:gd name="T13" fmla="*/ 282374 h 2285550"/>
              <a:gd name="T14" fmla="*/ 1239746 w 4015594"/>
              <a:gd name="T15" fmla="*/ 236521 h 2285550"/>
              <a:gd name="T16" fmla="*/ 656157 w 4015594"/>
              <a:gd name="T17" fmla="*/ 47708 h 2285550"/>
              <a:gd name="T18" fmla="*/ 419963 w 4015594"/>
              <a:gd name="T19" fmla="*/ 432050 h 2285550"/>
              <a:gd name="T20" fmla="*/ 419963 w 4015594"/>
              <a:gd name="T21" fmla="*/ 436877 h 2285550"/>
              <a:gd name="T22" fmla="*/ 362744 w 4015594"/>
              <a:gd name="T23" fmla="*/ 432212 h 2285550"/>
              <a:gd name="T24" fmla="*/ 0 w 4015594"/>
              <a:gd name="T25" fmla="*/ 794465 h 2285550"/>
              <a:gd name="T26" fmla="*/ 34176 w 4015594"/>
              <a:gd name="T27" fmla="*/ 948648 h 2285550"/>
              <a:gd name="T28" fmla="*/ 345210 w 4015594"/>
              <a:gd name="T29" fmla="*/ 1156247 h 2285550"/>
              <a:gd name="T30" fmla="*/ 111287 w 4015594"/>
              <a:gd name="T31" fmla="*/ 605912 h 2285550"/>
              <a:gd name="T32" fmla="*/ 362731 w 4015594"/>
              <a:gd name="T33" fmla="*/ 480474 h 2285550"/>
              <a:gd name="T34" fmla="*/ 412155 w 4015594"/>
              <a:gd name="T35" fmla="*/ 484502 h 2285550"/>
              <a:gd name="T36" fmla="*/ 468166 w 4015594"/>
              <a:gd name="T37" fmla="*/ 493673 h 2285550"/>
              <a:gd name="T38" fmla="*/ 468166 w 4015594"/>
              <a:gd name="T39" fmla="*/ 432041 h 2285550"/>
              <a:gd name="T40" fmla="*/ 856051 w 4015594"/>
              <a:gd name="T41" fmla="*/ 48529 h 2285550"/>
              <a:gd name="T42" fmla="*/ 1196839 w 4015594"/>
              <a:gd name="T43" fmla="*/ 258557 h 2285550"/>
              <a:gd name="T44" fmla="*/ 1215987 w 4015594"/>
              <a:gd name="T45" fmla="*/ 295889 h 2285550"/>
              <a:gd name="T46" fmla="*/ 1255581 w 4015594"/>
              <a:gd name="T47" fmla="*/ 282102 h 2285550"/>
              <a:gd name="T48" fmla="*/ 1655480 w 4015594"/>
              <a:gd name="T49" fmla="*/ 471545 h 2285550"/>
              <a:gd name="T50" fmla="*/ 1673742 w 4015594"/>
              <a:gd name="T51" fmla="*/ 576889 h 2285550"/>
              <a:gd name="T52" fmla="*/ 1673742 w 4015594"/>
              <a:gd name="T53" fmla="*/ 625156 h 2285550"/>
              <a:gd name="T54" fmla="*/ 1746072 w 4015594"/>
              <a:gd name="T55" fmla="*/ 625156 h 2285550"/>
              <a:gd name="T56" fmla="*/ 1984641 w 4015594"/>
              <a:gd name="T57" fmla="*/ 871087 h 2285550"/>
              <a:gd name="T58" fmla="*/ 1743664 w 4015594"/>
              <a:gd name="T59" fmla="*/ 1109910 h 2285550"/>
              <a:gd name="T60" fmla="*/ 390797 w 4015594"/>
              <a:gd name="T61" fmla="*/ 1109910 h 2285550"/>
              <a:gd name="T62" fmla="*/ 347828 w 4015594"/>
              <a:gd name="T63" fmla="*/ 1108050 h 2285550"/>
              <a:gd name="T64" fmla="*/ 48362 w 4015594"/>
              <a:gd name="T65" fmla="*/ 781281 h 2285550"/>
              <a:gd name="T66" fmla="*/ 111279 w 4015594"/>
              <a:gd name="T67" fmla="*/ 605912 h 228555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lnTo>
                  <a:pt x="219826" y="119571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CA"/>
          </a:p>
        </p:txBody>
      </p:sp>
      <p:sp>
        <p:nvSpPr>
          <p:cNvPr id="3118" name="TextBox 51">
            <a:extLst>
              <a:ext uri="{FF2B5EF4-FFF2-40B4-BE49-F238E27FC236}">
                <a16:creationId xmlns:a16="http://schemas.microsoft.com/office/drawing/2014/main" id="{C2585B27-7347-4A00-BC68-2B1B1F5D0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157163"/>
            <a:ext cx="763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/>
              <a:t>Internet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0F4C1CAF-C942-4639-B5D8-C9EB7B4E30E0}"/>
              </a:ext>
            </a:extLst>
          </p:cNvPr>
          <p:cNvSpPr/>
          <p:nvPr/>
        </p:nvSpPr>
        <p:spPr>
          <a:xfrm rot="5400000" flipV="1">
            <a:off x="6594476" y="1604962"/>
            <a:ext cx="2578100" cy="22542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 dirty="0"/>
          </a:p>
        </p:txBody>
      </p:sp>
      <p:pic>
        <p:nvPicPr>
          <p:cNvPr id="3120" name="Graphic 85" descr="Smart Phone">
            <a:extLst>
              <a:ext uri="{FF2B5EF4-FFF2-40B4-BE49-F238E27FC236}">
                <a16:creationId xmlns:a16="http://schemas.microsoft.com/office/drawing/2014/main" id="{5211CE02-4D03-4DB4-9884-1FBA7D26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0" y="12223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1" name="TextBox 47">
            <a:extLst>
              <a:ext uri="{FF2B5EF4-FFF2-40B4-BE49-F238E27FC236}">
                <a16:creationId xmlns:a16="http://schemas.microsoft.com/office/drawing/2014/main" id="{CA3408A9-1A81-45E5-BA83-BAD6DC9D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350" y="284163"/>
            <a:ext cx="2128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Remote Scoreboards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27</cp:revision>
  <dcterms:created xsi:type="dcterms:W3CDTF">2020-07-05T19:05:46Z</dcterms:created>
  <dcterms:modified xsi:type="dcterms:W3CDTF">2020-07-12T00:23:27Z</dcterms:modified>
</cp:coreProperties>
</file>