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0" r:id="rId2"/>
    <p:sldId id="261" r:id="rId3"/>
    <p:sldId id="257" r:id="rId4"/>
    <p:sldId id="258" r:id="rId5"/>
    <p:sldId id="259" r:id="rId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6925B2-1853-4801-9269-DB2808CB672F}" v="157" dt="2022-12-31T00:07:53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4673" autoAdjust="0"/>
  </p:normalViewPr>
  <p:slideViewPr>
    <p:cSldViewPr showGuides="1">
      <p:cViewPr varScale="1">
        <p:scale>
          <a:sx n="83" d="100"/>
          <a:sy n="83" d="100"/>
        </p:scale>
        <p:origin x="3000" y="108"/>
      </p:cViewPr>
      <p:guideLst>
        <p:guide pos="2160"/>
        <p:guide orient="horz"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-François Lamy" userId="514f761fee2d76e6" providerId="LiveId" clId="{AB6925B2-1853-4801-9269-DB2808CB672F}"/>
    <pc:docChg chg="undo custSel addSld modSld sldOrd">
      <pc:chgData name="Jean-François Lamy" userId="514f761fee2d76e6" providerId="LiveId" clId="{AB6925B2-1853-4801-9269-DB2808CB672F}" dt="2022-12-31T00:08:56.433" v="1061" actId="1038"/>
      <pc:docMkLst>
        <pc:docMk/>
      </pc:docMkLst>
      <pc:sldChg chg="addSp delSp modSp mod ord">
        <pc:chgData name="Jean-François Lamy" userId="514f761fee2d76e6" providerId="LiveId" clId="{AB6925B2-1853-4801-9269-DB2808CB672F}" dt="2022-12-31T00:08:40.719" v="1052" actId="1038"/>
        <pc:sldMkLst>
          <pc:docMk/>
          <pc:sldMk cId="2910309073" sldId="260"/>
        </pc:sldMkLst>
        <pc:spChg chg="add mod">
          <ac:chgData name="Jean-François Lamy" userId="514f761fee2d76e6" providerId="LiveId" clId="{AB6925B2-1853-4801-9269-DB2808CB672F}" dt="2022-12-30T23:02:43.058" v="295" actId="1035"/>
          <ac:spMkLst>
            <pc:docMk/>
            <pc:sldMk cId="2910309073" sldId="260"/>
            <ac:spMk id="3" creationId="{B2EF1F33-27F4-4C29-CC85-92A32439FDC0}"/>
          </ac:spMkLst>
        </pc:spChg>
        <pc:spChg chg="add mod">
          <ac:chgData name="Jean-François Lamy" userId="514f761fee2d76e6" providerId="LiveId" clId="{AB6925B2-1853-4801-9269-DB2808CB672F}" dt="2022-12-31T00:03:29.739" v="955" actId="1038"/>
          <ac:spMkLst>
            <pc:docMk/>
            <pc:sldMk cId="2910309073" sldId="260"/>
            <ac:spMk id="5" creationId="{1073B0A2-F306-F6B6-B6EA-E20E3646892D}"/>
          </ac:spMkLst>
        </pc:spChg>
        <pc:spChg chg="add del mod">
          <ac:chgData name="Jean-François Lamy" userId="514f761fee2d76e6" providerId="LiveId" clId="{AB6925B2-1853-4801-9269-DB2808CB672F}" dt="2022-12-30T22:59:07.452" v="94" actId="478"/>
          <ac:spMkLst>
            <pc:docMk/>
            <pc:sldMk cId="2910309073" sldId="260"/>
            <ac:spMk id="5" creationId="{DAB5D468-4E7A-F9C9-D490-C829934FECB7}"/>
          </ac:spMkLst>
        </pc:spChg>
        <pc:spChg chg="add mod">
          <ac:chgData name="Jean-François Lamy" userId="514f761fee2d76e6" providerId="LiveId" clId="{AB6925B2-1853-4801-9269-DB2808CB672F}" dt="2022-12-30T23:01:13.713" v="164" actId="1035"/>
          <ac:spMkLst>
            <pc:docMk/>
            <pc:sldMk cId="2910309073" sldId="260"/>
            <ac:spMk id="12" creationId="{BE21DD6A-F02D-D638-943C-F12CEEF526A6}"/>
          </ac:spMkLst>
        </pc:spChg>
        <pc:spChg chg="add mod">
          <ac:chgData name="Jean-François Lamy" userId="514f761fee2d76e6" providerId="LiveId" clId="{AB6925B2-1853-4801-9269-DB2808CB672F}" dt="2022-12-30T23:01:47.058" v="274" actId="1038"/>
          <ac:spMkLst>
            <pc:docMk/>
            <pc:sldMk cId="2910309073" sldId="260"/>
            <ac:spMk id="17" creationId="{75274E73-123A-1B16-BC54-168CFFB20DDE}"/>
          </ac:spMkLst>
        </pc:spChg>
        <pc:spChg chg="add mod">
          <ac:chgData name="Jean-François Lamy" userId="514f761fee2d76e6" providerId="LiveId" clId="{AB6925B2-1853-4801-9269-DB2808CB672F}" dt="2022-12-30T23:01:58.051" v="280" actId="20577"/>
          <ac:spMkLst>
            <pc:docMk/>
            <pc:sldMk cId="2910309073" sldId="260"/>
            <ac:spMk id="18" creationId="{E2C70ECE-016A-9A22-AD05-903DFA223D4B}"/>
          </ac:spMkLst>
        </pc:spChg>
        <pc:spChg chg="mod">
          <ac:chgData name="Jean-François Lamy" userId="514f761fee2d76e6" providerId="LiveId" clId="{AB6925B2-1853-4801-9269-DB2808CB672F}" dt="2022-12-30T22:57:53.745" v="43" actId="1036"/>
          <ac:spMkLst>
            <pc:docMk/>
            <pc:sldMk cId="2910309073" sldId="260"/>
            <ac:spMk id="31" creationId="{AD8A11F3-BBE0-240D-55C0-3415412CBBCD}"/>
          </ac:spMkLst>
        </pc:spChg>
        <pc:spChg chg="mod">
          <ac:chgData name="Jean-François Lamy" userId="514f761fee2d76e6" providerId="LiveId" clId="{AB6925B2-1853-4801-9269-DB2808CB672F}" dt="2022-12-30T22:57:53.745" v="43" actId="1036"/>
          <ac:spMkLst>
            <pc:docMk/>
            <pc:sldMk cId="2910309073" sldId="260"/>
            <ac:spMk id="32" creationId="{3AB46D77-0691-5F15-9ABB-43C611BE5D3E}"/>
          </ac:spMkLst>
        </pc:spChg>
        <pc:spChg chg="add mod">
          <ac:chgData name="Jean-François Lamy" userId="514f761fee2d76e6" providerId="LiveId" clId="{AB6925B2-1853-4801-9269-DB2808CB672F}" dt="2022-12-30T23:02:10.183" v="290" actId="20577"/>
          <ac:spMkLst>
            <pc:docMk/>
            <pc:sldMk cId="2910309073" sldId="260"/>
            <ac:spMk id="35" creationId="{A47E1F10-A478-A6BF-1C79-F5B94CF81267}"/>
          </ac:spMkLst>
        </pc:spChg>
        <pc:spChg chg="mod">
          <ac:chgData name="Jean-François Lamy" userId="514f761fee2d76e6" providerId="LiveId" clId="{AB6925B2-1853-4801-9269-DB2808CB672F}" dt="2022-12-31T00:03:29.739" v="955" actId="1038"/>
          <ac:spMkLst>
            <pc:docMk/>
            <pc:sldMk cId="2910309073" sldId="260"/>
            <ac:spMk id="59" creationId="{68DE8D00-91EE-D346-22A9-E985F2B4C83E}"/>
          </ac:spMkLst>
        </pc:spChg>
        <pc:spChg chg="mod">
          <ac:chgData name="Jean-François Lamy" userId="514f761fee2d76e6" providerId="LiveId" clId="{AB6925B2-1853-4801-9269-DB2808CB672F}" dt="2022-12-31T00:03:29.739" v="955" actId="1038"/>
          <ac:spMkLst>
            <pc:docMk/>
            <pc:sldMk cId="2910309073" sldId="260"/>
            <ac:spMk id="64" creationId="{1D524D98-1EE2-3B74-B17A-44548119FAAA}"/>
          </ac:spMkLst>
        </pc:spChg>
        <pc:spChg chg="add mod">
          <ac:chgData name="Jean-François Lamy" userId="514f761fee2d76e6" providerId="LiveId" clId="{AB6925B2-1853-4801-9269-DB2808CB672F}" dt="2022-12-31T00:05:17.454" v="979" actId="1035"/>
          <ac:spMkLst>
            <pc:docMk/>
            <pc:sldMk cId="2910309073" sldId="260"/>
            <ac:spMk id="66" creationId="{7BA1750F-ADE4-1CA8-CEB8-1A986D0278FD}"/>
          </ac:spMkLst>
        </pc:spChg>
        <pc:spChg chg="add del mod">
          <ac:chgData name="Jean-François Lamy" userId="514f761fee2d76e6" providerId="LiveId" clId="{AB6925B2-1853-4801-9269-DB2808CB672F}" dt="2022-12-30T23:21:16.188" v="588" actId="478"/>
          <ac:spMkLst>
            <pc:docMk/>
            <pc:sldMk cId="2910309073" sldId="260"/>
            <ac:spMk id="67" creationId="{B508C3B2-10FB-88E8-0926-59485F0E5B1D}"/>
          </ac:spMkLst>
        </pc:spChg>
        <pc:spChg chg="add del mod">
          <ac:chgData name="Jean-François Lamy" userId="514f761fee2d76e6" providerId="LiveId" clId="{AB6925B2-1853-4801-9269-DB2808CB672F}" dt="2022-12-30T23:21:19.159" v="589" actId="478"/>
          <ac:spMkLst>
            <pc:docMk/>
            <pc:sldMk cId="2910309073" sldId="260"/>
            <ac:spMk id="69" creationId="{DA5B3ABC-DAF5-A753-A088-01F17B1A8D1E}"/>
          </ac:spMkLst>
        </pc:spChg>
        <pc:spChg chg="add mod">
          <ac:chgData name="Jean-François Lamy" userId="514f761fee2d76e6" providerId="LiveId" clId="{AB6925B2-1853-4801-9269-DB2808CB672F}" dt="2022-12-31T00:04:58.248" v="974" actId="20577"/>
          <ac:spMkLst>
            <pc:docMk/>
            <pc:sldMk cId="2910309073" sldId="260"/>
            <ac:spMk id="71" creationId="{29A1975F-7084-73CA-0C76-ADC819C68D5B}"/>
          </ac:spMkLst>
        </pc:spChg>
        <pc:spChg chg="add mod">
          <ac:chgData name="Jean-François Lamy" userId="514f761fee2d76e6" providerId="LiveId" clId="{AB6925B2-1853-4801-9269-DB2808CB672F}" dt="2022-12-30T23:14:22.424" v="474" actId="20577"/>
          <ac:spMkLst>
            <pc:docMk/>
            <pc:sldMk cId="2910309073" sldId="260"/>
            <ac:spMk id="74" creationId="{634E2FEC-6BD2-6FA3-C2A5-E06FB3BA3486}"/>
          </ac:spMkLst>
        </pc:spChg>
        <pc:spChg chg="add mod">
          <ac:chgData name="Jean-François Lamy" userId="514f761fee2d76e6" providerId="LiveId" clId="{AB6925B2-1853-4801-9269-DB2808CB672F}" dt="2022-12-30T23:20:34.908" v="586" actId="1036"/>
          <ac:spMkLst>
            <pc:docMk/>
            <pc:sldMk cId="2910309073" sldId="260"/>
            <ac:spMk id="75" creationId="{FAAB4B4A-2A86-4FA6-B6CB-842CD5474327}"/>
          </ac:spMkLst>
        </pc:spChg>
        <pc:spChg chg="add mod">
          <ac:chgData name="Jean-François Lamy" userId="514f761fee2d76e6" providerId="LiveId" clId="{AB6925B2-1853-4801-9269-DB2808CB672F}" dt="2022-12-31T00:08:40.719" v="1052" actId="1038"/>
          <ac:spMkLst>
            <pc:docMk/>
            <pc:sldMk cId="2910309073" sldId="260"/>
            <ac:spMk id="76" creationId="{6662058D-8064-9A6E-DF7A-D137B1027224}"/>
          </ac:spMkLst>
        </pc:spChg>
        <pc:spChg chg="add mod">
          <ac:chgData name="Jean-François Lamy" userId="514f761fee2d76e6" providerId="LiveId" clId="{AB6925B2-1853-4801-9269-DB2808CB672F}" dt="2022-12-31T00:05:17.454" v="979" actId="1035"/>
          <ac:spMkLst>
            <pc:docMk/>
            <pc:sldMk cId="2910309073" sldId="260"/>
            <ac:spMk id="82" creationId="{D0A9BF3F-1809-9D06-A090-E6F7AEF7B975}"/>
          </ac:spMkLst>
        </pc:spChg>
        <pc:spChg chg="add mod">
          <ac:chgData name="Jean-François Lamy" userId="514f761fee2d76e6" providerId="LiveId" clId="{AB6925B2-1853-4801-9269-DB2808CB672F}" dt="2022-12-31T00:05:17.454" v="979" actId="1035"/>
          <ac:spMkLst>
            <pc:docMk/>
            <pc:sldMk cId="2910309073" sldId="260"/>
            <ac:spMk id="83" creationId="{4CE82FAF-EB8D-9066-1632-29E9DCAA2943}"/>
          </ac:spMkLst>
        </pc:spChg>
        <pc:spChg chg="mod">
          <ac:chgData name="Jean-François Lamy" userId="514f761fee2d76e6" providerId="LiveId" clId="{AB6925B2-1853-4801-9269-DB2808CB672F}" dt="2022-12-30T22:57:53.745" v="43" actId="1036"/>
          <ac:spMkLst>
            <pc:docMk/>
            <pc:sldMk cId="2910309073" sldId="260"/>
            <ac:spMk id="103" creationId="{4A6C7619-B3EA-09B7-36CA-CCEDD2F9A15C}"/>
          </ac:spMkLst>
        </pc:spChg>
        <pc:spChg chg="mod">
          <ac:chgData name="Jean-François Lamy" userId="514f761fee2d76e6" providerId="LiveId" clId="{AB6925B2-1853-4801-9269-DB2808CB672F}" dt="2022-12-30T22:57:53.745" v="43" actId="1036"/>
          <ac:spMkLst>
            <pc:docMk/>
            <pc:sldMk cId="2910309073" sldId="260"/>
            <ac:spMk id="104" creationId="{FC0EEBEF-34AD-5330-993F-33A5BB5BF98D}"/>
          </ac:spMkLst>
        </pc:spChg>
        <pc:spChg chg="mod">
          <ac:chgData name="Jean-François Lamy" userId="514f761fee2d76e6" providerId="LiveId" clId="{AB6925B2-1853-4801-9269-DB2808CB672F}" dt="2022-12-30T23:02:38.386" v="293" actId="1035"/>
          <ac:spMkLst>
            <pc:docMk/>
            <pc:sldMk cId="2910309073" sldId="260"/>
            <ac:spMk id="114" creationId="{726473E0-F792-0059-52CF-D66143FAF3A7}"/>
          </ac:spMkLst>
        </pc:spChg>
        <pc:spChg chg="mod">
          <ac:chgData name="Jean-François Lamy" userId="514f761fee2d76e6" providerId="LiveId" clId="{AB6925B2-1853-4801-9269-DB2808CB672F}" dt="2022-12-30T22:57:53.745" v="43" actId="1036"/>
          <ac:spMkLst>
            <pc:docMk/>
            <pc:sldMk cId="2910309073" sldId="260"/>
            <ac:spMk id="116" creationId="{BE3673FE-B82F-67A8-446D-0436EA62049E}"/>
          </ac:spMkLst>
        </pc:spChg>
        <pc:spChg chg="del mod">
          <ac:chgData name="Jean-François Lamy" userId="514f761fee2d76e6" providerId="LiveId" clId="{AB6925B2-1853-4801-9269-DB2808CB672F}" dt="2022-12-30T23:01:25.179" v="166" actId="478"/>
          <ac:spMkLst>
            <pc:docMk/>
            <pc:sldMk cId="2910309073" sldId="260"/>
            <ac:spMk id="119" creationId="{98E6C1CA-D977-1AF0-F9A7-C2F313E1D324}"/>
          </ac:spMkLst>
        </pc:spChg>
        <pc:spChg chg="mod">
          <ac:chgData name="Jean-François Lamy" userId="514f761fee2d76e6" providerId="LiveId" clId="{AB6925B2-1853-4801-9269-DB2808CB672F}" dt="2022-12-30T23:22:33.760" v="615" actId="1036"/>
          <ac:spMkLst>
            <pc:docMk/>
            <pc:sldMk cId="2910309073" sldId="260"/>
            <ac:spMk id="160" creationId="{D59AA681-45DB-EC0D-0B67-BABFA7FF7A12}"/>
          </ac:spMkLst>
        </pc:spChg>
        <pc:spChg chg="add del mod">
          <ac:chgData name="Jean-François Lamy" userId="514f761fee2d76e6" providerId="LiveId" clId="{AB6925B2-1853-4801-9269-DB2808CB672F}" dt="2022-12-30T23:22:56.656" v="620" actId="14100"/>
          <ac:spMkLst>
            <pc:docMk/>
            <pc:sldMk cId="2910309073" sldId="260"/>
            <ac:spMk id="181" creationId="{C8291866-D235-7966-7F59-B50F062B4453}"/>
          </ac:spMkLst>
        </pc:spChg>
        <pc:spChg chg="mod">
          <ac:chgData name="Jean-François Lamy" userId="514f761fee2d76e6" providerId="LiveId" clId="{AB6925B2-1853-4801-9269-DB2808CB672F}" dt="2022-12-30T23:02:38.386" v="293" actId="1035"/>
          <ac:spMkLst>
            <pc:docMk/>
            <pc:sldMk cId="2910309073" sldId="260"/>
            <ac:spMk id="182" creationId="{E170C1AA-C838-0136-A7AC-AABC9565D2EF}"/>
          </ac:spMkLst>
        </pc:spChg>
        <pc:spChg chg="del mod">
          <ac:chgData name="Jean-François Lamy" userId="514f761fee2d76e6" providerId="LiveId" clId="{AB6925B2-1853-4801-9269-DB2808CB672F}" dt="2022-12-30T23:01:03.195" v="146" actId="478"/>
          <ac:spMkLst>
            <pc:docMk/>
            <pc:sldMk cId="2910309073" sldId="260"/>
            <ac:spMk id="183" creationId="{DBD0DE53-F094-3DD6-2822-D7A07BC0CFF4}"/>
          </ac:spMkLst>
        </pc:spChg>
        <pc:spChg chg="del mod">
          <ac:chgData name="Jean-François Lamy" userId="514f761fee2d76e6" providerId="LiveId" clId="{AB6925B2-1853-4801-9269-DB2808CB672F}" dt="2022-12-30T23:01:22.591" v="165" actId="478"/>
          <ac:spMkLst>
            <pc:docMk/>
            <pc:sldMk cId="2910309073" sldId="260"/>
            <ac:spMk id="184" creationId="{8AEE19B2-C801-6DF6-8AF9-C388899D81E6}"/>
          </ac:spMkLst>
        </pc:spChg>
        <pc:spChg chg="mod">
          <ac:chgData name="Jean-François Lamy" userId="514f761fee2d76e6" providerId="LiveId" clId="{AB6925B2-1853-4801-9269-DB2808CB672F}" dt="2022-12-30T22:57:53.745" v="43" actId="1036"/>
          <ac:spMkLst>
            <pc:docMk/>
            <pc:sldMk cId="2910309073" sldId="260"/>
            <ac:spMk id="185" creationId="{B9E387D6-3502-26C9-80EF-8F1CFFC4C558}"/>
          </ac:spMkLst>
        </pc:spChg>
        <pc:spChg chg="mod">
          <ac:chgData name="Jean-François Lamy" userId="514f761fee2d76e6" providerId="LiveId" clId="{AB6925B2-1853-4801-9269-DB2808CB672F}" dt="2022-12-30T22:57:53.745" v="43" actId="1036"/>
          <ac:spMkLst>
            <pc:docMk/>
            <pc:sldMk cId="2910309073" sldId="260"/>
            <ac:spMk id="187" creationId="{C149F13A-42D2-B2BF-2512-0667D47C96D6}"/>
          </ac:spMkLst>
        </pc:spChg>
        <pc:spChg chg="mod">
          <ac:chgData name="Jean-François Lamy" userId="514f761fee2d76e6" providerId="LiveId" clId="{AB6925B2-1853-4801-9269-DB2808CB672F}" dt="2022-12-30T22:57:53.745" v="43" actId="1036"/>
          <ac:spMkLst>
            <pc:docMk/>
            <pc:sldMk cId="2910309073" sldId="260"/>
            <ac:spMk id="188" creationId="{DB20B799-2647-35B6-0F32-872377249F88}"/>
          </ac:spMkLst>
        </pc:spChg>
        <pc:spChg chg="mod">
          <ac:chgData name="Jean-François Lamy" userId="514f761fee2d76e6" providerId="LiveId" clId="{AB6925B2-1853-4801-9269-DB2808CB672F}" dt="2022-12-31T00:03:29.739" v="955" actId="1038"/>
          <ac:spMkLst>
            <pc:docMk/>
            <pc:sldMk cId="2910309073" sldId="260"/>
            <ac:spMk id="345" creationId="{4E75A4EC-9090-A9EF-85ED-F46F0940B2BE}"/>
          </ac:spMkLst>
        </pc:spChg>
        <pc:spChg chg="mod">
          <ac:chgData name="Jean-François Lamy" userId="514f761fee2d76e6" providerId="LiveId" clId="{AB6925B2-1853-4801-9269-DB2808CB672F}" dt="2022-12-30T23:22:33.760" v="615" actId="1036"/>
          <ac:spMkLst>
            <pc:docMk/>
            <pc:sldMk cId="2910309073" sldId="260"/>
            <ac:spMk id="351" creationId="{307B267D-7EFB-4DE7-F4B7-44C5C7BB63B5}"/>
          </ac:spMkLst>
        </pc:spChg>
        <pc:spChg chg="mod">
          <ac:chgData name="Jean-François Lamy" userId="514f761fee2d76e6" providerId="LiveId" clId="{AB6925B2-1853-4801-9269-DB2808CB672F}" dt="2022-12-31T00:08:19.710" v="1043" actId="1038"/>
          <ac:spMkLst>
            <pc:docMk/>
            <pc:sldMk cId="2910309073" sldId="260"/>
            <ac:spMk id="405" creationId="{C694CEB1-960D-2C34-76F5-63FD21DE189D}"/>
          </ac:spMkLst>
        </pc:spChg>
        <pc:spChg chg="mod">
          <ac:chgData name="Jean-François Lamy" userId="514f761fee2d76e6" providerId="LiveId" clId="{AB6925B2-1853-4801-9269-DB2808CB672F}" dt="2022-12-30T23:20:34.908" v="586" actId="1036"/>
          <ac:spMkLst>
            <pc:docMk/>
            <pc:sldMk cId="2910309073" sldId="260"/>
            <ac:spMk id="406" creationId="{3910E3EF-7936-217C-5FC4-82FE7E5B016E}"/>
          </ac:spMkLst>
        </pc:spChg>
        <pc:grpChg chg="mod">
          <ac:chgData name="Jean-François Lamy" userId="514f761fee2d76e6" providerId="LiveId" clId="{AB6925B2-1853-4801-9269-DB2808CB672F}" dt="2022-12-30T22:57:53.745" v="43" actId="1036"/>
          <ac:grpSpMkLst>
            <pc:docMk/>
            <pc:sldMk cId="2910309073" sldId="260"/>
            <ac:grpSpMk id="20" creationId="{ADA455F7-E1B5-043D-0CC0-EBB230F98987}"/>
          </ac:grpSpMkLst>
        </pc:grpChg>
        <pc:grpChg chg="mod">
          <ac:chgData name="Jean-François Lamy" userId="514f761fee2d76e6" providerId="LiveId" clId="{AB6925B2-1853-4801-9269-DB2808CB672F}" dt="2022-12-30T22:57:53.745" v="43" actId="1036"/>
          <ac:grpSpMkLst>
            <pc:docMk/>
            <pc:sldMk cId="2910309073" sldId="260"/>
            <ac:grpSpMk id="23" creationId="{D1E77B27-34D4-A154-77A3-D7BF9A0165F1}"/>
          </ac:grpSpMkLst>
        </pc:grpChg>
        <pc:grpChg chg="mod">
          <ac:chgData name="Jean-François Lamy" userId="514f761fee2d76e6" providerId="LiveId" clId="{AB6925B2-1853-4801-9269-DB2808CB672F}" dt="2022-12-30T22:57:53.745" v="43" actId="1036"/>
          <ac:grpSpMkLst>
            <pc:docMk/>
            <pc:sldMk cId="2910309073" sldId="260"/>
            <ac:grpSpMk id="27" creationId="{E42A5075-3868-A5CB-00AF-FF5BA26CA775}"/>
          </ac:grpSpMkLst>
        </pc:grpChg>
        <pc:grpChg chg="mod">
          <ac:chgData name="Jean-François Lamy" userId="514f761fee2d76e6" providerId="LiveId" clId="{AB6925B2-1853-4801-9269-DB2808CB672F}" dt="2022-12-30T22:57:53.745" v="43" actId="1036"/>
          <ac:grpSpMkLst>
            <pc:docMk/>
            <pc:sldMk cId="2910309073" sldId="260"/>
            <ac:grpSpMk id="33" creationId="{4D9B6602-FFA9-A8BD-3A9D-D39857BA09B3}"/>
          </ac:grpSpMkLst>
        </pc:grpChg>
        <pc:grpChg chg="mod">
          <ac:chgData name="Jean-François Lamy" userId="514f761fee2d76e6" providerId="LiveId" clId="{AB6925B2-1853-4801-9269-DB2808CB672F}" dt="2022-12-30T22:57:53.745" v="43" actId="1036"/>
          <ac:grpSpMkLst>
            <pc:docMk/>
            <pc:sldMk cId="2910309073" sldId="260"/>
            <ac:grpSpMk id="38" creationId="{64DBF08D-22C2-73A6-B546-C74BF32A1385}"/>
          </ac:grpSpMkLst>
        </pc:grpChg>
        <pc:grpChg chg="mod">
          <ac:chgData name="Jean-François Lamy" userId="514f761fee2d76e6" providerId="LiveId" clId="{AB6925B2-1853-4801-9269-DB2808CB672F}" dt="2022-12-30T22:57:53.745" v="43" actId="1036"/>
          <ac:grpSpMkLst>
            <pc:docMk/>
            <pc:sldMk cId="2910309073" sldId="260"/>
            <ac:grpSpMk id="43" creationId="{C936BA7A-8890-E3BB-F5AD-A17A4CA8E218}"/>
          </ac:grpSpMkLst>
        </pc:grpChg>
        <pc:grpChg chg="mod">
          <ac:chgData name="Jean-François Lamy" userId="514f761fee2d76e6" providerId="LiveId" clId="{AB6925B2-1853-4801-9269-DB2808CB672F}" dt="2022-12-30T22:57:53.745" v="43" actId="1036"/>
          <ac:grpSpMkLst>
            <pc:docMk/>
            <pc:sldMk cId="2910309073" sldId="260"/>
            <ac:grpSpMk id="50" creationId="{A499AD7F-0EBA-3853-127B-42945C786DC1}"/>
          </ac:grpSpMkLst>
        </pc:grpChg>
        <pc:grpChg chg="del mod">
          <ac:chgData name="Jean-François Lamy" userId="514f761fee2d76e6" providerId="LiveId" clId="{AB6925B2-1853-4801-9269-DB2808CB672F}" dt="2022-12-30T23:11:31.006" v="306" actId="27803"/>
          <ac:grpSpMkLst>
            <pc:docMk/>
            <pc:sldMk cId="2910309073" sldId="260"/>
            <ac:grpSpMk id="54" creationId="{5C991772-3165-0579-3688-E040462EFF5C}"/>
          </ac:grpSpMkLst>
        </pc:grpChg>
        <pc:grpChg chg="add del mod">
          <ac:chgData name="Jean-François Lamy" userId="514f761fee2d76e6" providerId="LiveId" clId="{AB6925B2-1853-4801-9269-DB2808CB672F}" dt="2022-12-31T00:02:57.229" v="948" actId="165"/>
          <ac:grpSpMkLst>
            <pc:docMk/>
            <pc:sldMk cId="2910309073" sldId="260"/>
            <ac:grpSpMk id="54" creationId="{76462BC6-0194-6F07-B780-8583BE3462C9}"/>
          </ac:grpSpMkLst>
        </pc:grpChg>
        <pc:grpChg chg="mod">
          <ac:chgData name="Jean-François Lamy" userId="514f761fee2d76e6" providerId="LiveId" clId="{AB6925B2-1853-4801-9269-DB2808CB672F}" dt="2022-12-30T22:57:53.745" v="43" actId="1036"/>
          <ac:grpSpMkLst>
            <pc:docMk/>
            <pc:sldMk cId="2910309073" sldId="260"/>
            <ac:grpSpMk id="55" creationId="{A88B5054-B901-B6A3-5D32-1EDA92E37A7A}"/>
          </ac:grpSpMkLst>
        </pc:grpChg>
        <pc:grpChg chg="mod">
          <ac:chgData name="Jean-François Lamy" userId="514f761fee2d76e6" providerId="LiveId" clId="{AB6925B2-1853-4801-9269-DB2808CB672F}" dt="2022-12-30T22:57:53.745" v="43" actId="1036"/>
          <ac:grpSpMkLst>
            <pc:docMk/>
            <pc:sldMk cId="2910309073" sldId="260"/>
            <ac:grpSpMk id="60" creationId="{74AFF561-DD6F-5BB8-4DC0-216725C3D8B7}"/>
          </ac:grpSpMkLst>
        </pc:grpChg>
        <pc:grpChg chg="mod">
          <ac:chgData name="Jean-François Lamy" userId="514f761fee2d76e6" providerId="LiveId" clId="{AB6925B2-1853-4801-9269-DB2808CB672F}" dt="2022-12-30T22:57:53.745" v="43" actId="1036"/>
          <ac:grpSpMkLst>
            <pc:docMk/>
            <pc:sldMk cId="2910309073" sldId="260"/>
            <ac:grpSpMk id="61" creationId="{2C0CC12A-1A33-30A0-ED15-1F9213E57AE7}"/>
          </ac:grpSpMkLst>
        </pc:grpChg>
        <pc:grpChg chg="mod">
          <ac:chgData name="Jean-François Lamy" userId="514f761fee2d76e6" providerId="LiveId" clId="{AB6925B2-1853-4801-9269-DB2808CB672F}" dt="2022-12-30T22:57:53.745" v="43" actId="1036"/>
          <ac:grpSpMkLst>
            <pc:docMk/>
            <pc:sldMk cId="2910309073" sldId="260"/>
            <ac:grpSpMk id="62" creationId="{F84C294E-C7E7-E9B8-9D29-0F684D0E6FD7}"/>
          </ac:grpSpMkLst>
        </pc:grpChg>
        <pc:grpChg chg="mod">
          <ac:chgData name="Jean-François Lamy" userId="514f761fee2d76e6" providerId="LiveId" clId="{AB6925B2-1853-4801-9269-DB2808CB672F}" dt="2022-12-30T22:57:53.745" v="43" actId="1036"/>
          <ac:grpSpMkLst>
            <pc:docMk/>
            <pc:sldMk cId="2910309073" sldId="260"/>
            <ac:grpSpMk id="63" creationId="{E5678961-E30F-5CEB-D53A-CAF6345EBECF}"/>
          </ac:grpSpMkLst>
        </pc:grpChg>
        <pc:grpChg chg="mod">
          <ac:chgData name="Jean-François Lamy" userId="514f761fee2d76e6" providerId="LiveId" clId="{AB6925B2-1853-4801-9269-DB2808CB672F}" dt="2022-12-30T23:02:38.386" v="293" actId="1035"/>
          <ac:grpSpMkLst>
            <pc:docMk/>
            <pc:sldMk cId="2910309073" sldId="260"/>
            <ac:grpSpMk id="65" creationId="{C484716C-EC7A-2173-446E-2F12D0F1AB5C}"/>
          </ac:grpSpMkLst>
        </pc:grpChg>
        <pc:picChg chg="add mod">
          <ac:chgData name="Jean-François Lamy" userId="514f761fee2d76e6" providerId="LiveId" clId="{AB6925B2-1853-4801-9269-DB2808CB672F}" dt="2022-12-31T00:03:29.739" v="955" actId="1038"/>
          <ac:picMkLst>
            <pc:docMk/>
            <pc:sldMk cId="2910309073" sldId="260"/>
            <ac:picMk id="2" creationId="{CEDF976F-C4F6-5AC2-B351-E7EFA4A2F984}"/>
          </ac:picMkLst>
        </pc:picChg>
        <pc:picChg chg="add mod">
          <ac:chgData name="Jean-François Lamy" userId="514f761fee2d76e6" providerId="LiveId" clId="{AB6925B2-1853-4801-9269-DB2808CB672F}" dt="2022-12-30T23:02:38.386" v="293" actId="1035"/>
          <ac:picMkLst>
            <pc:docMk/>
            <pc:sldMk cId="2910309073" sldId="260"/>
            <ac:picMk id="6" creationId="{AE0C04E6-64CC-6168-C2E3-BB036D2C7EE7}"/>
          </ac:picMkLst>
        </pc:picChg>
        <pc:picChg chg="add mod">
          <ac:chgData name="Jean-François Lamy" userId="514f761fee2d76e6" providerId="LiveId" clId="{AB6925B2-1853-4801-9269-DB2808CB672F}" dt="2022-12-30T23:01:47.058" v="274" actId="1038"/>
          <ac:picMkLst>
            <pc:docMk/>
            <pc:sldMk cId="2910309073" sldId="260"/>
            <ac:picMk id="13" creationId="{275947EA-4D45-06B7-7FDD-7FDCEDEC36DB}"/>
          </ac:picMkLst>
        </pc:picChg>
        <pc:picChg chg="mod">
          <ac:chgData name="Jean-François Lamy" userId="514f761fee2d76e6" providerId="LiveId" clId="{AB6925B2-1853-4801-9269-DB2808CB672F}" dt="2022-12-30T23:02:38.386" v="293" actId="1035"/>
          <ac:picMkLst>
            <pc:docMk/>
            <pc:sldMk cId="2910309073" sldId="260"/>
            <ac:picMk id="15" creationId="{C6EDC5B1-6807-956E-2289-4ED1769349CA}"/>
          </ac:picMkLst>
        </pc:picChg>
        <pc:picChg chg="add mod">
          <ac:chgData name="Jean-François Lamy" userId="514f761fee2d76e6" providerId="LiveId" clId="{AB6925B2-1853-4801-9269-DB2808CB672F}" dt="2022-12-30T23:01:47.058" v="274" actId="1038"/>
          <ac:picMkLst>
            <pc:docMk/>
            <pc:sldMk cId="2910309073" sldId="260"/>
            <ac:picMk id="22" creationId="{DED8BB84-8B97-773F-CAC1-DA51F75AC6C8}"/>
          </ac:picMkLst>
        </pc:picChg>
        <pc:picChg chg="add mod">
          <ac:chgData name="Jean-François Lamy" userId="514f761fee2d76e6" providerId="LiveId" clId="{AB6925B2-1853-4801-9269-DB2808CB672F}" dt="2022-12-31T00:07:17.923" v="1016" actId="1037"/>
          <ac:picMkLst>
            <pc:docMk/>
            <pc:sldMk cId="2910309073" sldId="260"/>
            <ac:picMk id="69" creationId="{4A88AA73-578D-B9A5-F313-E1E81AD1F95E}"/>
          </ac:picMkLst>
        </pc:picChg>
        <pc:picChg chg="mod">
          <ac:chgData name="Jean-François Lamy" userId="514f761fee2d76e6" providerId="LiveId" clId="{AB6925B2-1853-4801-9269-DB2808CB672F}" dt="2022-12-30T22:57:53.745" v="43" actId="1036"/>
          <ac:picMkLst>
            <pc:docMk/>
            <pc:sldMk cId="2910309073" sldId="260"/>
            <ac:picMk id="107" creationId="{F2E2F63C-280E-F8B1-E28C-3D71849220AE}"/>
          </ac:picMkLst>
        </pc:picChg>
        <pc:picChg chg="del mod">
          <ac:chgData name="Jean-François Lamy" userId="514f761fee2d76e6" providerId="LiveId" clId="{AB6925B2-1853-4801-9269-DB2808CB672F}" dt="2022-12-30T23:01:22.591" v="165" actId="478"/>
          <ac:picMkLst>
            <pc:docMk/>
            <pc:sldMk cId="2910309073" sldId="260"/>
            <ac:picMk id="112" creationId="{1E6A0F14-07EF-AC80-F6F7-C84E8F3DAC9B}"/>
          </ac:picMkLst>
        </pc:picChg>
        <pc:picChg chg="mod">
          <ac:chgData name="Jean-François Lamy" userId="514f761fee2d76e6" providerId="LiveId" clId="{AB6925B2-1853-4801-9269-DB2808CB672F}" dt="2022-12-30T23:20:34.908" v="586" actId="1036"/>
          <ac:picMkLst>
            <pc:docMk/>
            <pc:sldMk cId="2910309073" sldId="260"/>
            <ac:picMk id="291" creationId="{D827DEA2-5887-9E8F-3937-1DD34E666BE5}"/>
          </ac:picMkLst>
        </pc:picChg>
        <pc:picChg chg="mod">
          <ac:chgData name="Jean-François Lamy" userId="514f761fee2d76e6" providerId="LiveId" clId="{AB6925B2-1853-4801-9269-DB2808CB672F}" dt="2022-12-30T23:13:25.053" v="457" actId="1038"/>
          <ac:picMkLst>
            <pc:docMk/>
            <pc:sldMk cId="2910309073" sldId="260"/>
            <ac:picMk id="299" creationId="{D71B2BA6-C784-E3FA-6401-CEDEF7873516}"/>
          </ac:picMkLst>
        </pc:picChg>
        <pc:picChg chg="del">
          <ac:chgData name="Jean-François Lamy" userId="514f761fee2d76e6" providerId="LiveId" clId="{AB6925B2-1853-4801-9269-DB2808CB672F}" dt="2022-12-30T23:11:31.006" v="306" actId="27803"/>
          <ac:picMkLst>
            <pc:docMk/>
            <pc:sldMk cId="2910309073" sldId="260"/>
            <ac:picMk id="346" creationId="{ECC4DF0C-EAE1-E95E-AAD2-C8E4980CD8B3}"/>
          </ac:picMkLst>
        </pc:picChg>
        <pc:cxnChg chg="add mod">
          <ac:chgData name="Jean-François Lamy" userId="514f761fee2d76e6" providerId="LiveId" clId="{AB6925B2-1853-4801-9269-DB2808CB672F}" dt="2022-12-30T23:02:38.386" v="293" actId="1035"/>
          <ac:cxnSpMkLst>
            <pc:docMk/>
            <pc:sldMk cId="2910309073" sldId="260"/>
            <ac:cxnSpMk id="4" creationId="{9D8502DF-BA7D-D701-657E-4F6177152540}"/>
          </ac:cxnSpMkLst>
        </pc:cxnChg>
        <pc:cxnChg chg="add mod topLvl">
          <ac:chgData name="Jean-François Lamy" userId="514f761fee2d76e6" providerId="LiveId" clId="{AB6925B2-1853-4801-9269-DB2808CB672F}" dt="2022-12-31T00:03:29.739" v="955" actId="1038"/>
          <ac:cxnSpMkLst>
            <pc:docMk/>
            <pc:sldMk cId="2910309073" sldId="260"/>
            <ac:cxnSpMk id="8" creationId="{326C7597-34AE-1E50-2EA8-C5A741890270}"/>
          </ac:cxnSpMkLst>
        </pc:cxnChg>
        <pc:cxnChg chg="add mod topLvl">
          <ac:chgData name="Jean-François Lamy" userId="514f761fee2d76e6" providerId="LiveId" clId="{AB6925B2-1853-4801-9269-DB2808CB672F}" dt="2022-12-31T00:03:29.739" v="955" actId="1038"/>
          <ac:cxnSpMkLst>
            <pc:docMk/>
            <pc:sldMk cId="2910309073" sldId="260"/>
            <ac:cxnSpMk id="9" creationId="{66B1CA45-E661-8D37-5976-619FA6110896}"/>
          </ac:cxnSpMkLst>
        </pc:cxnChg>
        <pc:cxnChg chg="add del mod topLvl">
          <ac:chgData name="Jean-François Lamy" userId="514f761fee2d76e6" providerId="LiveId" clId="{AB6925B2-1853-4801-9269-DB2808CB672F}" dt="2022-12-31T00:03:03.160" v="949" actId="478"/>
          <ac:cxnSpMkLst>
            <pc:docMk/>
            <pc:sldMk cId="2910309073" sldId="260"/>
            <ac:cxnSpMk id="10" creationId="{3C30587C-2790-0C5D-1854-A6946B38497E}"/>
          </ac:cxnSpMkLst>
        </pc:cxnChg>
        <pc:cxnChg chg="add del mod topLvl">
          <ac:chgData name="Jean-François Lamy" userId="514f761fee2d76e6" providerId="LiveId" clId="{AB6925B2-1853-4801-9269-DB2808CB672F}" dt="2022-12-31T00:03:05.856" v="950" actId="478"/>
          <ac:cxnSpMkLst>
            <pc:docMk/>
            <pc:sldMk cId="2910309073" sldId="260"/>
            <ac:cxnSpMk id="11" creationId="{23D65AB8-70E7-9830-A7E7-97B2BC32F3C8}"/>
          </ac:cxnSpMkLst>
        </pc:cxnChg>
        <pc:cxnChg chg="add mod">
          <ac:chgData name="Jean-François Lamy" userId="514f761fee2d76e6" providerId="LiveId" clId="{AB6925B2-1853-4801-9269-DB2808CB672F}" dt="2022-12-30T23:01:47.058" v="274" actId="1038"/>
          <ac:cxnSpMkLst>
            <pc:docMk/>
            <pc:sldMk cId="2910309073" sldId="260"/>
            <ac:cxnSpMk id="14" creationId="{1A056485-FABD-277E-2014-776E625075C9}"/>
          </ac:cxnSpMkLst>
        </pc:cxnChg>
        <pc:cxnChg chg="add mod">
          <ac:chgData name="Jean-François Lamy" userId="514f761fee2d76e6" providerId="LiveId" clId="{AB6925B2-1853-4801-9269-DB2808CB672F}" dt="2022-12-30T23:01:47.058" v="274" actId="1038"/>
          <ac:cxnSpMkLst>
            <pc:docMk/>
            <pc:sldMk cId="2910309073" sldId="260"/>
            <ac:cxnSpMk id="21" creationId="{069684D6-5392-61F4-222C-96CAF636EBCD}"/>
          </ac:cxnSpMkLst>
        </pc:cxnChg>
        <pc:cxnChg chg="add mod topLvl">
          <ac:chgData name="Jean-François Lamy" userId="514f761fee2d76e6" providerId="LiveId" clId="{AB6925B2-1853-4801-9269-DB2808CB672F}" dt="2022-12-31T00:05:17.454" v="979" actId="1035"/>
          <ac:cxnSpMkLst>
            <pc:docMk/>
            <pc:sldMk cId="2910309073" sldId="260"/>
            <ac:cxnSpMk id="44" creationId="{A1DA49D6-1B8E-B078-1F84-BDD181A1A231}"/>
          </ac:cxnSpMkLst>
        </pc:cxnChg>
        <pc:cxnChg chg="add mod topLvl">
          <ac:chgData name="Jean-François Lamy" userId="514f761fee2d76e6" providerId="LiveId" clId="{AB6925B2-1853-4801-9269-DB2808CB672F}" dt="2022-12-31T00:03:29.739" v="955" actId="1038"/>
          <ac:cxnSpMkLst>
            <pc:docMk/>
            <pc:sldMk cId="2910309073" sldId="260"/>
            <ac:cxnSpMk id="45" creationId="{8D27A4A5-2B1B-9CFF-9150-F4CC85752869}"/>
          </ac:cxnSpMkLst>
        </pc:cxnChg>
        <pc:cxnChg chg="add mod">
          <ac:chgData name="Jean-François Lamy" userId="514f761fee2d76e6" providerId="LiveId" clId="{AB6925B2-1853-4801-9269-DB2808CB672F}" dt="2022-12-31T00:02:32.967" v="941" actId="1037"/>
          <ac:cxnSpMkLst>
            <pc:docMk/>
            <pc:sldMk cId="2910309073" sldId="260"/>
            <ac:cxnSpMk id="67" creationId="{393E7918-6CBF-272D-7DC4-C835E1126D68}"/>
          </ac:cxnSpMkLst>
        </pc:cxnChg>
        <pc:cxnChg chg="add mod">
          <ac:chgData name="Jean-François Lamy" userId="514f761fee2d76e6" providerId="LiveId" clId="{AB6925B2-1853-4801-9269-DB2808CB672F}" dt="2022-12-31T00:07:14.752" v="1015" actId="1037"/>
          <ac:cxnSpMkLst>
            <pc:docMk/>
            <pc:sldMk cId="2910309073" sldId="260"/>
            <ac:cxnSpMk id="70" creationId="{AD910C73-C9C4-AAC1-312A-FEAA2CD7C2BC}"/>
          </ac:cxnSpMkLst>
        </pc:cxnChg>
        <pc:cxnChg chg="mod">
          <ac:chgData name="Jean-François Lamy" userId="514f761fee2d76e6" providerId="LiveId" clId="{AB6925B2-1853-4801-9269-DB2808CB672F}" dt="2022-12-30T23:02:38.386" v="293" actId="1035"/>
          <ac:cxnSpMkLst>
            <pc:docMk/>
            <pc:sldMk cId="2910309073" sldId="260"/>
            <ac:cxnSpMk id="154" creationId="{41054DDB-9F53-7338-5CFC-3A82B25FA6D0}"/>
          </ac:cxnSpMkLst>
        </pc:cxnChg>
        <pc:cxnChg chg="mod">
          <ac:chgData name="Jean-François Lamy" userId="514f761fee2d76e6" providerId="LiveId" clId="{AB6925B2-1853-4801-9269-DB2808CB672F}" dt="2022-12-30T22:57:53.745" v="43" actId="1036"/>
          <ac:cxnSpMkLst>
            <pc:docMk/>
            <pc:sldMk cId="2910309073" sldId="260"/>
            <ac:cxnSpMk id="156" creationId="{4DA848C7-A301-8B2E-29CB-1AF6F55C4FE1}"/>
          </ac:cxnSpMkLst>
        </pc:cxnChg>
        <pc:cxnChg chg="del mod">
          <ac:chgData name="Jean-François Lamy" userId="514f761fee2d76e6" providerId="LiveId" clId="{AB6925B2-1853-4801-9269-DB2808CB672F}" dt="2022-12-30T23:01:22.591" v="165" actId="478"/>
          <ac:cxnSpMkLst>
            <pc:docMk/>
            <pc:sldMk cId="2910309073" sldId="260"/>
            <ac:cxnSpMk id="158" creationId="{69EC0165-BD55-7056-8C5A-B29B6448F783}"/>
          </ac:cxnSpMkLst>
        </pc:cxnChg>
        <pc:cxnChg chg="mod">
          <ac:chgData name="Jean-François Lamy" userId="514f761fee2d76e6" providerId="LiveId" clId="{AB6925B2-1853-4801-9269-DB2808CB672F}" dt="2022-12-30T23:23:08.609" v="622" actId="14100"/>
          <ac:cxnSpMkLst>
            <pc:docMk/>
            <pc:sldMk cId="2910309073" sldId="260"/>
            <ac:cxnSpMk id="164" creationId="{0087953B-9639-F0B4-2AF2-8478250A76F2}"/>
          </ac:cxnSpMkLst>
        </pc:cxnChg>
        <pc:cxnChg chg="mod">
          <ac:chgData name="Jean-François Lamy" userId="514f761fee2d76e6" providerId="LiveId" clId="{AB6925B2-1853-4801-9269-DB2808CB672F}" dt="2022-12-30T22:57:53.745" v="43" actId="1036"/>
          <ac:cxnSpMkLst>
            <pc:docMk/>
            <pc:sldMk cId="2910309073" sldId="260"/>
            <ac:cxnSpMk id="170" creationId="{EDBBE72B-D3E1-97CC-0D09-B801FF9D8008}"/>
          </ac:cxnSpMkLst>
        </pc:cxnChg>
        <pc:cxnChg chg="mod">
          <ac:chgData name="Jean-François Lamy" userId="514f761fee2d76e6" providerId="LiveId" clId="{AB6925B2-1853-4801-9269-DB2808CB672F}" dt="2022-12-30T22:57:53.745" v="43" actId="1036"/>
          <ac:cxnSpMkLst>
            <pc:docMk/>
            <pc:sldMk cId="2910309073" sldId="260"/>
            <ac:cxnSpMk id="171" creationId="{AD229012-DB62-68AF-D383-6E4ED498E5A4}"/>
          </ac:cxnSpMkLst>
        </pc:cxnChg>
        <pc:cxnChg chg="mod">
          <ac:chgData name="Jean-François Lamy" userId="514f761fee2d76e6" providerId="LiveId" clId="{AB6925B2-1853-4801-9269-DB2808CB672F}" dt="2022-12-30T23:02:57.150" v="296" actId="14100"/>
          <ac:cxnSpMkLst>
            <pc:docMk/>
            <pc:sldMk cId="2910309073" sldId="260"/>
            <ac:cxnSpMk id="273" creationId="{84940FF0-0427-3244-9F31-095721CB33BC}"/>
          </ac:cxnSpMkLst>
        </pc:cxnChg>
        <pc:cxnChg chg="mod">
          <ac:chgData name="Jean-François Lamy" userId="514f761fee2d76e6" providerId="LiveId" clId="{AB6925B2-1853-4801-9269-DB2808CB672F}" dt="2022-12-30T23:02:38.386" v="293" actId="1035"/>
          <ac:cxnSpMkLst>
            <pc:docMk/>
            <pc:sldMk cId="2910309073" sldId="260"/>
            <ac:cxnSpMk id="279" creationId="{67AA1B17-7203-D092-E022-EEDC83021FAB}"/>
          </ac:cxnSpMkLst>
        </pc:cxnChg>
        <pc:cxnChg chg="mod">
          <ac:chgData name="Jean-François Lamy" userId="514f761fee2d76e6" providerId="LiveId" clId="{AB6925B2-1853-4801-9269-DB2808CB672F}" dt="2022-12-30T22:57:53.745" v="43" actId="1036"/>
          <ac:cxnSpMkLst>
            <pc:docMk/>
            <pc:sldMk cId="2910309073" sldId="260"/>
            <ac:cxnSpMk id="282" creationId="{DDC21886-042C-8727-DEEE-0989F5E85D08}"/>
          </ac:cxnSpMkLst>
        </pc:cxnChg>
        <pc:cxnChg chg="mod">
          <ac:chgData name="Jean-François Lamy" userId="514f761fee2d76e6" providerId="LiveId" clId="{AB6925B2-1853-4801-9269-DB2808CB672F}" dt="2022-12-30T22:57:53.745" v="43" actId="1036"/>
          <ac:cxnSpMkLst>
            <pc:docMk/>
            <pc:sldMk cId="2910309073" sldId="260"/>
            <ac:cxnSpMk id="283" creationId="{BA74F863-3590-15B4-3894-4C2D6540C5F3}"/>
          </ac:cxnSpMkLst>
        </pc:cxnChg>
        <pc:cxnChg chg="mod">
          <ac:chgData name="Jean-François Lamy" userId="514f761fee2d76e6" providerId="LiveId" clId="{AB6925B2-1853-4801-9269-DB2808CB672F}" dt="2022-12-30T22:57:53.745" v="43" actId="1036"/>
          <ac:cxnSpMkLst>
            <pc:docMk/>
            <pc:sldMk cId="2910309073" sldId="260"/>
            <ac:cxnSpMk id="284" creationId="{DDE8D34A-F40F-0DA2-09A1-325CE7A47057}"/>
          </ac:cxnSpMkLst>
        </pc:cxnChg>
        <pc:cxnChg chg="mod">
          <ac:chgData name="Jean-François Lamy" userId="514f761fee2d76e6" providerId="LiveId" clId="{AB6925B2-1853-4801-9269-DB2808CB672F}" dt="2022-12-30T22:57:53.745" v="43" actId="1036"/>
          <ac:cxnSpMkLst>
            <pc:docMk/>
            <pc:sldMk cId="2910309073" sldId="260"/>
            <ac:cxnSpMk id="285" creationId="{F1246CF2-6411-4078-F8A6-A8A40AC4962F}"/>
          </ac:cxnSpMkLst>
        </pc:cxnChg>
        <pc:cxnChg chg="mod">
          <ac:chgData name="Jean-François Lamy" userId="514f761fee2d76e6" providerId="LiveId" clId="{AB6925B2-1853-4801-9269-DB2808CB672F}" dt="2022-12-30T23:20:34.908" v="586" actId="1036"/>
          <ac:cxnSpMkLst>
            <pc:docMk/>
            <pc:sldMk cId="2910309073" sldId="260"/>
            <ac:cxnSpMk id="292" creationId="{BC973AB4-3A04-B51F-A260-65968C29E56E}"/>
          </ac:cxnSpMkLst>
        </pc:cxnChg>
        <pc:cxnChg chg="mod">
          <ac:chgData name="Jean-François Lamy" userId="514f761fee2d76e6" providerId="LiveId" clId="{AB6925B2-1853-4801-9269-DB2808CB672F}" dt="2022-12-30T23:20:34.908" v="586" actId="1036"/>
          <ac:cxnSpMkLst>
            <pc:docMk/>
            <pc:sldMk cId="2910309073" sldId="260"/>
            <ac:cxnSpMk id="293" creationId="{39DACF45-44B8-5AB4-A2A2-B8E8C78A8B1B}"/>
          </ac:cxnSpMkLst>
        </pc:cxnChg>
        <pc:cxnChg chg="mod">
          <ac:chgData name="Jean-François Lamy" userId="514f761fee2d76e6" providerId="LiveId" clId="{AB6925B2-1853-4801-9269-DB2808CB672F}" dt="2022-12-30T23:20:34.908" v="586" actId="1036"/>
          <ac:cxnSpMkLst>
            <pc:docMk/>
            <pc:sldMk cId="2910309073" sldId="260"/>
            <ac:cxnSpMk id="294" creationId="{EF111797-8F19-2AC5-405C-E91CC2355420}"/>
          </ac:cxnSpMkLst>
        </pc:cxnChg>
        <pc:cxnChg chg="mod">
          <ac:chgData name="Jean-François Lamy" userId="514f761fee2d76e6" providerId="LiveId" clId="{AB6925B2-1853-4801-9269-DB2808CB672F}" dt="2022-12-30T23:20:34.908" v="586" actId="1036"/>
          <ac:cxnSpMkLst>
            <pc:docMk/>
            <pc:sldMk cId="2910309073" sldId="260"/>
            <ac:cxnSpMk id="295" creationId="{518B5025-6992-4729-CDF1-F7AD1E8288B0}"/>
          </ac:cxnSpMkLst>
        </pc:cxnChg>
        <pc:cxnChg chg="mod">
          <ac:chgData name="Jean-François Lamy" userId="514f761fee2d76e6" providerId="LiveId" clId="{AB6925B2-1853-4801-9269-DB2808CB672F}" dt="2022-12-30T23:20:34.908" v="586" actId="1036"/>
          <ac:cxnSpMkLst>
            <pc:docMk/>
            <pc:sldMk cId="2910309073" sldId="260"/>
            <ac:cxnSpMk id="296" creationId="{388F26A3-6770-FEF7-5C9D-8642AF65452C}"/>
          </ac:cxnSpMkLst>
        </pc:cxnChg>
        <pc:cxnChg chg="mod">
          <ac:chgData name="Jean-François Lamy" userId="514f761fee2d76e6" providerId="LiveId" clId="{AB6925B2-1853-4801-9269-DB2808CB672F}" dt="2022-12-30T23:20:34.908" v="586" actId="1036"/>
          <ac:cxnSpMkLst>
            <pc:docMk/>
            <pc:sldMk cId="2910309073" sldId="260"/>
            <ac:cxnSpMk id="297" creationId="{0B5C94F0-A094-6849-9066-2A106B520BAA}"/>
          </ac:cxnSpMkLst>
        </pc:cxnChg>
        <pc:cxnChg chg="del">
          <ac:chgData name="Jean-François Lamy" userId="514f761fee2d76e6" providerId="LiveId" clId="{AB6925B2-1853-4801-9269-DB2808CB672F}" dt="2022-12-31T00:03:34.636" v="956" actId="478"/>
          <ac:cxnSpMkLst>
            <pc:docMk/>
            <pc:sldMk cId="2910309073" sldId="260"/>
            <ac:cxnSpMk id="347" creationId="{C86A1CD0-2897-9059-C487-6556171A7A09}"/>
          </ac:cxnSpMkLst>
        </pc:cxnChg>
        <pc:cxnChg chg="del mod">
          <ac:chgData name="Jean-François Lamy" userId="514f761fee2d76e6" providerId="LiveId" clId="{AB6925B2-1853-4801-9269-DB2808CB672F}" dt="2022-12-30T23:18:41.069" v="568" actId="478"/>
          <ac:cxnSpMkLst>
            <pc:docMk/>
            <pc:sldMk cId="2910309073" sldId="260"/>
            <ac:cxnSpMk id="384" creationId="{BE257B50-8B6C-7ABB-835B-67BDCD7FF898}"/>
          </ac:cxnSpMkLst>
        </pc:cxnChg>
        <pc:cxnChg chg="mod">
          <ac:chgData name="Jean-François Lamy" userId="514f761fee2d76e6" providerId="LiveId" clId="{AB6925B2-1853-4801-9269-DB2808CB672F}" dt="2022-12-30T23:20:41.594" v="587" actId="14100"/>
          <ac:cxnSpMkLst>
            <pc:docMk/>
            <pc:sldMk cId="2910309073" sldId="260"/>
            <ac:cxnSpMk id="386" creationId="{B9268D69-00FB-E4C8-1218-14CB2BF516D2}"/>
          </ac:cxnSpMkLst>
        </pc:cxnChg>
      </pc:sldChg>
      <pc:sldChg chg="addSp delSp modSp add mod ord">
        <pc:chgData name="Jean-François Lamy" userId="514f761fee2d76e6" providerId="LiveId" clId="{AB6925B2-1853-4801-9269-DB2808CB672F}" dt="2022-12-31T00:08:56.433" v="1061" actId="1038"/>
        <pc:sldMkLst>
          <pc:docMk/>
          <pc:sldMk cId="4122663456" sldId="261"/>
        </pc:sldMkLst>
        <pc:spChg chg="add mod">
          <ac:chgData name="Jean-François Lamy" userId="514f761fee2d76e6" providerId="LiveId" clId="{AB6925B2-1853-4801-9269-DB2808CB672F}" dt="2022-12-31T00:07:56.225" v="1040" actId="1036"/>
          <ac:spMkLst>
            <pc:docMk/>
            <pc:sldMk cId="4122663456" sldId="261"/>
            <ac:spMk id="4" creationId="{DF5E66B2-7EEC-DD3A-3B15-DE4C12765BB1}"/>
          </ac:spMkLst>
        </pc:spChg>
        <pc:spChg chg="add mod">
          <ac:chgData name="Jean-François Lamy" userId="514f761fee2d76e6" providerId="LiveId" clId="{AB6925B2-1853-4801-9269-DB2808CB672F}" dt="2022-12-30T23:25:43.217" v="694" actId="1037"/>
          <ac:spMkLst>
            <pc:docMk/>
            <pc:sldMk cId="4122663456" sldId="261"/>
            <ac:spMk id="8" creationId="{7591E1AB-640F-494C-5E6A-B6C44E9008CC}"/>
          </ac:spMkLst>
        </pc:spChg>
        <pc:spChg chg="add mod">
          <ac:chgData name="Jean-François Lamy" userId="514f761fee2d76e6" providerId="LiveId" clId="{AB6925B2-1853-4801-9269-DB2808CB672F}" dt="2022-12-30T23:27:52.226" v="749" actId="20577"/>
          <ac:spMkLst>
            <pc:docMk/>
            <pc:sldMk cId="4122663456" sldId="261"/>
            <ac:spMk id="9" creationId="{CDD6C3DB-5FBB-9ACF-4C3A-4C28CFB3559B}"/>
          </ac:spMkLst>
        </pc:spChg>
        <pc:spChg chg="add mod">
          <ac:chgData name="Jean-François Lamy" userId="514f761fee2d76e6" providerId="LiveId" clId="{AB6925B2-1853-4801-9269-DB2808CB672F}" dt="2022-12-31T00:07:56.225" v="1040" actId="1036"/>
          <ac:spMkLst>
            <pc:docMk/>
            <pc:sldMk cId="4122663456" sldId="261"/>
            <ac:spMk id="12" creationId="{24E6D0A5-2880-390A-FB98-89A518ABBC2D}"/>
          </ac:spMkLst>
        </pc:spChg>
        <pc:spChg chg="del mod">
          <ac:chgData name="Jean-François Lamy" userId="514f761fee2d76e6" providerId="LiveId" clId="{AB6925B2-1853-4801-9269-DB2808CB672F}" dt="2022-12-30T23:27:54.722" v="750" actId="478"/>
          <ac:spMkLst>
            <pc:docMk/>
            <pc:sldMk cId="4122663456" sldId="261"/>
            <ac:spMk id="12" creationId="{BE21DD6A-F02D-D638-943C-F12CEEF526A6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17" creationId="{75274E73-123A-1B16-BC54-168CFFB20DDE}"/>
          </ac:spMkLst>
        </pc:spChg>
        <pc:spChg chg="add mod">
          <ac:chgData name="Jean-François Lamy" userId="514f761fee2d76e6" providerId="LiveId" clId="{AB6925B2-1853-4801-9269-DB2808CB672F}" dt="2022-12-31T00:07:56.225" v="1040" actId="1036"/>
          <ac:spMkLst>
            <pc:docMk/>
            <pc:sldMk cId="4122663456" sldId="261"/>
            <ac:spMk id="18" creationId="{5E31E83C-12EE-02B6-5517-CB9258172542}"/>
          </ac:spMkLst>
        </pc:spChg>
        <pc:spChg chg="del mod">
          <ac:chgData name="Jean-François Lamy" userId="514f761fee2d76e6" providerId="LiveId" clId="{AB6925B2-1853-4801-9269-DB2808CB672F}" dt="2022-12-30T23:29:13.363" v="871" actId="478"/>
          <ac:spMkLst>
            <pc:docMk/>
            <pc:sldMk cId="4122663456" sldId="261"/>
            <ac:spMk id="18" creationId="{E2C70ECE-016A-9A22-AD05-903DFA223D4B}"/>
          </ac:spMkLst>
        </pc:spChg>
        <pc:spChg chg="add mod">
          <ac:chgData name="Jean-François Lamy" userId="514f761fee2d76e6" providerId="LiveId" clId="{AB6925B2-1853-4801-9269-DB2808CB672F}" dt="2022-12-31T00:07:56.225" v="1040" actId="1036"/>
          <ac:spMkLst>
            <pc:docMk/>
            <pc:sldMk cId="4122663456" sldId="261"/>
            <ac:spMk id="21" creationId="{166715D6-64DA-F3A3-6DE6-E4CA30E41F7D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31" creationId="{AD8A11F3-BBE0-240D-55C0-3415412CBBCD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32" creationId="{3AB46D77-0691-5F15-9ABB-43C611BE5D3E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35" creationId="{A47E1F10-A478-A6BF-1C79-F5B94CF81267}"/>
          </ac:spMkLst>
        </pc:spChg>
        <pc:spChg chg="mod">
          <ac:chgData name="Jean-François Lamy" userId="514f761fee2d76e6" providerId="LiveId" clId="{AB6925B2-1853-4801-9269-DB2808CB672F}" dt="2022-12-30T23:53:37.164" v="909" actId="1038"/>
          <ac:spMkLst>
            <pc:docMk/>
            <pc:sldMk cId="4122663456" sldId="261"/>
            <ac:spMk id="47" creationId="{2C50AF59-EF21-455C-ADD4-67B324FF4541}"/>
          </ac:spMkLst>
        </pc:spChg>
        <pc:spChg chg="add mod">
          <ac:chgData name="Jean-François Lamy" userId="514f761fee2d76e6" providerId="LiveId" clId="{AB6925B2-1853-4801-9269-DB2808CB672F}" dt="2022-12-30T23:27:36.667" v="736" actId="1037"/>
          <ac:spMkLst>
            <pc:docMk/>
            <pc:sldMk cId="4122663456" sldId="261"/>
            <ac:spMk id="54" creationId="{1F31E5C5-E5A3-2098-1583-9F0E7798F97D}"/>
          </ac:spMkLst>
        </pc:spChg>
        <pc:spChg chg="del mod">
          <ac:chgData name="Jean-François Lamy" userId="514f761fee2d76e6" providerId="LiveId" clId="{AB6925B2-1853-4801-9269-DB2808CB672F}" dt="2022-12-31T00:07:36.160" v="1017" actId="478"/>
          <ac:spMkLst>
            <pc:docMk/>
            <pc:sldMk cId="4122663456" sldId="261"/>
            <ac:spMk id="59" creationId="{68DE8D00-91EE-D346-22A9-E985F2B4C83E}"/>
          </ac:spMkLst>
        </pc:spChg>
        <pc:spChg chg="del mod">
          <ac:chgData name="Jean-François Lamy" userId="514f761fee2d76e6" providerId="LiveId" clId="{AB6925B2-1853-4801-9269-DB2808CB672F}" dt="2022-12-31T00:07:36.160" v="1017" actId="478"/>
          <ac:spMkLst>
            <pc:docMk/>
            <pc:sldMk cId="4122663456" sldId="261"/>
            <ac:spMk id="64" creationId="{1D524D98-1EE2-3B74-B17A-44548119FAAA}"/>
          </ac:spMkLst>
        </pc:spChg>
        <pc:spChg chg="del mod">
          <ac:chgData name="Jean-François Lamy" userId="514f761fee2d76e6" providerId="LiveId" clId="{AB6925B2-1853-4801-9269-DB2808CB672F}" dt="2022-12-31T00:07:36.160" v="1017" actId="478"/>
          <ac:spMkLst>
            <pc:docMk/>
            <pc:sldMk cId="4122663456" sldId="261"/>
            <ac:spMk id="66" creationId="{7BA1750F-ADE4-1CA8-CEB8-1A986D0278FD}"/>
          </ac:spMkLst>
        </pc:spChg>
        <pc:spChg chg="add mod">
          <ac:chgData name="Jean-François Lamy" userId="514f761fee2d76e6" providerId="LiveId" clId="{AB6925B2-1853-4801-9269-DB2808CB672F}" dt="2022-12-31T00:07:56.225" v="1040" actId="1036"/>
          <ac:spMkLst>
            <pc:docMk/>
            <pc:sldMk cId="4122663456" sldId="261"/>
            <ac:spMk id="67" creationId="{107881D2-F268-B3FE-BAD8-8258B809B166}"/>
          </ac:spMkLst>
        </pc:spChg>
        <pc:spChg chg="add mod">
          <ac:chgData name="Jean-François Lamy" userId="514f761fee2d76e6" providerId="LiveId" clId="{AB6925B2-1853-4801-9269-DB2808CB672F}" dt="2022-12-30T23:29:16.117" v="872"/>
          <ac:spMkLst>
            <pc:docMk/>
            <pc:sldMk cId="4122663456" sldId="261"/>
            <ac:spMk id="69" creationId="{36B48EE2-5264-F63A-FC62-B894F0B45F3C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72" creationId="{2203EEF7-8763-B761-8E52-FD53115C8BC4}"/>
          </ac:spMkLst>
        </pc:spChg>
        <pc:spChg chg="mod">
          <ac:chgData name="Jean-François Lamy" userId="514f761fee2d76e6" providerId="LiveId" clId="{AB6925B2-1853-4801-9269-DB2808CB672F}" dt="2022-12-30T23:53:37.164" v="909" actId="1038"/>
          <ac:spMkLst>
            <pc:docMk/>
            <pc:sldMk cId="4122663456" sldId="261"/>
            <ac:spMk id="74" creationId="{634E2FEC-6BD2-6FA3-C2A5-E06FB3BA3486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75" creationId="{FAAB4B4A-2A86-4FA6-B6CB-842CD5474327}"/>
          </ac:spMkLst>
        </pc:spChg>
        <pc:spChg chg="add mod">
          <ac:chgData name="Jean-François Lamy" userId="514f761fee2d76e6" providerId="LiveId" clId="{AB6925B2-1853-4801-9269-DB2808CB672F}" dt="2022-12-30T23:28:45.213" v="865" actId="1038"/>
          <ac:spMkLst>
            <pc:docMk/>
            <pc:sldMk cId="4122663456" sldId="261"/>
            <ac:spMk id="80" creationId="{E122342F-8422-D783-BCBA-107D4EAF73E4}"/>
          </ac:spMkLst>
        </pc:spChg>
        <pc:spChg chg="add mod">
          <ac:chgData name="Jean-François Lamy" userId="514f761fee2d76e6" providerId="LiveId" clId="{AB6925B2-1853-4801-9269-DB2808CB672F}" dt="2022-12-31T00:07:56.225" v="1040" actId="1036"/>
          <ac:spMkLst>
            <pc:docMk/>
            <pc:sldMk cId="4122663456" sldId="261"/>
            <ac:spMk id="81" creationId="{884D44B8-FB3F-E658-524A-E4313F16F3F2}"/>
          </ac:spMkLst>
        </pc:spChg>
        <pc:spChg chg="del mod">
          <ac:chgData name="Jean-François Lamy" userId="514f761fee2d76e6" providerId="LiveId" clId="{AB6925B2-1853-4801-9269-DB2808CB672F}" dt="2022-12-31T00:07:36.160" v="1017" actId="478"/>
          <ac:spMkLst>
            <pc:docMk/>
            <pc:sldMk cId="4122663456" sldId="261"/>
            <ac:spMk id="82" creationId="{D0A9BF3F-1809-9D06-A090-E6F7AEF7B975}"/>
          </ac:spMkLst>
        </pc:spChg>
        <pc:spChg chg="del mod">
          <ac:chgData name="Jean-François Lamy" userId="514f761fee2d76e6" providerId="LiveId" clId="{AB6925B2-1853-4801-9269-DB2808CB672F}" dt="2022-12-31T00:07:36.160" v="1017" actId="478"/>
          <ac:spMkLst>
            <pc:docMk/>
            <pc:sldMk cId="4122663456" sldId="261"/>
            <ac:spMk id="83" creationId="{4CE82FAF-EB8D-9066-1632-29E9DCAA2943}"/>
          </ac:spMkLst>
        </pc:spChg>
        <pc:spChg chg="add mod">
          <ac:chgData name="Jean-François Lamy" userId="514f761fee2d76e6" providerId="LiveId" clId="{AB6925B2-1853-4801-9269-DB2808CB672F}" dt="2022-12-31T00:07:56.225" v="1040" actId="1036"/>
          <ac:spMkLst>
            <pc:docMk/>
            <pc:sldMk cId="4122663456" sldId="261"/>
            <ac:spMk id="87" creationId="{CAC2FE9D-C4A6-302D-8F8A-3F65AF5605A5}"/>
          </ac:spMkLst>
        </pc:spChg>
        <pc:spChg chg="add mod">
          <ac:chgData name="Jean-François Lamy" userId="514f761fee2d76e6" providerId="LiveId" clId="{AB6925B2-1853-4801-9269-DB2808CB672F}" dt="2022-12-31T00:07:56.225" v="1040" actId="1036"/>
          <ac:spMkLst>
            <pc:docMk/>
            <pc:sldMk cId="4122663456" sldId="261"/>
            <ac:spMk id="98" creationId="{9A514E37-6BC8-E56A-ED7E-B42CAA35F4C0}"/>
          </ac:spMkLst>
        </pc:spChg>
        <pc:spChg chg="add mod">
          <ac:chgData name="Jean-François Lamy" userId="514f761fee2d76e6" providerId="LiveId" clId="{AB6925B2-1853-4801-9269-DB2808CB672F}" dt="2022-12-31T00:08:56.433" v="1061" actId="1038"/>
          <ac:spMkLst>
            <pc:docMk/>
            <pc:sldMk cId="4122663456" sldId="261"/>
            <ac:spMk id="99" creationId="{4D6242D9-56A6-C968-7FFE-EC0253C623B3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103" creationId="{4A6C7619-B3EA-09B7-36CA-CCEDD2F9A15C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104" creationId="{FC0EEBEF-34AD-5330-993F-33A5BB5BF98D}"/>
          </ac:spMkLst>
        </pc:spChg>
        <pc:spChg chg="del mod">
          <ac:chgData name="Jean-François Lamy" userId="514f761fee2d76e6" providerId="LiveId" clId="{AB6925B2-1853-4801-9269-DB2808CB672F}" dt="2022-12-30T23:28:02.800" v="753" actId="478"/>
          <ac:spMkLst>
            <pc:docMk/>
            <pc:sldMk cId="4122663456" sldId="261"/>
            <ac:spMk id="116" creationId="{BE3673FE-B82F-67A8-446D-0436EA62049E}"/>
          </ac:spMkLst>
        </pc:spChg>
        <pc:spChg chg="mod">
          <ac:chgData name="Jean-François Lamy" userId="514f761fee2d76e6" providerId="LiveId" clId="{AB6925B2-1853-4801-9269-DB2808CB672F}" dt="2022-12-30T23:53:37.164" v="909" actId="1038"/>
          <ac:spMkLst>
            <pc:docMk/>
            <pc:sldMk cId="4122663456" sldId="261"/>
            <ac:spMk id="141" creationId="{FDFA73C4-2863-4475-A7A2-353585C96372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160" creationId="{D59AA681-45DB-EC0D-0B67-BABFA7FF7A12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181" creationId="{C8291866-D235-7966-7F59-B50F062B4453}"/>
          </ac:spMkLst>
        </pc:spChg>
        <pc:spChg chg="mod">
          <ac:chgData name="Jean-François Lamy" userId="514f761fee2d76e6" providerId="LiveId" clId="{AB6925B2-1853-4801-9269-DB2808CB672F}" dt="2022-12-30T23:25:21.526" v="675" actId="1037"/>
          <ac:spMkLst>
            <pc:docMk/>
            <pc:sldMk cId="4122663456" sldId="261"/>
            <ac:spMk id="182" creationId="{E170C1AA-C838-0136-A7AC-AABC9565D2EF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185" creationId="{B9E387D6-3502-26C9-80EF-8F1CFFC4C558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187" creationId="{C149F13A-42D2-B2BF-2512-0667D47C96D6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188" creationId="{DB20B799-2647-35B6-0F32-872377249F88}"/>
          </ac:spMkLst>
        </pc:spChg>
        <pc:spChg chg="del mod">
          <ac:chgData name="Jean-François Lamy" userId="514f761fee2d76e6" providerId="LiveId" clId="{AB6925B2-1853-4801-9269-DB2808CB672F}" dt="2022-12-31T00:07:36.160" v="1017" actId="478"/>
          <ac:spMkLst>
            <pc:docMk/>
            <pc:sldMk cId="4122663456" sldId="261"/>
            <ac:spMk id="345" creationId="{4E75A4EC-9090-A9EF-85ED-F46F0940B2BE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351" creationId="{307B267D-7EFB-4DE7-F4B7-44C5C7BB63B5}"/>
          </ac:spMkLst>
        </pc:spChg>
        <pc:spChg chg="mod">
          <ac:chgData name="Jean-François Lamy" userId="514f761fee2d76e6" providerId="LiveId" clId="{AB6925B2-1853-4801-9269-DB2808CB672F}" dt="2022-12-30T23:53:37.164" v="909" actId="1038"/>
          <ac:spMkLst>
            <pc:docMk/>
            <pc:sldMk cId="4122663456" sldId="261"/>
            <ac:spMk id="354" creationId="{49E8B6FC-6B60-77DF-0BB1-884483AD7A52}"/>
          </ac:spMkLst>
        </pc:spChg>
        <pc:spChg chg="mod">
          <ac:chgData name="Jean-François Lamy" userId="514f761fee2d76e6" providerId="LiveId" clId="{AB6925B2-1853-4801-9269-DB2808CB672F}" dt="2022-12-30T23:53:37.164" v="909" actId="1038"/>
          <ac:spMkLst>
            <pc:docMk/>
            <pc:sldMk cId="4122663456" sldId="261"/>
            <ac:spMk id="355" creationId="{8B16E287-D71B-9D55-7AC0-CE572DE0A033}"/>
          </ac:spMkLst>
        </pc:spChg>
        <pc:spChg chg="mod">
          <ac:chgData name="Jean-François Lamy" userId="514f761fee2d76e6" providerId="LiveId" clId="{AB6925B2-1853-4801-9269-DB2808CB672F}" dt="2022-12-31T00:08:11.202" v="1042" actId="1038"/>
          <ac:spMkLst>
            <pc:docMk/>
            <pc:sldMk cId="4122663456" sldId="261"/>
            <ac:spMk id="405" creationId="{C694CEB1-960D-2C34-76F5-63FD21DE189D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406" creationId="{3910E3EF-7936-217C-5FC4-82FE7E5B016E}"/>
          </ac:spMkLst>
        </pc:spChg>
        <pc:spChg chg="mod">
          <ac:chgData name="Jean-François Lamy" userId="514f761fee2d76e6" providerId="LiveId" clId="{AB6925B2-1853-4801-9269-DB2808CB672F}" dt="2022-12-30T23:27:10.740" v="717" actId="1035"/>
          <ac:spMkLst>
            <pc:docMk/>
            <pc:sldMk cId="4122663456" sldId="261"/>
            <ac:spMk id="407" creationId="{BE01BD03-1013-EEB8-B968-1DB1110B6135}"/>
          </ac:spMkLst>
        </pc:spChg>
        <pc:spChg chg="mod">
          <ac:chgData name="Jean-François Lamy" userId="514f761fee2d76e6" providerId="LiveId" clId="{AB6925B2-1853-4801-9269-DB2808CB672F}" dt="2022-12-30T23:53:37.164" v="909" actId="1038"/>
          <ac:spMkLst>
            <pc:docMk/>
            <pc:sldMk cId="4122663456" sldId="261"/>
            <ac:spMk id="408" creationId="{0C564230-606E-10A9-7F25-922B45D14EAF}"/>
          </ac:spMkLst>
        </pc:spChg>
        <pc:grpChg chg="mod">
          <ac:chgData name="Jean-François Lamy" userId="514f761fee2d76e6" providerId="LiveId" clId="{AB6925B2-1853-4801-9269-DB2808CB672F}" dt="2022-12-30T23:27:10.740" v="717" actId="1035"/>
          <ac:grpSpMkLst>
            <pc:docMk/>
            <pc:sldMk cId="4122663456" sldId="261"/>
            <ac:grpSpMk id="20" creationId="{ADA455F7-E1B5-043D-0CC0-EBB230F98987}"/>
          </ac:grpSpMkLst>
        </pc:grpChg>
        <pc:grpChg chg="mod">
          <ac:chgData name="Jean-François Lamy" userId="514f761fee2d76e6" providerId="LiveId" clId="{AB6925B2-1853-4801-9269-DB2808CB672F}" dt="2022-12-30T23:27:10.740" v="717" actId="1035"/>
          <ac:grpSpMkLst>
            <pc:docMk/>
            <pc:sldMk cId="4122663456" sldId="261"/>
            <ac:grpSpMk id="23" creationId="{D1E77B27-34D4-A154-77A3-D7BF9A0165F1}"/>
          </ac:grpSpMkLst>
        </pc:grpChg>
        <pc:grpChg chg="mod">
          <ac:chgData name="Jean-François Lamy" userId="514f761fee2d76e6" providerId="LiveId" clId="{AB6925B2-1853-4801-9269-DB2808CB672F}" dt="2022-12-30T23:27:10.740" v="717" actId="1035"/>
          <ac:grpSpMkLst>
            <pc:docMk/>
            <pc:sldMk cId="4122663456" sldId="261"/>
            <ac:grpSpMk id="27" creationId="{E42A5075-3868-A5CB-00AF-FF5BA26CA775}"/>
          </ac:grpSpMkLst>
        </pc:grpChg>
        <pc:grpChg chg="mod">
          <ac:chgData name="Jean-François Lamy" userId="514f761fee2d76e6" providerId="LiveId" clId="{AB6925B2-1853-4801-9269-DB2808CB672F}" dt="2022-12-30T23:27:10.740" v="717" actId="1035"/>
          <ac:grpSpMkLst>
            <pc:docMk/>
            <pc:sldMk cId="4122663456" sldId="261"/>
            <ac:grpSpMk id="33" creationId="{4D9B6602-FFA9-A8BD-3A9D-D39857BA09B3}"/>
          </ac:grpSpMkLst>
        </pc:grpChg>
        <pc:grpChg chg="mod">
          <ac:chgData name="Jean-François Lamy" userId="514f761fee2d76e6" providerId="LiveId" clId="{AB6925B2-1853-4801-9269-DB2808CB672F}" dt="2022-12-30T23:27:10.740" v="717" actId="1035"/>
          <ac:grpSpMkLst>
            <pc:docMk/>
            <pc:sldMk cId="4122663456" sldId="261"/>
            <ac:grpSpMk id="38" creationId="{64DBF08D-22C2-73A6-B546-C74BF32A1385}"/>
          </ac:grpSpMkLst>
        </pc:grpChg>
        <pc:grpChg chg="mod">
          <ac:chgData name="Jean-François Lamy" userId="514f761fee2d76e6" providerId="LiveId" clId="{AB6925B2-1853-4801-9269-DB2808CB672F}" dt="2022-12-30T23:27:10.740" v="717" actId="1035"/>
          <ac:grpSpMkLst>
            <pc:docMk/>
            <pc:sldMk cId="4122663456" sldId="261"/>
            <ac:grpSpMk id="43" creationId="{C936BA7A-8890-E3BB-F5AD-A17A4CA8E218}"/>
          </ac:grpSpMkLst>
        </pc:grpChg>
        <pc:grpChg chg="mod">
          <ac:chgData name="Jean-François Lamy" userId="514f761fee2d76e6" providerId="LiveId" clId="{AB6925B2-1853-4801-9269-DB2808CB672F}" dt="2022-12-30T23:27:10.740" v="717" actId="1035"/>
          <ac:grpSpMkLst>
            <pc:docMk/>
            <pc:sldMk cId="4122663456" sldId="261"/>
            <ac:grpSpMk id="50" creationId="{A499AD7F-0EBA-3853-127B-42945C786DC1}"/>
          </ac:grpSpMkLst>
        </pc:grpChg>
        <pc:grpChg chg="mod">
          <ac:chgData name="Jean-François Lamy" userId="514f761fee2d76e6" providerId="LiveId" clId="{AB6925B2-1853-4801-9269-DB2808CB672F}" dt="2022-12-30T23:27:10.740" v="717" actId="1035"/>
          <ac:grpSpMkLst>
            <pc:docMk/>
            <pc:sldMk cId="4122663456" sldId="261"/>
            <ac:grpSpMk id="55" creationId="{A88B5054-B901-B6A3-5D32-1EDA92E37A7A}"/>
          </ac:grpSpMkLst>
        </pc:grpChg>
        <pc:grpChg chg="mod">
          <ac:chgData name="Jean-François Lamy" userId="514f761fee2d76e6" providerId="LiveId" clId="{AB6925B2-1853-4801-9269-DB2808CB672F}" dt="2022-12-30T23:27:10.740" v="717" actId="1035"/>
          <ac:grpSpMkLst>
            <pc:docMk/>
            <pc:sldMk cId="4122663456" sldId="261"/>
            <ac:grpSpMk id="60" creationId="{74AFF561-DD6F-5BB8-4DC0-216725C3D8B7}"/>
          </ac:grpSpMkLst>
        </pc:grpChg>
        <pc:grpChg chg="mod">
          <ac:chgData name="Jean-François Lamy" userId="514f761fee2d76e6" providerId="LiveId" clId="{AB6925B2-1853-4801-9269-DB2808CB672F}" dt="2022-12-30T23:27:10.740" v="717" actId="1035"/>
          <ac:grpSpMkLst>
            <pc:docMk/>
            <pc:sldMk cId="4122663456" sldId="261"/>
            <ac:grpSpMk id="61" creationId="{2C0CC12A-1A33-30A0-ED15-1F9213E57AE7}"/>
          </ac:grpSpMkLst>
        </pc:grpChg>
        <pc:grpChg chg="mod">
          <ac:chgData name="Jean-François Lamy" userId="514f761fee2d76e6" providerId="LiveId" clId="{AB6925B2-1853-4801-9269-DB2808CB672F}" dt="2022-12-30T23:27:10.740" v="717" actId="1035"/>
          <ac:grpSpMkLst>
            <pc:docMk/>
            <pc:sldMk cId="4122663456" sldId="261"/>
            <ac:grpSpMk id="62" creationId="{F84C294E-C7E7-E9B8-9D29-0F684D0E6FD7}"/>
          </ac:grpSpMkLst>
        </pc:grpChg>
        <pc:grpChg chg="mod">
          <ac:chgData name="Jean-François Lamy" userId="514f761fee2d76e6" providerId="LiveId" clId="{AB6925B2-1853-4801-9269-DB2808CB672F}" dt="2022-12-30T23:27:10.740" v="717" actId="1035"/>
          <ac:grpSpMkLst>
            <pc:docMk/>
            <pc:sldMk cId="4122663456" sldId="261"/>
            <ac:grpSpMk id="63" creationId="{E5678961-E30F-5CEB-D53A-CAF6345EBECF}"/>
          </ac:grpSpMkLst>
        </pc:grpChg>
        <pc:picChg chg="mod">
          <ac:chgData name="Jean-François Lamy" userId="514f761fee2d76e6" providerId="LiveId" clId="{AB6925B2-1853-4801-9269-DB2808CB672F}" dt="2022-12-30T23:53:37.164" v="909" actId="1038"/>
          <ac:picMkLst>
            <pc:docMk/>
            <pc:sldMk cId="4122663456" sldId="261"/>
            <ac:picMk id="7" creationId="{7D55334A-D93B-4BAF-8E4F-96CBFF08AB29}"/>
          </ac:picMkLst>
        </pc:picChg>
        <pc:picChg chg="add mod">
          <ac:chgData name="Jean-François Lamy" userId="514f761fee2d76e6" providerId="LiveId" clId="{AB6925B2-1853-4801-9269-DB2808CB672F}" dt="2022-12-30T23:27:36.667" v="736" actId="1037"/>
          <ac:picMkLst>
            <pc:docMk/>
            <pc:sldMk cId="4122663456" sldId="261"/>
            <ac:picMk id="10" creationId="{03182338-CD92-0FD3-525D-AAB682A15A12}"/>
          </ac:picMkLst>
        </pc:picChg>
        <pc:picChg chg="add mod">
          <ac:chgData name="Jean-François Lamy" userId="514f761fee2d76e6" providerId="LiveId" clId="{AB6925B2-1853-4801-9269-DB2808CB672F}" dt="2022-12-30T23:27:36.667" v="736" actId="1037"/>
          <ac:picMkLst>
            <pc:docMk/>
            <pc:sldMk cId="4122663456" sldId="261"/>
            <ac:picMk id="11" creationId="{CE3B9450-FAFA-932C-BE1E-707742D9C5EB}"/>
          </ac:picMkLst>
        </pc:picChg>
        <pc:picChg chg="mod">
          <ac:chgData name="Jean-François Lamy" userId="514f761fee2d76e6" providerId="LiveId" clId="{AB6925B2-1853-4801-9269-DB2808CB672F}" dt="2022-12-30T23:27:10.740" v="717" actId="1035"/>
          <ac:picMkLst>
            <pc:docMk/>
            <pc:sldMk cId="4122663456" sldId="261"/>
            <ac:picMk id="13" creationId="{275947EA-4D45-06B7-7FDD-7FDCEDEC36DB}"/>
          </ac:picMkLst>
        </pc:picChg>
        <pc:picChg chg="del mod">
          <ac:chgData name="Jean-François Lamy" userId="514f761fee2d76e6" providerId="LiveId" clId="{AB6925B2-1853-4801-9269-DB2808CB672F}" dt="2022-12-30T23:28:26.630" v="756" actId="478"/>
          <ac:picMkLst>
            <pc:docMk/>
            <pc:sldMk cId="4122663456" sldId="261"/>
            <ac:picMk id="22" creationId="{DED8BB84-8B97-773F-CAC1-DA51F75AC6C8}"/>
          </ac:picMkLst>
        </pc:picChg>
        <pc:picChg chg="add mod">
          <ac:chgData name="Jean-François Lamy" userId="514f761fee2d76e6" providerId="LiveId" clId="{AB6925B2-1853-4801-9269-DB2808CB672F}" dt="2022-12-30T23:28:59.719" v="867" actId="1037"/>
          <ac:picMkLst>
            <pc:docMk/>
            <pc:sldMk cId="4122663456" sldId="261"/>
            <ac:picMk id="71" creationId="{20AB791E-C5F4-086E-E890-24817C0D1561}"/>
          </ac:picMkLst>
        </pc:picChg>
        <pc:picChg chg="add mod">
          <ac:chgData name="Jean-François Lamy" userId="514f761fee2d76e6" providerId="LiveId" clId="{AB6925B2-1853-4801-9269-DB2808CB672F}" dt="2022-12-30T23:28:45.213" v="865" actId="1038"/>
          <ac:picMkLst>
            <pc:docMk/>
            <pc:sldMk cId="4122663456" sldId="261"/>
            <ac:picMk id="76" creationId="{9F83EBED-20DF-82EC-BBFF-2B9680433E2E}"/>
          </ac:picMkLst>
        </pc:picChg>
        <pc:picChg chg="mod">
          <ac:chgData name="Jean-François Lamy" userId="514f761fee2d76e6" providerId="LiveId" clId="{AB6925B2-1853-4801-9269-DB2808CB672F}" dt="2022-12-30T23:27:10.740" v="717" actId="1035"/>
          <ac:picMkLst>
            <pc:docMk/>
            <pc:sldMk cId="4122663456" sldId="261"/>
            <ac:picMk id="78" creationId="{4BF89AD2-596B-7C94-1344-0D34039A4EE0}"/>
          </ac:picMkLst>
        </pc:picChg>
        <pc:picChg chg="add mod">
          <ac:chgData name="Jean-François Lamy" userId="514f761fee2d76e6" providerId="LiveId" clId="{AB6925B2-1853-4801-9269-DB2808CB672F}" dt="2022-12-31T00:07:56.225" v="1040" actId="1036"/>
          <ac:picMkLst>
            <pc:docMk/>
            <pc:sldMk cId="4122663456" sldId="261"/>
            <ac:picMk id="84" creationId="{4774A309-409A-51EF-E2BC-1E1E1378DFE1}"/>
          </ac:picMkLst>
        </pc:picChg>
        <pc:picChg chg="mod">
          <ac:chgData name="Jean-François Lamy" userId="514f761fee2d76e6" providerId="LiveId" clId="{AB6925B2-1853-4801-9269-DB2808CB672F}" dt="2022-12-30T23:53:37.164" v="909" actId="1038"/>
          <ac:picMkLst>
            <pc:docMk/>
            <pc:sldMk cId="4122663456" sldId="261"/>
            <ac:picMk id="92" creationId="{2B62B7A1-390D-0E9B-0918-8D36104E24E9}"/>
          </ac:picMkLst>
        </pc:picChg>
        <pc:picChg chg="mod">
          <ac:chgData name="Jean-François Lamy" userId="514f761fee2d76e6" providerId="LiveId" clId="{AB6925B2-1853-4801-9269-DB2808CB672F}" dt="2022-12-30T23:53:37.164" v="909" actId="1038"/>
          <ac:picMkLst>
            <pc:docMk/>
            <pc:sldMk cId="4122663456" sldId="261"/>
            <ac:picMk id="95" creationId="{54E72B01-AEFA-2ED1-D93E-E7D7965D55E3}"/>
          </ac:picMkLst>
        </pc:picChg>
        <pc:picChg chg="add mod">
          <ac:chgData name="Jean-François Lamy" userId="514f761fee2d76e6" providerId="LiveId" clId="{AB6925B2-1853-4801-9269-DB2808CB672F}" dt="2022-12-31T00:07:56.225" v="1040" actId="1036"/>
          <ac:picMkLst>
            <pc:docMk/>
            <pc:sldMk cId="4122663456" sldId="261"/>
            <ac:picMk id="97" creationId="{A5E6D176-F3B6-FA34-68E3-633464CB6957}"/>
          </ac:picMkLst>
        </pc:picChg>
        <pc:picChg chg="del mod">
          <ac:chgData name="Jean-François Lamy" userId="514f761fee2d76e6" providerId="LiveId" clId="{AB6925B2-1853-4801-9269-DB2808CB672F}" dt="2022-12-30T23:27:58.884" v="752" actId="478"/>
          <ac:picMkLst>
            <pc:docMk/>
            <pc:sldMk cId="4122663456" sldId="261"/>
            <ac:picMk id="107" creationId="{F2E2F63C-280E-F8B1-E28C-3D71849220AE}"/>
          </ac:picMkLst>
        </pc:picChg>
        <pc:picChg chg="mod">
          <ac:chgData name="Jean-François Lamy" userId="514f761fee2d76e6" providerId="LiveId" clId="{AB6925B2-1853-4801-9269-DB2808CB672F}" dt="2022-12-30T23:27:10.740" v="717" actId="1035"/>
          <ac:picMkLst>
            <pc:docMk/>
            <pc:sldMk cId="4122663456" sldId="261"/>
            <ac:picMk id="269" creationId="{1E362577-7114-0110-5DE8-8E20B2BB9FFE}"/>
          </ac:picMkLst>
        </pc:picChg>
        <pc:picChg chg="mod">
          <ac:chgData name="Jean-François Lamy" userId="514f761fee2d76e6" providerId="LiveId" clId="{AB6925B2-1853-4801-9269-DB2808CB672F}" dt="2022-12-30T23:27:10.740" v="717" actId="1035"/>
          <ac:picMkLst>
            <pc:docMk/>
            <pc:sldMk cId="4122663456" sldId="261"/>
            <ac:picMk id="291" creationId="{D827DEA2-5887-9E8F-3937-1DD34E666BE5}"/>
          </ac:picMkLst>
        </pc:picChg>
        <pc:picChg chg="mod">
          <ac:chgData name="Jean-François Lamy" userId="514f761fee2d76e6" providerId="LiveId" clId="{AB6925B2-1853-4801-9269-DB2808CB672F}" dt="2022-12-30T23:27:10.740" v="717" actId="1035"/>
          <ac:picMkLst>
            <pc:docMk/>
            <pc:sldMk cId="4122663456" sldId="261"/>
            <ac:picMk id="299" creationId="{D71B2BA6-C784-E3FA-6401-CEDEF7873516}"/>
          </ac:picMkLst>
        </pc:picChg>
        <pc:picChg chg="mod">
          <ac:chgData name="Jean-François Lamy" userId="514f761fee2d76e6" providerId="LiveId" clId="{AB6925B2-1853-4801-9269-DB2808CB672F}" dt="2022-12-30T23:53:37.164" v="909" actId="1038"/>
          <ac:picMkLst>
            <pc:docMk/>
            <pc:sldMk cId="4122663456" sldId="261"/>
            <ac:picMk id="352" creationId="{3809E0DE-22A3-C5E0-8A15-DFC46A1A4FC4}"/>
          </ac:picMkLst>
        </pc:picChg>
        <pc:picChg chg="add mod">
          <ac:chgData name="Jean-François Lamy" userId="514f761fee2d76e6" providerId="LiveId" clId="{AB6925B2-1853-4801-9269-DB2808CB672F}" dt="2022-12-30T23:25:07.822" v="645" actId="1038"/>
          <ac:picMkLst>
            <pc:docMk/>
            <pc:sldMk cId="4122663456" sldId="261"/>
            <ac:picMk id="1026" creationId="{87129B63-4842-D4CD-AC3F-B41472BA86DE}"/>
          </ac:picMkLst>
        </pc:picChg>
        <pc:cxnChg chg="add mod">
          <ac:chgData name="Jean-François Lamy" userId="514f761fee2d76e6" providerId="LiveId" clId="{AB6925B2-1853-4801-9269-DB2808CB672F}" dt="2022-12-30T23:25:50.528" v="696" actId="1036"/>
          <ac:cxnSpMkLst>
            <pc:docMk/>
            <pc:sldMk cId="4122663456" sldId="261"/>
            <ac:cxnSpMk id="2" creationId="{04F279C4-B471-79DD-033C-080DFBCA5273}"/>
          </ac:cxnSpMkLst>
        </pc:cxnChg>
        <pc:cxnChg chg="del mod">
          <ac:chgData name="Jean-François Lamy" userId="514f761fee2d76e6" providerId="LiveId" clId="{AB6925B2-1853-4801-9269-DB2808CB672F}" dt="2022-12-30T23:24:27.715" v="627" actId="478"/>
          <ac:cxnSpMkLst>
            <pc:docMk/>
            <pc:sldMk cId="4122663456" sldId="261"/>
            <ac:cxnSpMk id="4" creationId="{9D8502DF-BA7D-D701-657E-4F6177152540}"/>
          </ac:cxnSpMkLst>
        </pc:cxnChg>
        <pc:cxnChg chg="add mod">
          <ac:chgData name="Jean-François Lamy" userId="514f761fee2d76e6" providerId="LiveId" clId="{AB6925B2-1853-4801-9269-DB2808CB672F}" dt="2022-12-30T23:25:43.217" v="694" actId="1037"/>
          <ac:cxnSpMkLst>
            <pc:docMk/>
            <pc:sldMk cId="4122663456" sldId="261"/>
            <ac:cxnSpMk id="5" creationId="{79942FDE-7700-956D-8212-D8A99EBADEA4}"/>
          </ac:cxnSpMkLst>
        </pc:cxnChg>
        <pc:cxnChg chg="mod">
          <ac:chgData name="Jean-François Lamy" userId="514f761fee2d76e6" providerId="LiveId" clId="{AB6925B2-1853-4801-9269-DB2808CB672F}" dt="2022-12-30T23:27:10.740" v="717" actId="1035"/>
          <ac:cxnSpMkLst>
            <pc:docMk/>
            <pc:sldMk cId="4122663456" sldId="261"/>
            <ac:cxnSpMk id="14" creationId="{1A056485-FABD-277E-2014-776E625075C9}"/>
          </ac:cxnSpMkLst>
        </pc:cxnChg>
        <pc:cxnChg chg="mod">
          <ac:chgData name="Jean-François Lamy" userId="514f761fee2d76e6" providerId="LiveId" clId="{AB6925B2-1853-4801-9269-DB2808CB672F}" dt="2022-12-30T23:53:37.164" v="909" actId="1038"/>
          <ac:cxnSpMkLst>
            <pc:docMk/>
            <pc:sldMk cId="4122663456" sldId="261"/>
            <ac:cxnSpMk id="16" creationId="{6306BD32-48B0-6FE8-15C7-8C63EFB596D9}"/>
          </ac:cxnSpMkLst>
        </pc:cxnChg>
        <pc:cxnChg chg="del mod">
          <ac:chgData name="Jean-François Lamy" userId="514f761fee2d76e6" providerId="LiveId" clId="{AB6925B2-1853-4801-9269-DB2808CB672F}" dt="2022-12-30T23:28:24.694" v="755" actId="478"/>
          <ac:cxnSpMkLst>
            <pc:docMk/>
            <pc:sldMk cId="4122663456" sldId="261"/>
            <ac:cxnSpMk id="21" creationId="{069684D6-5392-61F4-222C-96CAF636EBCD}"/>
          </ac:cxnSpMkLst>
        </pc:cxnChg>
        <pc:cxnChg chg="add mod">
          <ac:chgData name="Jean-François Lamy" userId="514f761fee2d76e6" providerId="LiveId" clId="{AB6925B2-1853-4801-9269-DB2808CB672F}" dt="2022-12-31T00:07:56.225" v="1040" actId="1036"/>
          <ac:cxnSpMkLst>
            <pc:docMk/>
            <pc:sldMk cId="4122663456" sldId="261"/>
            <ac:cxnSpMk id="22" creationId="{F94B2D1E-5E49-795A-7A64-91264426C9D7}"/>
          </ac:cxnSpMkLst>
        </pc:cxnChg>
        <pc:cxnChg chg="add mod">
          <ac:chgData name="Jean-François Lamy" userId="514f761fee2d76e6" providerId="LiveId" clId="{AB6925B2-1853-4801-9269-DB2808CB672F}" dt="2022-12-30T23:27:36.667" v="736" actId="1037"/>
          <ac:cxnSpMkLst>
            <pc:docMk/>
            <pc:sldMk cId="4122663456" sldId="261"/>
            <ac:cxnSpMk id="44" creationId="{5D07456A-2336-1B0E-BC2B-B584D8175283}"/>
          </ac:cxnSpMkLst>
        </pc:cxnChg>
        <pc:cxnChg chg="add mod">
          <ac:chgData name="Jean-François Lamy" userId="514f761fee2d76e6" providerId="LiveId" clId="{AB6925B2-1853-4801-9269-DB2808CB672F}" dt="2022-12-30T23:27:36.667" v="736" actId="1037"/>
          <ac:cxnSpMkLst>
            <pc:docMk/>
            <pc:sldMk cId="4122663456" sldId="261"/>
            <ac:cxnSpMk id="45" creationId="{AC52340E-3016-F9DA-9EFB-6F776520A829}"/>
          </ac:cxnSpMkLst>
        </pc:cxnChg>
        <pc:cxnChg chg="del mod">
          <ac:chgData name="Jean-François Lamy" userId="514f761fee2d76e6" providerId="LiveId" clId="{AB6925B2-1853-4801-9269-DB2808CB672F}" dt="2022-12-31T00:07:36.160" v="1017" actId="478"/>
          <ac:cxnSpMkLst>
            <pc:docMk/>
            <pc:sldMk cId="4122663456" sldId="261"/>
            <ac:cxnSpMk id="70" creationId="{AD910C73-C9C4-AAC1-312A-FEAA2CD7C2BC}"/>
          </ac:cxnSpMkLst>
        </pc:cxnChg>
        <pc:cxnChg chg="add mod">
          <ac:chgData name="Jean-François Lamy" userId="514f761fee2d76e6" providerId="LiveId" clId="{AB6925B2-1853-4801-9269-DB2808CB672F}" dt="2022-12-30T23:28:45.213" v="865" actId="1038"/>
          <ac:cxnSpMkLst>
            <pc:docMk/>
            <pc:sldMk cId="4122663456" sldId="261"/>
            <ac:cxnSpMk id="77" creationId="{F003EFC9-A348-2F3A-29E1-231085FA28A9}"/>
          </ac:cxnSpMkLst>
        </pc:cxnChg>
        <pc:cxnChg chg="add mod">
          <ac:chgData name="Jean-François Lamy" userId="514f761fee2d76e6" providerId="LiveId" clId="{AB6925B2-1853-4801-9269-DB2808CB672F}" dt="2022-12-30T23:28:45.213" v="865" actId="1038"/>
          <ac:cxnSpMkLst>
            <pc:docMk/>
            <pc:sldMk cId="4122663456" sldId="261"/>
            <ac:cxnSpMk id="79" creationId="{C7B5BF8D-3ACF-FFB1-F3F6-2CF925259F8C}"/>
          </ac:cxnSpMkLst>
        </pc:cxnChg>
        <pc:cxnChg chg="add mod">
          <ac:chgData name="Jean-François Lamy" userId="514f761fee2d76e6" providerId="LiveId" clId="{AB6925B2-1853-4801-9269-DB2808CB672F}" dt="2022-12-31T00:07:56.225" v="1040" actId="1036"/>
          <ac:cxnSpMkLst>
            <pc:docMk/>
            <pc:sldMk cId="4122663456" sldId="261"/>
            <ac:cxnSpMk id="88" creationId="{12ADDA7B-B724-722A-F880-0BD76B9B98CF}"/>
          </ac:cxnSpMkLst>
        </pc:cxnChg>
        <pc:cxnChg chg="add mod">
          <ac:chgData name="Jean-François Lamy" userId="514f761fee2d76e6" providerId="LiveId" clId="{AB6925B2-1853-4801-9269-DB2808CB672F}" dt="2022-12-31T00:07:56.225" v="1040" actId="1036"/>
          <ac:cxnSpMkLst>
            <pc:docMk/>
            <pc:sldMk cId="4122663456" sldId="261"/>
            <ac:cxnSpMk id="91" creationId="{C4262D93-7D85-2A58-B075-C959BEA555A1}"/>
          </ac:cxnSpMkLst>
        </pc:cxnChg>
        <pc:cxnChg chg="add mod">
          <ac:chgData name="Jean-François Lamy" userId="514f761fee2d76e6" providerId="LiveId" clId="{AB6925B2-1853-4801-9269-DB2808CB672F}" dt="2022-12-31T00:07:56.225" v="1040" actId="1036"/>
          <ac:cxnSpMkLst>
            <pc:docMk/>
            <pc:sldMk cId="4122663456" sldId="261"/>
            <ac:cxnSpMk id="93" creationId="{1172466E-5541-027B-12B1-B57FC33BCF7F}"/>
          </ac:cxnSpMkLst>
        </pc:cxnChg>
        <pc:cxnChg chg="add mod">
          <ac:chgData name="Jean-François Lamy" userId="514f761fee2d76e6" providerId="LiveId" clId="{AB6925B2-1853-4801-9269-DB2808CB672F}" dt="2022-12-31T00:07:56.225" v="1040" actId="1036"/>
          <ac:cxnSpMkLst>
            <pc:docMk/>
            <pc:sldMk cId="4122663456" sldId="261"/>
            <ac:cxnSpMk id="94" creationId="{F10A56FF-1B27-A371-EE80-E85A57211371}"/>
          </ac:cxnSpMkLst>
        </pc:cxnChg>
        <pc:cxnChg chg="add mod">
          <ac:chgData name="Jean-François Lamy" userId="514f761fee2d76e6" providerId="LiveId" clId="{AB6925B2-1853-4801-9269-DB2808CB672F}" dt="2022-12-31T00:07:56.225" v="1040" actId="1036"/>
          <ac:cxnSpMkLst>
            <pc:docMk/>
            <pc:sldMk cId="4122663456" sldId="261"/>
            <ac:cxnSpMk id="96" creationId="{47F0ABB5-C711-28D1-6445-210E171AA536}"/>
          </ac:cxnSpMkLst>
        </pc:cxnChg>
        <pc:cxnChg chg="mod">
          <ac:chgData name="Jean-François Lamy" userId="514f761fee2d76e6" providerId="LiveId" clId="{AB6925B2-1853-4801-9269-DB2808CB672F}" dt="2022-12-30T23:53:37.164" v="909" actId="1038"/>
          <ac:cxnSpMkLst>
            <pc:docMk/>
            <pc:sldMk cId="4122663456" sldId="261"/>
            <ac:cxnSpMk id="145" creationId="{A484415C-90E6-46A4-AADF-5FA10C8060A9}"/>
          </ac:cxnSpMkLst>
        </pc:cxnChg>
        <pc:cxnChg chg="del mod">
          <ac:chgData name="Jean-François Lamy" userId="514f761fee2d76e6" providerId="LiveId" clId="{AB6925B2-1853-4801-9269-DB2808CB672F}" dt="2022-12-30T23:27:56.568" v="751" actId="478"/>
          <ac:cxnSpMkLst>
            <pc:docMk/>
            <pc:sldMk cId="4122663456" sldId="261"/>
            <ac:cxnSpMk id="156" creationId="{4DA848C7-A301-8B2E-29CB-1AF6F55C4FE1}"/>
          </ac:cxnSpMkLst>
        </pc:cxnChg>
        <pc:cxnChg chg="mod">
          <ac:chgData name="Jean-François Lamy" userId="514f761fee2d76e6" providerId="LiveId" clId="{AB6925B2-1853-4801-9269-DB2808CB672F}" dt="2022-12-30T23:27:10.740" v="717" actId="1035"/>
          <ac:cxnSpMkLst>
            <pc:docMk/>
            <pc:sldMk cId="4122663456" sldId="261"/>
            <ac:cxnSpMk id="164" creationId="{0087953B-9639-F0B4-2AF2-8478250A76F2}"/>
          </ac:cxnSpMkLst>
        </pc:cxnChg>
        <pc:cxnChg chg="mod">
          <ac:chgData name="Jean-François Lamy" userId="514f761fee2d76e6" providerId="LiveId" clId="{AB6925B2-1853-4801-9269-DB2808CB672F}" dt="2022-12-30T23:27:10.740" v="717" actId="1035"/>
          <ac:cxnSpMkLst>
            <pc:docMk/>
            <pc:sldMk cId="4122663456" sldId="261"/>
            <ac:cxnSpMk id="170" creationId="{EDBBE72B-D3E1-97CC-0D09-B801FF9D8008}"/>
          </ac:cxnSpMkLst>
        </pc:cxnChg>
        <pc:cxnChg chg="mod">
          <ac:chgData name="Jean-François Lamy" userId="514f761fee2d76e6" providerId="LiveId" clId="{AB6925B2-1853-4801-9269-DB2808CB672F}" dt="2022-12-30T23:27:10.740" v="717" actId="1035"/>
          <ac:cxnSpMkLst>
            <pc:docMk/>
            <pc:sldMk cId="4122663456" sldId="261"/>
            <ac:cxnSpMk id="171" creationId="{AD229012-DB62-68AF-D383-6E4ED498E5A4}"/>
          </ac:cxnSpMkLst>
        </pc:cxnChg>
        <pc:cxnChg chg="mod">
          <ac:chgData name="Jean-François Lamy" userId="514f761fee2d76e6" providerId="LiveId" clId="{AB6925B2-1853-4801-9269-DB2808CB672F}" dt="2022-12-30T23:28:53.365" v="866" actId="14100"/>
          <ac:cxnSpMkLst>
            <pc:docMk/>
            <pc:sldMk cId="4122663456" sldId="261"/>
            <ac:cxnSpMk id="273" creationId="{84940FF0-0427-3244-9F31-095721CB33BC}"/>
          </ac:cxnSpMkLst>
        </pc:cxnChg>
        <pc:cxnChg chg="mod">
          <ac:chgData name="Jean-François Lamy" userId="514f761fee2d76e6" providerId="LiveId" clId="{AB6925B2-1853-4801-9269-DB2808CB672F}" dt="2022-12-30T23:27:10.740" v="717" actId="1035"/>
          <ac:cxnSpMkLst>
            <pc:docMk/>
            <pc:sldMk cId="4122663456" sldId="261"/>
            <ac:cxnSpMk id="282" creationId="{DDC21886-042C-8727-DEEE-0989F5E85D08}"/>
          </ac:cxnSpMkLst>
        </pc:cxnChg>
        <pc:cxnChg chg="mod">
          <ac:chgData name="Jean-François Lamy" userId="514f761fee2d76e6" providerId="LiveId" clId="{AB6925B2-1853-4801-9269-DB2808CB672F}" dt="2022-12-30T23:27:10.740" v="717" actId="1035"/>
          <ac:cxnSpMkLst>
            <pc:docMk/>
            <pc:sldMk cId="4122663456" sldId="261"/>
            <ac:cxnSpMk id="283" creationId="{BA74F863-3590-15B4-3894-4C2D6540C5F3}"/>
          </ac:cxnSpMkLst>
        </pc:cxnChg>
        <pc:cxnChg chg="mod">
          <ac:chgData name="Jean-François Lamy" userId="514f761fee2d76e6" providerId="LiveId" clId="{AB6925B2-1853-4801-9269-DB2808CB672F}" dt="2022-12-30T23:27:10.740" v="717" actId="1035"/>
          <ac:cxnSpMkLst>
            <pc:docMk/>
            <pc:sldMk cId="4122663456" sldId="261"/>
            <ac:cxnSpMk id="284" creationId="{DDE8D34A-F40F-0DA2-09A1-325CE7A47057}"/>
          </ac:cxnSpMkLst>
        </pc:cxnChg>
        <pc:cxnChg chg="mod">
          <ac:chgData name="Jean-François Lamy" userId="514f761fee2d76e6" providerId="LiveId" clId="{AB6925B2-1853-4801-9269-DB2808CB672F}" dt="2022-12-30T23:27:10.740" v="717" actId="1035"/>
          <ac:cxnSpMkLst>
            <pc:docMk/>
            <pc:sldMk cId="4122663456" sldId="261"/>
            <ac:cxnSpMk id="285" creationId="{F1246CF2-6411-4078-F8A6-A8A40AC4962F}"/>
          </ac:cxnSpMkLst>
        </pc:cxnChg>
        <pc:cxnChg chg="mod">
          <ac:chgData name="Jean-François Lamy" userId="514f761fee2d76e6" providerId="LiveId" clId="{AB6925B2-1853-4801-9269-DB2808CB672F}" dt="2022-12-30T23:29:45.605" v="878" actId="14100"/>
          <ac:cxnSpMkLst>
            <pc:docMk/>
            <pc:sldMk cId="4122663456" sldId="261"/>
            <ac:cxnSpMk id="292" creationId="{BC973AB4-3A04-B51F-A260-65968C29E56E}"/>
          </ac:cxnSpMkLst>
        </pc:cxnChg>
        <pc:cxnChg chg="mod">
          <ac:chgData name="Jean-François Lamy" userId="514f761fee2d76e6" providerId="LiveId" clId="{AB6925B2-1853-4801-9269-DB2808CB672F}" dt="2022-12-30T23:27:10.740" v="717" actId="1035"/>
          <ac:cxnSpMkLst>
            <pc:docMk/>
            <pc:sldMk cId="4122663456" sldId="261"/>
            <ac:cxnSpMk id="293" creationId="{39DACF45-44B8-5AB4-A2A2-B8E8C78A8B1B}"/>
          </ac:cxnSpMkLst>
        </pc:cxnChg>
        <pc:cxnChg chg="mod">
          <ac:chgData name="Jean-François Lamy" userId="514f761fee2d76e6" providerId="LiveId" clId="{AB6925B2-1853-4801-9269-DB2808CB672F}" dt="2022-12-30T23:27:10.740" v="717" actId="1035"/>
          <ac:cxnSpMkLst>
            <pc:docMk/>
            <pc:sldMk cId="4122663456" sldId="261"/>
            <ac:cxnSpMk id="294" creationId="{EF111797-8F19-2AC5-405C-E91CC2355420}"/>
          </ac:cxnSpMkLst>
        </pc:cxnChg>
        <pc:cxnChg chg="mod">
          <ac:chgData name="Jean-François Lamy" userId="514f761fee2d76e6" providerId="LiveId" clId="{AB6925B2-1853-4801-9269-DB2808CB672F}" dt="2022-12-30T23:27:10.740" v="717" actId="1035"/>
          <ac:cxnSpMkLst>
            <pc:docMk/>
            <pc:sldMk cId="4122663456" sldId="261"/>
            <ac:cxnSpMk id="295" creationId="{518B5025-6992-4729-CDF1-F7AD1E8288B0}"/>
          </ac:cxnSpMkLst>
        </pc:cxnChg>
        <pc:cxnChg chg="mod">
          <ac:chgData name="Jean-François Lamy" userId="514f761fee2d76e6" providerId="LiveId" clId="{AB6925B2-1853-4801-9269-DB2808CB672F}" dt="2022-12-30T23:29:37.068" v="874" actId="1035"/>
          <ac:cxnSpMkLst>
            <pc:docMk/>
            <pc:sldMk cId="4122663456" sldId="261"/>
            <ac:cxnSpMk id="296" creationId="{388F26A3-6770-FEF7-5C9D-8642AF65452C}"/>
          </ac:cxnSpMkLst>
        </pc:cxnChg>
        <pc:cxnChg chg="mod">
          <ac:chgData name="Jean-François Lamy" userId="514f761fee2d76e6" providerId="LiveId" clId="{AB6925B2-1853-4801-9269-DB2808CB672F}" dt="2022-12-30T23:29:40.445" v="877" actId="1035"/>
          <ac:cxnSpMkLst>
            <pc:docMk/>
            <pc:sldMk cId="4122663456" sldId="261"/>
            <ac:cxnSpMk id="297" creationId="{0B5C94F0-A094-6849-9066-2A106B520BAA}"/>
          </ac:cxnSpMkLst>
        </pc:cxnChg>
        <pc:cxnChg chg="mod">
          <ac:chgData name="Jean-François Lamy" userId="514f761fee2d76e6" providerId="LiveId" clId="{AB6925B2-1853-4801-9269-DB2808CB672F}" dt="2022-12-30T23:27:10.740" v="717" actId="1035"/>
          <ac:cxnSpMkLst>
            <pc:docMk/>
            <pc:sldMk cId="4122663456" sldId="261"/>
            <ac:cxnSpMk id="337" creationId="{1985680E-6AB2-BF60-CFEB-6ED7AB3E08BA}"/>
          </ac:cxnSpMkLst>
        </pc:cxnChg>
        <pc:cxnChg chg="del mod">
          <ac:chgData name="Jean-François Lamy" userId="514f761fee2d76e6" providerId="LiveId" clId="{AB6925B2-1853-4801-9269-DB2808CB672F}" dt="2022-12-31T00:07:36.160" v="1017" actId="478"/>
          <ac:cxnSpMkLst>
            <pc:docMk/>
            <pc:sldMk cId="4122663456" sldId="261"/>
            <ac:cxnSpMk id="347" creationId="{C86A1CD0-2897-9059-C487-6556171A7A09}"/>
          </ac:cxnSpMkLst>
        </pc:cxnChg>
        <pc:cxnChg chg="mod">
          <ac:chgData name="Jean-François Lamy" userId="514f761fee2d76e6" providerId="LiveId" clId="{AB6925B2-1853-4801-9269-DB2808CB672F}" dt="2022-12-30T23:53:37.164" v="909" actId="1038"/>
          <ac:cxnSpMkLst>
            <pc:docMk/>
            <pc:sldMk cId="4122663456" sldId="261"/>
            <ac:cxnSpMk id="353" creationId="{705788AD-205A-2894-5583-A3C415705AA8}"/>
          </ac:cxnSpMkLst>
        </pc:cxnChg>
        <pc:cxnChg chg="mod">
          <ac:chgData name="Jean-François Lamy" userId="514f761fee2d76e6" providerId="LiveId" clId="{AB6925B2-1853-4801-9269-DB2808CB672F}" dt="2022-12-30T23:53:37.164" v="909" actId="1038"/>
          <ac:cxnSpMkLst>
            <pc:docMk/>
            <pc:sldMk cId="4122663456" sldId="261"/>
            <ac:cxnSpMk id="357" creationId="{F2C6F8C9-112C-B0A4-4D68-4723F5832E6C}"/>
          </ac:cxnSpMkLst>
        </pc:cxnChg>
        <pc:cxnChg chg="mod">
          <ac:chgData name="Jean-François Lamy" userId="514f761fee2d76e6" providerId="LiveId" clId="{AB6925B2-1853-4801-9269-DB2808CB672F}" dt="2022-12-30T23:27:10.740" v="717" actId="1035"/>
          <ac:cxnSpMkLst>
            <pc:docMk/>
            <pc:sldMk cId="4122663456" sldId="261"/>
            <ac:cxnSpMk id="386" creationId="{B9268D69-00FB-E4C8-1218-14CB2BF516D2}"/>
          </ac:cxnSpMkLst>
        </pc:cxnChg>
        <pc:cxnChg chg="mod">
          <ac:chgData name="Jean-François Lamy" userId="514f761fee2d76e6" providerId="LiveId" clId="{AB6925B2-1853-4801-9269-DB2808CB672F}" dt="2022-12-30T23:53:37.164" v="909" actId="1038"/>
          <ac:cxnSpMkLst>
            <pc:docMk/>
            <pc:sldMk cId="4122663456" sldId="261"/>
            <ac:cxnSpMk id="404" creationId="{A6545F15-2094-BF31-9D8C-0B213FF30A4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03A7B-FFA9-4535-9439-F7DED7245B92}" type="datetimeFigureOut">
              <a:rPr lang="en-CA" smtClean="0"/>
              <a:t>2022-12-30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CF908-9C7F-4E65-AA24-D27633FD74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03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2022-12-30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294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2022-12-30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374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2022-12-30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749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2022-12-30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366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2022-12-30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361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2022-12-30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054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2022-12-30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964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2022-12-30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09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2022-12-30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272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2022-12-30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5540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2022-12-30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739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2FBC3-E573-4B2D-B1C4-960EEBA08826}" type="datetimeFigureOut">
              <a:rPr lang="fr-CA" smtClean="0"/>
              <a:t>2022-12-30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435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9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svg"/><Relationship Id="rId7" Type="http://schemas.openxmlformats.org/officeDocument/2006/relationships/image" Target="../media/image6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23.svg"/><Relationship Id="rId10" Type="http://schemas.openxmlformats.org/officeDocument/2006/relationships/image" Target="../media/image7.png"/><Relationship Id="rId4" Type="http://schemas.openxmlformats.org/officeDocument/2006/relationships/image" Target="../media/image22.png"/><Relationship Id="rId9" Type="http://schemas.openxmlformats.org/officeDocument/2006/relationships/image" Target="../media/image2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svg"/><Relationship Id="rId7" Type="http://schemas.openxmlformats.org/officeDocument/2006/relationships/image" Target="../media/image6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23.svg"/><Relationship Id="rId10" Type="http://schemas.openxmlformats.org/officeDocument/2006/relationships/image" Target="../media/image7.png"/><Relationship Id="rId4" Type="http://schemas.openxmlformats.org/officeDocument/2006/relationships/image" Target="../media/image22.png"/><Relationship Id="rId9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568128" y="4026002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2164" y="3689939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2747" y="1252508"/>
            <a:ext cx="561081" cy="509139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5039969" y="1091030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5146597" y="1664963"/>
            <a:ext cx="93937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 err="1"/>
              <a:t>publicresults</a:t>
            </a:r>
            <a:endParaRPr lang="fr-CA" sz="1013" dirty="0"/>
          </a:p>
        </p:txBody>
      </p: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A484415C-90E6-46A4-AADF-5FA10C8060A9}"/>
              </a:ext>
            </a:extLst>
          </p:cNvPr>
          <p:cNvCxnSpPr>
            <a:cxnSpLocks/>
            <a:stCxn id="7" idx="3"/>
            <a:endCxn id="95" idx="2"/>
          </p:cNvCxnSpPr>
          <p:nvPr/>
        </p:nvCxnSpPr>
        <p:spPr>
          <a:xfrm>
            <a:off x="5893828" y="1507078"/>
            <a:ext cx="402665" cy="840476"/>
          </a:xfrm>
          <a:prstGeom prst="curvedConnector3">
            <a:avLst>
              <a:gd name="adj1" fmla="val 156772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306BD32-48B0-6FE8-15C7-8C63EFB596D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532965" y="1507078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2B62B7A1-390D-0E9B-0918-8D36104E2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4377" y="2227831"/>
            <a:ext cx="257175" cy="257175"/>
          </a:xfrm>
          <a:prstGeom prst="rect">
            <a:avLst/>
          </a:prstGeom>
        </p:spPr>
      </p:pic>
      <p:pic>
        <p:nvPicPr>
          <p:cNvPr id="95" name="Graphic 94" descr="Smart Phone">
            <a:extLst>
              <a:ext uri="{FF2B5EF4-FFF2-40B4-BE49-F238E27FC236}">
                <a16:creationId xmlns:a16="http://schemas.microsoft.com/office/drawing/2014/main" id="{54E72B01-AEFA-2ED1-D93E-E7D7965D55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5754128" y="2076372"/>
            <a:ext cx="542365" cy="54236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484716C-EC7A-2173-446E-2F12D0F1AB5C}"/>
              </a:ext>
            </a:extLst>
          </p:cNvPr>
          <p:cNvGrpSpPr/>
          <p:nvPr/>
        </p:nvGrpSpPr>
        <p:grpSpPr>
          <a:xfrm>
            <a:off x="2283319" y="54948"/>
            <a:ext cx="768159" cy="547716"/>
            <a:chOff x="2148148" y="108717"/>
            <a:chExt cx="768159" cy="547716"/>
          </a:xfrm>
        </p:grpSpPr>
        <p:pic>
          <p:nvPicPr>
            <p:cNvPr id="42" name="Graphic 41" descr="Laptop">
              <a:extLst>
                <a:ext uri="{FF2B5EF4-FFF2-40B4-BE49-F238E27FC236}">
                  <a16:creationId xmlns:a16="http://schemas.microsoft.com/office/drawing/2014/main" id="{30258E07-778B-4C23-82CB-8374A76F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5E34C6-8717-433B-8843-E4B12A7C146D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Announcer</a:t>
              </a:r>
              <a:endParaRPr lang="fr-CA" sz="1013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4C294E-C7E7-E9B8-9D29-0F684D0E6FD7}"/>
              </a:ext>
            </a:extLst>
          </p:cNvPr>
          <p:cNvGrpSpPr/>
          <p:nvPr/>
        </p:nvGrpSpPr>
        <p:grpSpPr>
          <a:xfrm>
            <a:off x="2359461" y="3748142"/>
            <a:ext cx="615874" cy="572413"/>
            <a:chOff x="2224290" y="3843806"/>
            <a:chExt cx="615874" cy="57241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255E3D-D65B-44CD-BE13-9BD3F23D006B}"/>
                </a:ext>
              </a:extLst>
            </p:cNvPr>
            <p:cNvSpPr txBox="1"/>
            <p:nvPr/>
          </p:nvSpPr>
          <p:spPr>
            <a:xfrm>
              <a:off x="2224290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Marshal</a:t>
              </a:r>
            </a:p>
          </p:txBody>
        </p:sp>
        <p:pic>
          <p:nvPicPr>
            <p:cNvPr id="137" name="Graphic 136" descr="Laptop">
              <a:extLst>
                <a:ext uri="{FF2B5EF4-FFF2-40B4-BE49-F238E27FC236}">
                  <a16:creationId xmlns:a16="http://schemas.microsoft.com/office/drawing/2014/main" id="{1E7CC159-6195-4D7F-8385-60C99F540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4AFF561-DD6F-5BB8-4DC0-216725C3D8B7}"/>
              </a:ext>
            </a:extLst>
          </p:cNvPr>
          <p:cNvGrpSpPr/>
          <p:nvPr/>
        </p:nvGrpSpPr>
        <p:grpSpPr>
          <a:xfrm>
            <a:off x="2261678" y="1351687"/>
            <a:ext cx="811441" cy="572554"/>
            <a:chOff x="2126507" y="958704"/>
            <a:chExt cx="811441" cy="572554"/>
          </a:xfrm>
        </p:grpSpPr>
        <p:pic>
          <p:nvPicPr>
            <p:cNvPr id="68" name="Graphic 67" descr="Laptop">
              <a:extLst>
                <a:ext uri="{FF2B5EF4-FFF2-40B4-BE49-F238E27FC236}">
                  <a16:creationId xmlns:a16="http://schemas.microsoft.com/office/drawing/2014/main" id="{0856CCFE-A969-C49A-E832-1C0E6BA50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958704"/>
              <a:ext cx="437452" cy="456245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925C640-24D2-31D1-53A7-2FF27E10A476}"/>
                </a:ext>
              </a:extLst>
            </p:cNvPr>
            <p:cNvSpPr txBox="1"/>
            <p:nvPr/>
          </p:nvSpPr>
          <p:spPr>
            <a:xfrm>
              <a:off x="2126507" y="1283049"/>
              <a:ext cx="811441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Timekeeper</a:t>
              </a:r>
              <a:endParaRPr lang="fr-CA" sz="1013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678961-E30F-5CEB-D53A-CAF6345EBECF}"/>
              </a:ext>
            </a:extLst>
          </p:cNvPr>
          <p:cNvGrpSpPr/>
          <p:nvPr/>
        </p:nvGrpSpPr>
        <p:grpSpPr>
          <a:xfrm>
            <a:off x="2261678" y="2149549"/>
            <a:ext cx="827471" cy="561726"/>
            <a:chOff x="2126507" y="1829911"/>
            <a:chExt cx="827471" cy="561726"/>
          </a:xfrm>
        </p:grpSpPr>
        <p:pic>
          <p:nvPicPr>
            <p:cNvPr id="85" name="Graphic 84" descr="Laptop">
              <a:extLst>
                <a:ext uri="{FF2B5EF4-FFF2-40B4-BE49-F238E27FC236}">
                  <a16:creationId xmlns:a16="http://schemas.microsoft.com/office/drawing/2014/main" id="{EE361A36-7B91-9EB2-CC47-9507A6ED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83BD0A7-A8FD-49B5-FBAC-2E5267FF365D}"/>
                </a:ext>
              </a:extLst>
            </p:cNvPr>
            <p:cNvSpPr txBox="1"/>
            <p:nvPr/>
          </p:nvSpPr>
          <p:spPr>
            <a:xfrm>
              <a:off x="2126507" y="2143428"/>
              <a:ext cx="827471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Clock</a:t>
              </a:r>
              <a:r>
                <a:rPr lang="fr-CA" sz="1013" dirty="0"/>
                <a:t>/Down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C0CC12A-1A33-30A0-ED15-1F9213E57AE7}"/>
              </a:ext>
            </a:extLst>
          </p:cNvPr>
          <p:cNvGrpSpPr/>
          <p:nvPr/>
        </p:nvGrpSpPr>
        <p:grpSpPr>
          <a:xfrm>
            <a:off x="2448672" y="2936583"/>
            <a:ext cx="437452" cy="586249"/>
            <a:chOff x="2313501" y="2966382"/>
            <a:chExt cx="437452" cy="586249"/>
          </a:xfrm>
        </p:grpSpPr>
        <p:pic>
          <p:nvPicPr>
            <p:cNvPr id="86" name="Graphic 85" descr="Laptop">
              <a:extLst>
                <a:ext uri="{FF2B5EF4-FFF2-40B4-BE49-F238E27FC236}">
                  <a16:creationId xmlns:a16="http://schemas.microsoft.com/office/drawing/2014/main" id="{DE721EFC-2020-6B45-1875-CBF980AE1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A643A16-0082-5FA8-CDBD-A6A333BC8637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Jury</a:t>
              </a:r>
            </a:p>
          </p:txBody>
        </p:sp>
      </p:grpSp>
      <p:pic>
        <p:nvPicPr>
          <p:cNvPr id="15" name="Graphic 14" descr="Monitor with solid fill">
            <a:extLst>
              <a:ext uri="{FF2B5EF4-FFF2-40B4-BE49-F238E27FC236}">
                <a16:creationId xmlns:a16="http://schemas.microsoft.com/office/drawing/2014/main" id="{C6EDC5B1-6807-956E-2289-4ED1769349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19372" y="54948"/>
            <a:ext cx="463422" cy="46342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DA455F7-E1B5-043D-0CC0-EBB230F98987}"/>
              </a:ext>
            </a:extLst>
          </p:cNvPr>
          <p:cNvGrpSpPr/>
          <p:nvPr/>
        </p:nvGrpSpPr>
        <p:grpSpPr>
          <a:xfrm>
            <a:off x="341388" y="2141498"/>
            <a:ext cx="232013" cy="118656"/>
            <a:chOff x="921224" y="2236645"/>
            <a:chExt cx="934872" cy="4665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23A302-5DF7-B7E6-9103-73B5302A26DD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3" name="Graphic 112" descr="Close with solid fill">
              <a:extLst>
                <a:ext uri="{FF2B5EF4-FFF2-40B4-BE49-F238E27FC236}">
                  <a16:creationId xmlns:a16="http://schemas.microsoft.com/office/drawing/2014/main" id="{0D4DF474-0AD8-1DFF-AA30-F09726D78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115" name="Graphic 114" descr="Checkmark with solid fill">
              <a:extLst>
                <a:ext uri="{FF2B5EF4-FFF2-40B4-BE49-F238E27FC236}">
                  <a16:creationId xmlns:a16="http://schemas.microsoft.com/office/drawing/2014/main" id="{DC0B953D-19E8-BA28-A3D5-D75239B99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E77B27-34D4-A154-77A3-D7BF9A0165F1}"/>
              </a:ext>
            </a:extLst>
          </p:cNvPr>
          <p:cNvGrpSpPr/>
          <p:nvPr/>
        </p:nvGrpSpPr>
        <p:grpSpPr>
          <a:xfrm>
            <a:off x="341388" y="2293898"/>
            <a:ext cx="232013" cy="118656"/>
            <a:chOff x="921224" y="2236645"/>
            <a:chExt cx="934872" cy="4665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C278208-8115-A275-582E-2CC49FF4B43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5" name="Graphic 24" descr="Close with solid fill">
              <a:extLst>
                <a:ext uri="{FF2B5EF4-FFF2-40B4-BE49-F238E27FC236}">
                  <a16:creationId xmlns:a16="http://schemas.microsoft.com/office/drawing/2014/main" id="{EBBEFD2B-F11D-E807-ABA8-CAFDA4462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6" name="Graphic 25" descr="Checkmark with solid fill">
              <a:extLst>
                <a:ext uri="{FF2B5EF4-FFF2-40B4-BE49-F238E27FC236}">
                  <a16:creationId xmlns:a16="http://schemas.microsoft.com/office/drawing/2014/main" id="{7EAD8FD3-D123-568C-F2DB-C018005D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2A5075-3868-A5CB-00AF-FF5BA26CA775}"/>
              </a:ext>
            </a:extLst>
          </p:cNvPr>
          <p:cNvGrpSpPr/>
          <p:nvPr/>
        </p:nvGrpSpPr>
        <p:grpSpPr>
          <a:xfrm>
            <a:off x="341388" y="2446298"/>
            <a:ext cx="232013" cy="118656"/>
            <a:chOff x="921224" y="2236645"/>
            <a:chExt cx="934872" cy="46652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DAF0AD-6DFA-4671-324C-609BEC83953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9" name="Graphic 28" descr="Close with solid fill">
              <a:extLst>
                <a:ext uri="{FF2B5EF4-FFF2-40B4-BE49-F238E27FC236}">
                  <a16:creationId xmlns:a16="http://schemas.microsoft.com/office/drawing/2014/main" id="{0FAB50B3-049C-4313-79DE-CB39571D9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0" name="Graphic 29" descr="Checkmark with solid fill">
              <a:extLst>
                <a:ext uri="{FF2B5EF4-FFF2-40B4-BE49-F238E27FC236}">
                  <a16:creationId xmlns:a16="http://schemas.microsoft.com/office/drawing/2014/main" id="{E376944B-8EB9-7CE0-FF37-A0137EEBB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AB46D77-0691-5F15-9ABB-43C611BE5D3E}"/>
              </a:ext>
            </a:extLst>
          </p:cNvPr>
          <p:cNvSpPr/>
          <p:nvPr/>
        </p:nvSpPr>
        <p:spPr>
          <a:xfrm>
            <a:off x="839671" y="2281198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8A11F3-BBE0-240D-55C0-3415412CBBCD}"/>
              </a:ext>
            </a:extLst>
          </p:cNvPr>
          <p:cNvSpPr/>
          <p:nvPr/>
        </p:nvSpPr>
        <p:spPr>
          <a:xfrm>
            <a:off x="745393" y="3052157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D9B6602-FFA9-A8BD-3A9D-D39857BA09B3}"/>
              </a:ext>
            </a:extLst>
          </p:cNvPr>
          <p:cNvGrpSpPr/>
          <p:nvPr/>
        </p:nvGrpSpPr>
        <p:grpSpPr>
          <a:xfrm>
            <a:off x="327150" y="2789008"/>
            <a:ext cx="232013" cy="118656"/>
            <a:chOff x="921224" y="2236645"/>
            <a:chExt cx="934872" cy="46652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1B4C5D2-CEB0-BD60-6183-9E81ABC8AE83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6" name="Graphic 35" descr="Close with solid fill">
              <a:extLst>
                <a:ext uri="{FF2B5EF4-FFF2-40B4-BE49-F238E27FC236}">
                  <a16:creationId xmlns:a16="http://schemas.microsoft.com/office/drawing/2014/main" id="{0F582E16-FAAA-FA29-8871-64715362D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F6FD64B3-3871-165C-E241-A8BAB1C18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DBF08D-22C2-73A6-B546-C74BF32A1385}"/>
              </a:ext>
            </a:extLst>
          </p:cNvPr>
          <p:cNvGrpSpPr/>
          <p:nvPr/>
        </p:nvGrpSpPr>
        <p:grpSpPr>
          <a:xfrm>
            <a:off x="327150" y="2941408"/>
            <a:ext cx="232013" cy="118656"/>
            <a:chOff x="921224" y="2236645"/>
            <a:chExt cx="934872" cy="46652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D8F2C16-4EF6-2F23-9504-1D4B1CC071D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0" name="Graphic 39" descr="Close with solid fill">
              <a:extLst>
                <a:ext uri="{FF2B5EF4-FFF2-40B4-BE49-F238E27FC236}">
                  <a16:creationId xmlns:a16="http://schemas.microsoft.com/office/drawing/2014/main" id="{8D244D5D-15DD-350C-1BE0-57F4A3517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1" name="Graphic 40" descr="Checkmark with solid fill">
              <a:extLst>
                <a:ext uri="{FF2B5EF4-FFF2-40B4-BE49-F238E27FC236}">
                  <a16:creationId xmlns:a16="http://schemas.microsoft.com/office/drawing/2014/main" id="{92056204-4C46-FECB-EBD7-8A3DA8FFD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936BA7A-8890-E3BB-F5AD-A17A4CA8E218}"/>
              </a:ext>
            </a:extLst>
          </p:cNvPr>
          <p:cNvGrpSpPr/>
          <p:nvPr/>
        </p:nvGrpSpPr>
        <p:grpSpPr>
          <a:xfrm>
            <a:off x="327150" y="3093808"/>
            <a:ext cx="232013" cy="118656"/>
            <a:chOff x="921224" y="2236645"/>
            <a:chExt cx="934872" cy="46652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E1AD2DE-8842-3EE2-8080-1A45E562670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8" name="Graphic 47" descr="Close with solid fill">
              <a:extLst>
                <a:ext uri="{FF2B5EF4-FFF2-40B4-BE49-F238E27FC236}">
                  <a16:creationId xmlns:a16="http://schemas.microsoft.com/office/drawing/2014/main" id="{9C508592-C6A9-E264-012C-8109D39BF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9" name="Graphic 48" descr="Checkmark with solid fill">
              <a:extLst>
                <a:ext uri="{FF2B5EF4-FFF2-40B4-BE49-F238E27FC236}">
                  <a16:creationId xmlns:a16="http://schemas.microsoft.com/office/drawing/2014/main" id="{02006449-AF03-F6EB-2193-93BBD738A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499AD7F-0EBA-3853-127B-42945C786DC1}"/>
              </a:ext>
            </a:extLst>
          </p:cNvPr>
          <p:cNvGrpSpPr/>
          <p:nvPr/>
        </p:nvGrpSpPr>
        <p:grpSpPr>
          <a:xfrm>
            <a:off x="327150" y="3237112"/>
            <a:ext cx="232013" cy="118656"/>
            <a:chOff x="921224" y="2236645"/>
            <a:chExt cx="934872" cy="46652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12EBF15-0BF9-60D0-3BD5-0427B72CCE1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2" name="Graphic 51" descr="Close with solid fill">
              <a:extLst>
                <a:ext uri="{FF2B5EF4-FFF2-40B4-BE49-F238E27FC236}">
                  <a16:creationId xmlns:a16="http://schemas.microsoft.com/office/drawing/2014/main" id="{3261CF9E-7F05-DAAA-F562-E8E57B7F2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53" name="Graphic 52" descr="Checkmark with solid fill">
              <a:extLst>
                <a:ext uri="{FF2B5EF4-FFF2-40B4-BE49-F238E27FC236}">
                  <a16:creationId xmlns:a16="http://schemas.microsoft.com/office/drawing/2014/main" id="{B7A43DC9-17D5-8C93-261C-C11663EAA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8B5054-B901-B6A3-5D32-1EDA92E37A7A}"/>
              </a:ext>
            </a:extLst>
          </p:cNvPr>
          <p:cNvGrpSpPr/>
          <p:nvPr/>
        </p:nvGrpSpPr>
        <p:grpSpPr>
          <a:xfrm>
            <a:off x="327150" y="3389512"/>
            <a:ext cx="232013" cy="118656"/>
            <a:chOff x="921224" y="2236645"/>
            <a:chExt cx="934872" cy="46652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72EBAE-CF19-EE78-B22B-8C9F309429C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7" name="Graphic 56" descr="Close with solid fill">
              <a:extLst>
                <a:ext uri="{FF2B5EF4-FFF2-40B4-BE49-F238E27FC236}">
                  <a16:creationId xmlns:a16="http://schemas.microsoft.com/office/drawing/2014/main" id="{5D13FDE1-C735-1312-5891-6622D7EDF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58" name="Graphic 57" descr="Checkmark with solid fill">
              <a:extLst>
                <a:ext uri="{FF2B5EF4-FFF2-40B4-BE49-F238E27FC236}">
                  <a16:creationId xmlns:a16="http://schemas.microsoft.com/office/drawing/2014/main" id="{4618D1DC-E187-ACFB-77C0-1F5FD6367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4A6C7619-B3EA-09B7-36CA-CCEDD2F9A15C}"/>
              </a:ext>
            </a:extLst>
          </p:cNvPr>
          <p:cNvSpPr txBox="1"/>
          <p:nvPr/>
        </p:nvSpPr>
        <p:spPr>
          <a:xfrm>
            <a:off x="680107" y="3308968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Jury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C0EEBEF-34AD-5330-993F-33A5BB5BF98D}"/>
              </a:ext>
            </a:extLst>
          </p:cNvPr>
          <p:cNvSpPr txBox="1"/>
          <p:nvPr/>
        </p:nvSpPr>
        <p:spPr>
          <a:xfrm>
            <a:off x="606972" y="2458107"/>
            <a:ext cx="61595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107" name="Graphic 106" descr="Monitor with solid fill">
            <a:extLst>
              <a:ext uri="{FF2B5EF4-FFF2-40B4-BE49-F238E27FC236}">
                <a16:creationId xmlns:a16="http://schemas.microsoft.com/office/drawing/2014/main" id="{F2E2F63C-280E-F8B1-E28C-3D71849220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19372" y="1351687"/>
            <a:ext cx="463422" cy="463422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726473E0-F792-0059-52CF-D66143FAF3A7}"/>
              </a:ext>
            </a:extLst>
          </p:cNvPr>
          <p:cNvSpPr txBox="1"/>
          <p:nvPr/>
        </p:nvSpPr>
        <p:spPr>
          <a:xfrm>
            <a:off x="1291453" y="436870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Announcer</a:t>
            </a:r>
            <a:r>
              <a:rPr lang="fr-CA" sz="1013" dirty="0"/>
              <a:t> Scoreboard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E3673FE-B82F-67A8-446D-0436EA62049E}"/>
              </a:ext>
            </a:extLst>
          </p:cNvPr>
          <p:cNvSpPr txBox="1"/>
          <p:nvPr/>
        </p:nvSpPr>
        <p:spPr>
          <a:xfrm>
            <a:off x="1286323" y="1715902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Attempt</a:t>
            </a:r>
            <a:br>
              <a:rPr lang="fr-CA" sz="1013" dirty="0"/>
            </a:br>
            <a:r>
              <a:rPr lang="fr-CA" sz="1013" dirty="0" err="1"/>
              <a:t>Board</a:t>
            </a:r>
            <a:endParaRPr lang="fr-CA" sz="1013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1054DDB-9F53-7338-5CFC-3A82B25FA6D0}"/>
              </a:ext>
            </a:extLst>
          </p:cNvPr>
          <p:cNvCxnSpPr>
            <a:stCxn id="42" idx="1"/>
            <a:endCxn id="15" idx="3"/>
          </p:cNvCxnSpPr>
          <p:nvPr/>
        </p:nvCxnSpPr>
        <p:spPr>
          <a:xfrm flipH="1">
            <a:off x="1982794" y="283071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DA848C7-A301-8B2E-29CB-1AF6F55C4FE1}"/>
              </a:ext>
            </a:extLst>
          </p:cNvPr>
          <p:cNvCxnSpPr>
            <a:stCxn id="68" idx="1"/>
            <a:endCxn id="107" idx="3"/>
          </p:cNvCxnSpPr>
          <p:nvPr/>
        </p:nvCxnSpPr>
        <p:spPr>
          <a:xfrm flipH="1">
            <a:off x="1982794" y="1579810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59AA681-45DB-EC0D-0B67-BABFA7FF7A12}"/>
              </a:ext>
            </a:extLst>
          </p:cNvPr>
          <p:cNvSpPr/>
          <p:nvPr/>
        </p:nvSpPr>
        <p:spPr>
          <a:xfrm>
            <a:off x="345738" y="1555062"/>
            <a:ext cx="232013" cy="1160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087953B-9639-F0B4-2AF2-8478250A76F2}"/>
              </a:ext>
            </a:extLst>
          </p:cNvPr>
          <p:cNvCxnSpPr>
            <a:cxnSpLocks/>
            <a:stCxn id="73" idx="2"/>
            <a:endCxn id="351" idx="2"/>
          </p:cNvCxnSpPr>
          <p:nvPr/>
        </p:nvCxnSpPr>
        <p:spPr>
          <a:xfrm rot="5400000" flipH="1">
            <a:off x="1390530" y="647373"/>
            <a:ext cx="336049" cy="2217689"/>
          </a:xfrm>
          <a:prstGeom prst="bentConnector3">
            <a:avLst>
              <a:gd name="adj1" fmla="val -4410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DBBE72B-D3E1-97CC-0D09-B801FF9D8008}"/>
              </a:ext>
            </a:extLst>
          </p:cNvPr>
          <p:cNvCxnSpPr>
            <a:stCxn id="85" idx="1"/>
            <a:endCxn id="32" idx="3"/>
          </p:cNvCxnSpPr>
          <p:nvPr/>
        </p:nvCxnSpPr>
        <p:spPr>
          <a:xfrm flipH="1" flipV="1">
            <a:off x="992284" y="2373104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D229012-DB62-68AF-D383-6E4ED498E5A4}"/>
              </a:ext>
            </a:extLst>
          </p:cNvPr>
          <p:cNvCxnSpPr>
            <a:cxnSpLocks/>
            <a:stCxn id="86" idx="1"/>
            <a:endCxn id="31" idx="3"/>
          </p:cNvCxnSpPr>
          <p:nvPr/>
        </p:nvCxnSpPr>
        <p:spPr>
          <a:xfrm flipH="1" flipV="1">
            <a:off x="1086561" y="3162242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C8291866-D235-7966-7F59-B50F062B4453}"/>
              </a:ext>
            </a:extLst>
          </p:cNvPr>
          <p:cNvSpPr txBox="1"/>
          <p:nvPr/>
        </p:nvSpPr>
        <p:spPr>
          <a:xfrm>
            <a:off x="254562" y="1496852"/>
            <a:ext cx="723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solidFill>
                  <a:schemeClr val="accent6">
                    <a:lumMod val="40000"/>
                    <a:lumOff val="60000"/>
                  </a:schemeClr>
                </a:solidFill>
                <a:latin typeface="Webdings" panose="05030102010509060703" pitchFamily="18" charset="2"/>
              </a:rPr>
              <a:t>4</a:t>
            </a:r>
            <a:r>
              <a:rPr lang="en-CA" sz="900" dirty="0">
                <a:solidFill>
                  <a:srgbClr val="FF0000"/>
                </a:solidFill>
                <a:latin typeface="Webdings" panose="05030102010509060703" pitchFamily="18" charset="2"/>
              </a:rPr>
              <a:t>&lt;</a:t>
            </a:r>
            <a:endParaRPr lang="en-CA" sz="900" dirty="0">
              <a:solidFill>
                <a:srgbClr val="FF0000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170C1AA-C838-0136-A7AC-AABC9565D2EF}"/>
              </a:ext>
            </a:extLst>
          </p:cNvPr>
          <p:cNvSpPr txBox="1"/>
          <p:nvPr/>
        </p:nvSpPr>
        <p:spPr>
          <a:xfrm>
            <a:off x="1988840" y="-508"/>
            <a:ext cx="561371" cy="270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  <a:br>
              <a:rPr lang="en-CA" sz="800" dirty="0"/>
            </a:br>
            <a:r>
              <a:rPr lang="en-CA" sz="800" dirty="0"/>
              <a:t>extender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9E387D6-3502-26C9-80EF-8F1CFFC4C558}"/>
              </a:ext>
            </a:extLst>
          </p:cNvPr>
          <p:cNvSpPr txBox="1"/>
          <p:nvPr/>
        </p:nvSpPr>
        <p:spPr>
          <a:xfrm>
            <a:off x="2059259" y="1905955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49F13A-42D2-B2BF-2512-0667D47C96D6}"/>
              </a:ext>
            </a:extLst>
          </p:cNvPr>
          <p:cNvSpPr txBox="1"/>
          <p:nvPr/>
        </p:nvSpPr>
        <p:spPr>
          <a:xfrm>
            <a:off x="2059259" y="2211235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B20B799-2647-35B6-0F32-872377249F88}"/>
              </a:ext>
            </a:extLst>
          </p:cNvPr>
          <p:cNvSpPr txBox="1"/>
          <p:nvPr/>
        </p:nvSpPr>
        <p:spPr>
          <a:xfrm>
            <a:off x="2059259" y="2997538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4266226" y="2987212"/>
            <a:ext cx="710946" cy="291944"/>
          </a:xfrm>
          <a:prstGeom prst="rect">
            <a:avLst/>
          </a:prstGeom>
        </p:spPr>
      </p:pic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4940FF0-0427-3244-9F31-095721CB33BC}"/>
              </a:ext>
            </a:extLst>
          </p:cNvPr>
          <p:cNvCxnSpPr>
            <a:cxnSpLocks/>
          </p:cNvCxnSpPr>
          <p:nvPr/>
        </p:nvCxnSpPr>
        <p:spPr>
          <a:xfrm>
            <a:off x="3429000" y="283070"/>
            <a:ext cx="0" cy="3693194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67AA1B17-7203-D092-E022-EEDC83021FAB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2886124" y="28307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DDC21886-042C-8727-DEEE-0989F5E85D08}"/>
              </a:ext>
            </a:extLst>
          </p:cNvPr>
          <p:cNvCxnSpPr>
            <a:cxnSpLocks/>
          </p:cNvCxnSpPr>
          <p:nvPr/>
        </p:nvCxnSpPr>
        <p:spPr>
          <a:xfrm flipH="1">
            <a:off x="2886124" y="159616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A74F863-3590-15B4-3894-4C2D6540C5F3}"/>
              </a:ext>
            </a:extLst>
          </p:cNvPr>
          <p:cNvCxnSpPr>
            <a:cxnSpLocks/>
          </p:cNvCxnSpPr>
          <p:nvPr/>
        </p:nvCxnSpPr>
        <p:spPr>
          <a:xfrm flipH="1">
            <a:off x="2886124" y="2385544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DDE8D34A-F40F-0DA2-09A1-325CE7A47057}"/>
              </a:ext>
            </a:extLst>
          </p:cNvPr>
          <p:cNvCxnSpPr>
            <a:cxnSpLocks/>
          </p:cNvCxnSpPr>
          <p:nvPr/>
        </p:nvCxnSpPr>
        <p:spPr>
          <a:xfrm flipH="1">
            <a:off x="2886124" y="317492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1246CF2-6411-4078-F8A6-A8A40AC4962F}"/>
              </a:ext>
            </a:extLst>
          </p:cNvPr>
          <p:cNvCxnSpPr>
            <a:cxnSpLocks/>
          </p:cNvCxnSpPr>
          <p:nvPr/>
        </p:nvCxnSpPr>
        <p:spPr>
          <a:xfrm flipH="1">
            <a:off x="2886124" y="396430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1" name="Graphic 290">
            <a:extLst>
              <a:ext uri="{FF2B5EF4-FFF2-40B4-BE49-F238E27FC236}">
                <a16:creationId xmlns:a16="http://schemas.microsoft.com/office/drawing/2014/main" id="{D827DEA2-5887-9E8F-3937-1DD34E666BE5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3349516" y="6166847"/>
            <a:ext cx="710946" cy="291944"/>
          </a:xfrm>
          <a:prstGeom prst="rect">
            <a:avLst/>
          </a:prstGeom>
        </p:spPr>
      </p:pic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BC973AB4-3A04-B51F-A260-65968C29E56E}"/>
              </a:ext>
            </a:extLst>
          </p:cNvPr>
          <p:cNvCxnSpPr>
            <a:cxnSpLocks/>
          </p:cNvCxnSpPr>
          <p:nvPr/>
        </p:nvCxnSpPr>
        <p:spPr>
          <a:xfrm>
            <a:off x="3429000" y="5724128"/>
            <a:ext cx="7063" cy="1188132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39DACF45-44B8-5AB4-A2A2-B8E8C78A8B1B}"/>
              </a:ext>
            </a:extLst>
          </p:cNvPr>
          <p:cNvCxnSpPr>
            <a:cxnSpLocks/>
          </p:cNvCxnSpPr>
          <p:nvPr/>
        </p:nvCxnSpPr>
        <p:spPr>
          <a:xfrm flipH="1">
            <a:off x="2888940" y="5724128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EF111797-8F19-2AC5-405C-E91CC2355420}"/>
              </a:ext>
            </a:extLst>
          </p:cNvPr>
          <p:cNvCxnSpPr>
            <a:cxnSpLocks/>
          </p:cNvCxnSpPr>
          <p:nvPr/>
        </p:nvCxnSpPr>
        <p:spPr>
          <a:xfrm flipH="1">
            <a:off x="2902523" y="5976156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18B5025-6992-4729-CDF1-F7AD1E8288B0}"/>
              </a:ext>
            </a:extLst>
          </p:cNvPr>
          <p:cNvCxnSpPr>
            <a:cxnSpLocks/>
          </p:cNvCxnSpPr>
          <p:nvPr/>
        </p:nvCxnSpPr>
        <p:spPr>
          <a:xfrm flipH="1">
            <a:off x="2902523" y="6264188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388F26A3-6770-FEF7-5C9D-8642AF65452C}"/>
              </a:ext>
            </a:extLst>
          </p:cNvPr>
          <p:cNvCxnSpPr>
            <a:cxnSpLocks/>
          </p:cNvCxnSpPr>
          <p:nvPr/>
        </p:nvCxnSpPr>
        <p:spPr>
          <a:xfrm flipH="1">
            <a:off x="2902523" y="6516216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0B5C94F0-A094-6849-9066-2A106B520BAA}"/>
              </a:ext>
            </a:extLst>
          </p:cNvPr>
          <p:cNvCxnSpPr>
            <a:cxnSpLocks/>
          </p:cNvCxnSpPr>
          <p:nvPr/>
        </p:nvCxnSpPr>
        <p:spPr>
          <a:xfrm flipH="1">
            <a:off x="2902523" y="691226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9" name="Graphic 298">
            <a:extLst>
              <a:ext uri="{FF2B5EF4-FFF2-40B4-BE49-F238E27FC236}">
                <a16:creationId xmlns:a16="http://schemas.microsoft.com/office/drawing/2014/main" id="{D71B2BA6-C784-E3FA-6401-CEDEF7873516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3366126" y="1727684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033764" y="3947114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4E75A4EC-9090-A9EF-85ED-F46F0940B2BE}"/>
              </a:ext>
            </a:extLst>
          </p:cNvPr>
          <p:cNvSpPr txBox="1"/>
          <p:nvPr/>
        </p:nvSpPr>
        <p:spPr>
          <a:xfrm>
            <a:off x="5687898" y="5209709"/>
            <a:ext cx="58541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 err="1">
                <a:solidFill>
                  <a:schemeClr val="accent1"/>
                </a:solidFill>
              </a:rPr>
              <a:t>Video</a:t>
            </a:r>
            <a:r>
              <a:rPr lang="fr-CA" sz="1013" dirty="0">
                <a:solidFill>
                  <a:schemeClr val="accent1"/>
                </a:solidFill>
              </a:rPr>
              <a:t> 1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68DE8D00-91EE-D346-22A9-E985F2B4C83E}"/>
              </a:ext>
            </a:extLst>
          </p:cNvPr>
          <p:cNvSpPr/>
          <p:nvPr/>
        </p:nvSpPr>
        <p:spPr>
          <a:xfrm>
            <a:off x="5786140" y="4980800"/>
            <a:ext cx="364331" cy="246459"/>
          </a:xfrm>
          <a:custGeom>
            <a:avLst/>
            <a:gdLst>
              <a:gd name="connsiteX0" fmla="*/ 332184 w 364331"/>
              <a:gd name="connsiteY0" fmla="*/ 214313 h 246459"/>
              <a:gd name="connsiteX1" fmla="*/ 32147 w 364331"/>
              <a:gd name="connsiteY1" fmla="*/ 214313 h 246459"/>
              <a:gd name="connsiteX2" fmla="*/ 32147 w 364331"/>
              <a:gd name="connsiteY2" fmla="*/ 32147 h 246459"/>
              <a:gd name="connsiteX3" fmla="*/ 332184 w 364331"/>
              <a:gd name="connsiteY3" fmla="*/ 32147 h 246459"/>
              <a:gd name="connsiteX4" fmla="*/ 332184 w 364331"/>
              <a:gd name="connsiteY4" fmla="*/ 214313 h 246459"/>
              <a:gd name="connsiteX5" fmla="*/ 364331 w 364331"/>
              <a:gd name="connsiteY5" fmla="*/ 21431 h 246459"/>
              <a:gd name="connsiteX6" fmla="*/ 342900 w 364331"/>
              <a:gd name="connsiteY6" fmla="*/ 0 h 246459"/>
              <a:gd name="connsiteX7" fmla="*/ 21431 w 364331"/>
              <a:gd name="connsiteY7" fmla="*/ 0 h 246459"/>
              <a:gd name="connsiteX8" fmla="*/ 0 w 364331"/>
              <a:gd name="connsiteY8" fmla="*/ 21431 h 246459"/>
              <a:gd name="connsiteX9" fmla="*/ 0 w 364331"/>
              <a:gd name="connsiteY9" fmla="*/ 246459 h 246459"/>
              <a:gd name="connsiteX10" fmla="*/ 364331 w 364331"/>
              <a:gd name="connsiteY10" fmla="*/ 246459 h 246459"/>
              <a:gd name="connsiteX11" fmla="*/ 364331 w 364331"/>
              <a:gd name="connsiteY11" fmla="*/ 21431 h 24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4331" h="246459">
                <a:moveTo>
                  <a:pt x="332184" y="214313"/>
                </a:moveTo>
                <a:lnTo>
                  <a:pt x="32147" y="214313"/>
                </a:lnTo>
                <a:lnTo>
                  <a:pt x="32147" y="32147"/>
                </a:lnTo>
                <a:lnTo>
                  <a:pt x="332184" y="32147"/>
                </a:lnTo>
                <a:lnTo>
                  <a:pt x="332184" y="214313"/>
                </a:lnTo>
                <a:close/>
                <a:moveTo>
                  <a:pt x="364331" y="21431"/>
                </a:moveTo>
                <a:cubicBezTo>
                  <a:pt x="364331" y="9644"/>
                  <a:pt x="354687" y="0"/>
                  <a:pt x="342900" y="0"/>
                </a:cubicBezTo>
                <a:lnTo>
                  <a:pt x="21431" y="0"/>
                </a:lnTo>
                <a:cubicBezTo>
                  <a:pt x="9644" y="0"/>
                  <a:pt x="0" y="9644"/>
                  <a:pt x="0" y="21431"/>
                </a:cubicBezTo>
                <a:lnTo>
                  <a:pt x="0" y="246459"/>
                </a:lnTo>
                <a:lnTo>
                  <a:pt x="364331" y="246459"/>
                </a:lnTo>
                <a:lnTo>
                  <a:pt x="364331" y="21431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1D524D98-1EE2-3B74-B17A-44548119FAAA}"/>
              </a:ext>
            </a:extLst>
          </p:cNvPr>
          <p:cNvSpPr/>
          <p:nvPr/>
        </p:nvSpPr>
        <p:spPr>
          <a:xfrm>
            <a:off x="5721846" y="5248690"/>
            <a:ext cx="492918" cy="32146"/>
          </a:xfrm>
          <a:custGeom>
            <a:avLst/>
            <a:gdLst>
              <a:gd name="connsiteX0" fmla="*/ 278606 w 492918"/>
              <a:gd name="connsiteY0" fmla="*/ 0 h 32146"/>
              <a:gd name="connsiteX1" fmla="*/ 278606 w 492918"/>
              <a:gd name="connsiteY1" fmla="*/ 5358 h 32146"/>
              <a:gd name="connsiteX2" fmla="*/ 273248 w 492918"/>
              <a:gd name="connsiteY2" fmla="*/ 10716 h 32146"/>
              <a:gd name="connsiteX3" fmla="*/ 219670 w 492918"/>
              <a:gd name="connsiteY3" fmla="*/ 10716 h 32146"/>
              <a:gd name="connsiteX4" fmla="*/ 214313 w 492918"/>
              <a:gd name="connsiteY4" fmla="*/ 5358 h 32146"/>
              <a:gd name="connsiteX5" fmla="*/ 214313 w 492918"/>
              <a:gd name="connsiteY5" fmla="*/ 0 h 32146"/>
              <a:gd name="connsiteX6" fmla="*/ 0 w 492918"/>
              <a:gd name="connsiteY6" fmla="*/ 0 h 32146"/>
              <a:gd name="connsiteX7" fmla="*/ 0 w 492918"/>
              <a:gd name="connsiteY7" fmla="*/ 10716 h 32146"/>
              <a:gd name="connsiteX8" fmla="*/ 21431 w 492918"/>
              <a:gd name="connsiteY8" fmla="*/ 32147 h 32146"/>
              <a:gd name="connsiteX9" fmla="*/ 471488 w 492918"/>
              <a:gd name="connsiteY9" fmla="*/ 32147 h 32146"/>
              <a:gd name="connsiteX10" fmla="*/ 492919 w 492918"/>
              <a:gd name="connsiteY10" fmla="*/ 10716 h 32146"/>
              <a:gd name="connsiteX11" fmla="*/ 492919 w 492918"/>
              <a:gd name="connsiteY11" fmla="*/ 0 h 32146"/>
              <a:gd name="connsiteX12" fmla="*/ 278606 w 492918"/>
              <a:gd name="connsiteY12" fmla="*/ 0 h 3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2918" h="32146">
                <a:moveTo>
                  <a:pt x="278606" y="0"/>
                </a:moveTo>
                <a:lnTo>
                  <a:pt x="278606" y="5358"/>
                </a:lnTo>
                <a:cubicBezTo>
                  <a:pt x="278606" y="8572"/>
                  <a:pt x="276463" y="10716"/>
                  <a:pt x="273248" y="10716"/>
                </a:cubicBezTo>
                <a:lnTo>
                  <a:pt x="219670" y="10716"/>
                </a:lnTo>
                <a:cubicBezTo>
                  <a:pt x="216456" y="10716"/>
                  <a:pt x="214313" y="8572"/>
                  <a:pt x="214313" y="5358"/>
                </a:cubicBezTo>
                <a:lnTo>
                  <a:pt x="214313" y="0"/>
                </a:lnTo>
                <a:lnTo>
                  <a:pt x="0" y="0"/>
                </a:lnTo>
                <a:lnTo>
                  <a:pt x="0" y="10716"/>
                </a:lnTo>
                <a:cubicBezTo>
                  <a:pt x="0" y="22503"/>
                  <a:pt x="9644" y="32147"/>
                  <a:pt x="21431" y="32147"/>
                </a:cubicBezTo>
                <a:lnTo>
                  <a:pt x="471488" y="32147"/>
                </a:lnTo>
                <a:cubicBezTo>
                  <a:pt x="483275" y="32147"/>
                  <a:pt x="492919" y="22503"/>
                  <a:pt x="492919" y="10716"/>
                </a:cubicBezTo>
                <a:lnTo>
                  <a:pt x="492919" y="0"/>
                </a:lnTo>
                <a:lnTo>
                  <a:pt x="278606" y="0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307B267D-7EFB-4DE7-F4B7-44C5C7BB63B5}"/>
              </a:ext>
            </a:extLst>
          </p:cNvPr>
          <p:cNvSpPr txBox="1"/>
          <p:nvPr/>
        </p:nvSpPr>
        <p:spPr>
          <a:xfrm>
            <a:off x="35610" y="1270541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Timekeeper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352" name="Graphic 351">
            <a:extLst>
              <a:ext uri="{FF2B5EF4-FFF2-40B4-BE49-F238E27FC236}">
                <a16:creationId xmlns:a16="http://schemas.microsoft.com/office/drawing/2014/main" id="{3809E0DE-22A3-C5E0-8A15-DFC46A1A4FC4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5058314" y="2992132"/>
            <a:ext cx="710946" cy="291944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05788AD-205A-2894-5583-A3C415705AA8}"/>
              </a:ext>
            </a:extLst>
          </p:cNvPr>
          <p:cNvCxnSpPr>
            <a:cxnSpLocks/>
          </p:cNvCxnSpPr>
          <p:nvPr/>
        </p:nvCxnSpPr>
        <p:spPr>
          <a:xfrm flipH="1">
            <a:off x="4833156" y="3133184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Graphic 45" descr="Cloud">
            <a:extLst>
              <a:ext uri="{FF2B5EF4-FFF2-40B4-BE49-F238E27FC236}">
                <a16:creationId xmlns:a16="http://schemas.microsoft.com/office/drawing/2014/main" id="{49E8B6FC-6B60-77DF-0BB1-884483AD7A52}"/>
              </a:ext>
            </a:extLst>
          </p:cNvPr>
          <p:cNvSpPr/>
          <p:nvPr/>
        </p:nvSpPr>
        <p:spPr>
          <a:xfrm>
            <a:off x="5045020" y="3526103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B16E287-D71B-9D55-7AC0-CE572DE0A033}"/>
              </a:ext>
            </a:extLst>
          </p:cNvPr>
          <p:cNvSpPr txBox="1"/>
          <p:nvPr/>
        </p:nvSpPr>
        <p:spPr>
          <a:xfrm>
            <a:off x="5261614" y="3856924"/>
            <a:ext cx="9393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 err="1"/>
              <a:t>Video</a:t>
            </a:r>
            <a:r>
              <a:rPr lang="fr-CA" sz="1013" dirty="0"/>
              <a:t> Streaming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2C6F8C9-112C-B0A4-4D68-4723F5832E6C}"/>
              </a:ext>
            </a:extLst>
          </p:cNvPr>
          <p:cNvCxnSpPr>
            <a:cxnSpLocks/>
            <a:endCxn id="355" idx="1"/>
          </p:cNvCxnSpPr>
          <p:nvPr/>
        </p:nvCxnSpPr>
        <p:spPr>
          <a:xfrm rot="16200000" flipH="1">
            <a:off x="4820511" y="3617864"/>
            <a:ext cx="882050" cy="1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291" idx="3"/>
            <a:endCxn id="299" idx="3"/>
          </p:cNvCxnSpPr>
          <p:nvPr/>
        </p:nvCxnSpPr>
        <p:spPr>
          <a:xfrm flipV="1">
            <a:off x="4060462" y="1873656"/>
            <a:ext cx="16610" cy="4439163"/>
          </a:xfrm>
          <a:prstGeom prst="bentConnector3">
            <a:avLst>
              <a:gd name="adj1" fmla="val 1766020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A6545F15-2094-BF31-9D8C-0B213FF30A4A}"/>
              </a:ext>
            </a:extLst>
          </p:cNvPr>
          <p:cNvCxnSpPr/>
          <p:nvPr/>
        </p:nvCxnSpPr>
        <p:spPr>
          <a:xfrm flipV="1">
            <a:off x="5261458" y="1849011"/>
            <a:ext cx="0" cy="1203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C694CEB1-960D-2C34-76F5-63FD21DE189D}"/>
              </a:ext>
            </a:extLst>
          </p:cNvPr>
          <p:cNvSpPr txBox="1"/>
          <p:nvPr/>
        </p:nvSpPr>
        <p:spPr>
          <a:xfrm>
            <a:off x="3356884" y="1509780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1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3910E3EF-7936-217C-5FC4-82FE7E5B016E}"/>
              </a:ext>
            </a:extLst>
          </p:cNvPr>
          <p:cNvSpPr txBox="1"/>
          <p:nvPr/>
        </p:nvSpPr>
        <p:spPr>
          <a:xfrm>
            <a:off x="3356884" y="5940152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2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3588215" y="2989582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C564230-606E-10A9-7F25-922B45D14EAF}"/>
              </a:ext>
            </a:extLst>
          </p:cNvPr>
          <p:cNvSpPr txBox="1"/>
          <p:nvPr/>
        </p:nvSpPr>
        <p:spPr>
          <a:xfrm>
            <a:off x="5558955" y="2940196"/>
            <a:ext cx="862685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Internet</a:t>
            </a:r>
            <a:br>
              <a:rPr lang="fr-CA" sz="1013" dirty="0"/>
            </a:br>
            <a:r>
              <a:rPr lang="fr-CA" sz="1013" dirty="0"/>
              <a:t>Access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F1F33-27F4-4C29-CC85-92A32439FDC0}"/>
              </a:ext>
            </a:extLst>
          </p:cNvPr>
          <p:cNvSpPr txBox="1"/>
          <p:nvPr/>
        </p:nvSpPr>
        <p:spPr>
          <a:xfrm>
            <a:off x="1268760" y="1043608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D8502DF-BA7D-D701-657E-4F6177152540}"/>
              </a:ext>
            </a:extLst>
          </p:cNvPr>
          <p:cNvCxnSpPr>
            <a:cxnSpLocks/>
            <a:stCxn id="182" idx="2"/>
            <a:endCxn id="6" idx="3"/>
          </p:cNvCxnSpPr>
          <p:nvPr/>
        </p:nvCxnSpPr>
        <p:spPr>
          <a:xfrm rot="5400000">
            <a:off x="1810676" y="443293"/>
            <a:ext cx="632385" cy="285316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AE0C04E6-64CC-6168-C2E3-BB036D2C7E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20788" y="670433"/>
            <a:ext cx="463422" cy="4634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21DD6A-F02D-D638-943C-F12CEEF526A6}"/>
              </a:ext>
            </a:extLst>
          </p:cNvPr>
          <p:cNvSpPr txBox="1"/>
          <p:nvPr/>
        </p:nvSpPr>
        <p:spPr>
          <a:xfrm>
            <a:off x="1988840" y="1331640"/>
            <a:ext cx="561371" cy="270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  <a:br>
              <a:rPr lang="en-CA" sz="800" dirty="0"/>
            </a:br>
            <a:r>
              <a:rPr lang="en-CA" sz="800" dirty="0"/>
              <a:t>extender</a:t>
            </a:r>
          </a:p>
        </p:txBody>
      </p:sp>
      <p:pic>
        <p:nvPicPr>
          <p:cNvPr id="13" name="Graphic 12" descr="Monitor with solid fill">
            <a:extLst>
              <a:ext uri="{FF2B5EF4-FFF2-40B4-BE49-F238E27FC236}">
                <a16:creationId xmlns:a16="http://schemas.microsoft.com/office/drawing/2014/main" id="{275947EA-4D45-06B7-7FDD-7FDCEDEC36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98061" y="3763360"/>
            <a:ext cx="463422" cy="46342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056485-FABD-277E-2014-776E625075C9}"/>
              </a:ext>
            </a:extLst>
          </p:cNvPr>
          <p:cNvCxnSpPr>
            <a:endCxn id="13" idx="3"/>
          </p:cNvCxnSpPr>
          <p:nvPr/>
        </p:nvCxnSpPr>
        <p:spPr>
          <a:xfrm flipH="1">
            <a:off x="1961483" y="3991483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274E73-123A-1B16-BC54-168CFFB20DDE}"/>
              </a:ext>
            </a:extLst>
          </p:cNvPr>
          <p:cNvSpPr txBox="1"/>
          <p:nvPr/>
        </p:nvSpPr>
        <p:spPr>
          <a:xfrm>
            <a:off x="1967529" y="3707904"/>
            <a:ext cx="561371" cy="270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  <a:br>
              <a:rPr lang="en-CA" sz="800" dirty="0"/>
            </a:br>
            <a:r>
              <a:rPr lang="en-CA" sz="800" dirty="0"/>
              <a:t>extender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C70ECE-016A-9A22-AD05-903DFA223D4B}"/>
              </a:ext>
            </a:extLst>
          </p:cNvPr>
          <p:cNvSpPr txBox="1"/>
          <p:nvPr/>
        </p:nvSpPr>
        <p:spPr>
          <a:xfrm>
            <a:off x="1247449" y="4776644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r>
              <a:rPr lang="fr-CA" sz="1013" dirty="0"/>
              <a:t> Scoreboard</a:t>
            </a:r>
          </a:p>
        </p:txBody>
      </p:sp>
      <p:cxnSp>
        <p:nvCxnSpPr>
          <p:cNvPr id="21" name="Straight Arrow Connector 3">
            <a:extLst>
              <a:ext uri="{FF2B5EF4-FFF2-40B4-BE49-F238E27FC236}">
                <a16:creationId xmlns:a16="http://schemas.microsoft.com/office/drawing/2014/main" id="{069684D6-5392-61F4-222C-96CAF636EBCD}"/>
              </a:ext>
            </a:extLst>
          </p:cNvPr>
          <p:cNvCxnSpPr>
            <a:cxnSpLocks/>
            <a:stCxn id="17" idx="2"/>
            <a:endCxn id="22" idx="3"/>
          </p:cNvCxnSpPr>
          <p:nvPr/>
        </p:nvCxnSpPr>
        <p:spPr>
          <a:xfrm rot="5400000">
            <a:off x="1789365" y="4151705"/>
            <a:ext cx="632385" cy="285316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Monitor with solid fill">
            <a:extLst>
              <a:ext uri="{FF2B5EF4-FFF2-40B4-BE49-F238E27FC236}">
                <a16:creationId xmlns:a16="http://schemas.microsoft.com/office/drawing/2014/main" id="{DED8BB84-8B97-773F-CAC1-DA51F75AC6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99477" y="4378845"/>
            <a:ext cx="463422" cy="46342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47E1F10-A478-A6BF-1C79-F5B94CF81267}"/>
              </a:ext>
            </a:extLst>
          </p:cNvPr>
          <p:cNvSpPr txBox="1"/>
          <p:nvPr/>
        </p:nvSpPr>
        <p:spPr>
          <a:xfrm>
            <a:off x="1247449" y="4141404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Marshall Scoreboard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BA1750F-ADE4-1CA8-CEB8-1A986D0278FD}"/>
              </a:ext>
            </a:extLst>
          </p:cNvPr>
          <p:cNvSpPr txBox="1"/>
          <p:nvPr/>
        </p:nvSpPr>
        <p:spPr>
          <a:xfrm>
            <a:off x="5685091" y="5703947"/>
            <a:ext cx="58541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 err="1">
                <a:solidFill>
                  <a:schemeClr val="accent1"/>
                </a:solidFill>
              </a:rPr>
              <a:t>Video</a:t>
            </a:r>
            <a:r>
              <a:rPr lang="fr-CA" sz="1013" dirty="0">
                <a:solidFill>
                  <a:schemeClr val="accent1"/>
                </a:solidFill>
              </a:rPr>
              <a:t> 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D910C73-C9C4-AAC1-312A-FEAA2CD7C2BC}"/>
              </a:ext>
            </a:extLst>
          </p:cNvPr>
          <p:cNvCxnSpPr>
            <a:cxnSpLocks/>
          </p:cNvCxnSpPr>
          <p:nvPr/>
        </p:nvCxnSpPr>
        <p:spPr>
          <a:xfrm flipH="1">
            <a:off x="4041068" y="4752881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34E2FEC-6BD2-6FA3-C2A5-E06FB3BA3486}"/>
              </a:ext>
            </a:extLst>
          </p:cNvPr>
          <p:cNvSpPr txBox="1"/>
          <p:nvPr/>
        </p:nvSpPr>
        <p:spPr>
          <a:xfrm>
            <a:off x="5577241" y="2462885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Remote</a:t>
            </a:r>
            <a:r>
              <a:rPr lang="fr-CA" sz="1013" dirty="0"/>
              <a:t> Scoreboards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AAB4B4A-2A86-4FA6-B6CB-842CD5474327}"/>
              </a:ext>
            </a:extLst>
          </p:cNvPr>
          <p:cNvSpPr txBox="1"/>
          <p:nvPr/>
        </p:nvSpPr>
        <p:spPr>
          <a:xfrm>
            <a:off x="1941157" y="6141140"/>
            <a:ext cx="939371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Extra platforms</a:t>
            </a:r>
            <a:br>
              <a:rPr lang="fr-CA" sz="1013" dirty="0"/>
            </a:br>
            <a:r>
              <a:rPr lang="fr-CA" sz="1013" dirty="0"/>
              <a:t>are </a:t>
            </a:r>
            <a:r>
              <a:rPr lang="fr-CA" sz="1013" dirty="0" err="1"/>
              <a:t>identical</a:t>
            </a:r>
            <a:r>
              <a:rPr lang="fr-CA" sz="1013" dirty="0"/>
              <a:t> to Platform 1</a:t>
            </a: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D0A9BF3F-1809-9D06-A090-E6F7AEF7B975}"/>
              </a:ext>
            </a:extLst>
          </p:cNvPr>
          <p:cNvSpPr/>
          <p:nvPr/>
        </p:nvSpPr>
        <p:spPr>
          <a:xfrm>
            <a:off x="5794743" y="5472100"/>
            <a:ext cx="364331" cy="246459"/>
          </a:xfrm>
          <a:custGeom>
            <a:avLst/>
            <a:gdLst>
              <a:gd name="connsiteX0" fmla="*/ 332184 w 364331"/>
              <a:gd name="connsiteY0" fmla="*/ 214313 h 246459"/>
              <a:gd name="connsiteX1" fmla="*/ 32147 w 364331"/>
              <a:gd name="connsiteY1" fmla="*/ 214313 h 246459"/>
              <a:gd name="connsiteX2" fmla="*/ 32147 w 364331"/>
              <a:gd name="connsiteY2" fmla="*/ 32147 h 246459"/>
              <a:gd name="connsiteX3" fmla="*/ 332184 w 364331"/>
              <a:gd name="connsiteY3" fmla="*/ 32147 h 246459"/>
              <a:gd name="connsiteX4" fmla="*/ 332184 w 364331"/>
              <a:gd name="connsiteY4" fmla="*/ 214313 h 246459"/>
              <a:gd name="connsiteX5" fmla="*/ 364331 w 364331"/>
              <a:gd name="connsiteY5" fmla="*/ 21431 h 246459"/>
              <a:gd name="connsiteX6" fmla="*/ 342900 w 364331"/>
              <a:gd name="connsiteY6" fmla="*/ 0 h 246459"/>
              <a:gd name="connsiteX7" fmla="*/ 21431 w 364331"/>
              <a:gd name="connsiteY7" fmla="*/ 0 h 246459"/>
              <a:gd name="connsiteX8" fmla="*/ 0 w 364331"/>
              <a:gd name="connsiteY8" fmla="*/ 21431 h 246459"/>
              <a:gd name="connsiteX9" fmla="*/ 0 w 364331"/>
              <a:gd name="connsiteY9" fmla="*/ 246459 h 246459"/>
              <a:gd name="connsiteX10" fmla="*/ 364331 w 364331"/>
              <a:gd name="connsiteY10" fmla="*/ 246459 h 246459"/>
              <a:gd name="connsiteX11" fmla="*/ 364331 w 364331"/>
              <a:gd name="connsiteY11" fmla="*/ 21431 h 24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4331" h="246459">
                <a:moveTo>
                  <a:pt x="332184" y="214313"/>
                </a:moveTo>
                <a:lnTo>
                  <a:pt x="32147" y="214313"/>
                </a:lnTo>
                <a:lnTo>
                  <a:pt x="32147" y="32147"/>
                </a:lnTo>
                <a:lnTo>
                  <a:pt x="332184" y="32147"/>
                </a:lnTo>
                <a:lnTo>
                  <a:pt x="332184" y="214313"/>
                </a:lnTo>
                <a:close/>
                <a:moveTo>
                  <a:pt x="364331" y="21431"/>
                </a:moveTo>
                <a:cubicBezTo>
                  <a:pt x="364331" y="9644"/>
                  <a:pt x="354687" y="0"/>
                  <a:pt x="342900" y="0"/>
                </a:cubicBezTo>
                <a:lnTo>
                  <a:pt x="21431" y="0"/>
                </a:lnTo>
                <a:cubicBezTo>
                  <a:pt x="9644" y="0"/>
                  <a:pt x="0" y="9644"/>
                  <a:pt x="0" y="21431"/>
                </a:cubicBezTo>
                <a:lnTo>
                  <a:pt x="0" y="246459"/>
                </a:lnTo>
                <a:lnTo>
                  <a:pt x="364331" y="246459"/>
                </a:lnTo>
                <a:lnTo>
                  <a:pt x="364331" y="21431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4CE82FAF-EB8D-9066-1632-29E9DCAA2943}"/>
              </a:ext>
            </a:extLst>
          </p:cNvPr>
          <p:cNvSpPr/>
          <p:nvPr/>
        </p:nvSpPr>
        <p:spPr>
          <a:xfrm>
            <a:off x="5730449" y="5739990"/>
            <a:ext cx="492918" cy="32146"/>
          </a:xfrm>
          <a:custGeom>
            <a:avLst/>
            <a:gdLst>
              <a:gd name="connsiteX0" fmla="*/ 278606 w 492918"/>
              <a:gd name="connsiteY0" fmla="*/ 0 h 32146"/>
              <a:gd name="connsiteX1" fmla="*/ 278606 w 492918"/>
              <a:gd name="connsiteY1" fmla="*/ 5358 h 32146"/>
              <a:gd name="connsiteX2" fmla="*/ 273248 w 492918"/>
              <a:gd name="connsiteY2" fmla="*/ 10716 h 32146"/>
              <a:gd name="connsiteX3" fmla="*/ 219670 w 492918"/>
              <a:gd name="connsiteY3" fmla="*/ 10716 h 32146"/>
              <a:gd name="connsiteX4" fmla="*/ 214313 w 492918"/>
              <a:gd name="connsiteY4" fmla="*/ 5358 h 32146"/>
              <a:gd name="connsiteX5" fmla="*/ 214313 w 492918"/>
              <a:gd name="connsiteY5" fmla="*/ 0 h 32146"/>
              <a:gd name="connsiteX6" fmla="*/ 0 w 492918"/>
              <a:gd name="connsiteY6" fmla="*/ 0 h 32146"/>
              <a:gd name="connsiteX7" fmla="*/ 0 w 492918"/>
              <a:gd name="connsiteY7" fmla="*/ 10716 h 32146"/>
              <a:gd name="connsiteX8" fmla="*/ 21431 w 492918"/>
              <a:gd name="connsiteY8" fmla="*/ 32147 h 32146"/>
              <a:gd name="connsiteX9" fmla="*/ 471488 w 492918"/>
              <a:gd name="connsiteY9" fmla="*/ 32147 h 32146"/>
              <a:gd name="connsiteX10" fmla="*/ 492919 w 492918"/>
              <a:gd name="connsiteY10" fmla="*/ 10716 h 32146"/>
              <a:gd name="connsiteX11" fmla="*/ 492919 w 492918"/>
              <a:gd name="connsiteY11" fmla="*/ 0 h 32146"/>
              <a:gd name="connsiteX12" fmla="*/ 278606 w 492918"/>
              <a:gd name="connsiteY12" fmla="*/ 0 h 3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2918" h="32146">
                <a:moveTo>
                  <a:pt x="278606" y="0"/>
                </a:moveTo>
                <a:lnTo>
                  <a:pt x="278606" y="5358"/>
                </a:lnTo>
                <a:cubicBezTo>
                  <a:pt x="278606" y="8572"/>
                  <a:pt x="276463" y="10716"/>
                  <a:pt x="273248" y="10716"/>
                </a:cubicBezTo>
                <a:lnTo>
                  <a:pt x="219670" y="10716"/>
                </a:lnTo>
                <a:cubicBezTo>
                  <a:pt x="216456" y="10716"/>
                  <a:pt x="214313" y="8572"/>
                  <a:pt x="214313" y="5358"/>
                </a:cubicBezTo>
                <a:lnTo>
                  <a:pt x="214313" y="0"/>
                </a:lnTo>
                <a:lnTo>
                  <a:pt x="0" y="0"/>
                </a:lnTo>
                <a:lnTo>
                  <a:pt x="0" y="10716"/>
                </a:lnTo>
                <a:cubicBezTo>
                  <a:pt x="0" y="22503"/>
                  <a:pt x="9644" y="32147"/>
                  <a:pt x="21431" y="32147"/>
                </a:cubicBezTo>
                <a:lnTo>
                  <a:pt x="471488" y="32147"/>
                </a:lnTo>
                <a:cubicBezTo>
                  <a:pt x="483275" y="32147"/>
                  <a:pt x="492919" y="22503"/>
                  <a:pt x="492919" y="10716"/>
                </a:cubicBezTo>
                <a:lnTo>
                  <a:pt x="492919" y="0"/>
                </a:lnTo>
                <a:lnTo>
                  <a:pt x="278606" y="0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EDF976F-C4F6-5AC2-B351-E7EFA4A2F984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4560173" y="5287799"/>
            <a:ext cx="710946" cy="291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73B0A2-F306-F6B6-B6EA-E20E3646892D}"/>
              </a:ext>
            </a:extLst>
          </p:cNvPr>
          <p:cNvSpPr txBox="1"/>
          <p:nvPr/>
        </p:nvSpPr>
        <p:spPr>
          <a:xfrm>
            <a:off x="4501546" y="5067140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Video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6C7597-34AE-1E50-2EA8-C5A741890270}"/>
              </a:ext>
            </a:extLst>
          </p:cNvPr>
          <p:cNvCxnSpPr>
            <a:cxnSpLocks/>
          </p:cNvCxnSpPr>
          <p:nvPr/>
        </p:nvCxnSpPr>
        <p:spPr>
          <a:xfrm flipH="1">
            <a:off x="5190059" y="5104030"/>
            <a:ext cx="7063" cy="1188132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B1CA45-E661-8D37-5976-619FA6110896}"/>
              </a:ext>
            </a:extLst>
          </p:cNvPr>
          <p:cNvCxnSpPr>
            <a:cxnSpLocks/>
          </p:cNvCxnSpPr>
          <p:nvPr/>
        </p:nvCxnSpPr>
        <p:spPr>
          <a:xfrm>
            <a:off x="5194306" y="510403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1DA49D6-1B8E-B078-1F84-BDD181A1A231}"/>
              </a:ext>
            </a:extLst>
          </p:cNvPr>
          <p:cNvCxnSpPr>
            <a:cxnSpLocks/>
          </p:cNvCxnSpPr>
          <p:nvPr/>
        </p:nvCxnSpPr>
        <p:spPr>
          <a:xfrm>
            <a:off x="5180723" y="5731794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D27A4A5-2B1B-9CFF-9150-F4CC85752869}"/>
              </a:ext>
            </a:extLst>
          </p:cNvPr>
          <p:cNvCxnSpPr>
            <a:cxnSpLocks/>
          </p:cNvCxnSpPr>
          <p:nvPr/>
        </p:nvCxnSpPr>
        <p:spPr>
          <a:xfrm>
            <a:off x="5180723" y="629216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93E7918-6CBF-272D-7DC4-C835E1126D68}"/>
              </a:ext>
            </a:extLst>
          </p:cNvPr>
          <p:cNvCxnSpPr>
            <a:cxnSpLocks/>
          </p:cNvCxnSpPr>
          <p:nvPr/>
        </p:nvCxnSpPr>
        <p:spPr>
          <a:xfrm flipH="1">
            <a:off x="4329100" y="5441417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Graphic 68" descr="Laptop">
            <a:extLst>
              <a:ext uri="{FF2B5EF4-FFF2-40B4-BE49-F238E27FC236}">
                <a16:creationId xmlns:a16="http://schemas.microsoft.com/office/drawing/2014/main" id="{4A88AA73-578D-B9A5-F313-E1E81AD1F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3016" y="4490234"/>
            <a:ext cx="514350" cy="51435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29A1975F-7084-73CA-0C76-ADC819C68D5B}"/>
              </a:ext>
            </a:extLst>
          </p:cNvPr>
          <p:cNvSpPr txBox="1"/>
          <p:nvPr/>
        </p:nvSpPr>
        <p:spPr>
          <a:xfrm>
            <a:off x="3411693" y="4856929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Secretary</a:t>
            </a:r>
            <a:endParaRPr lang="fr-CA" sz="1013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62058D-8064-9A6E-DF7A-D137B1027224}"/>
              </a:ext>
            </a:extLst>
          </p:cNvPr>
          <p:cNvSpPr txBox="1"/>
          <p:nvPr/>
        </p:nvSpPr>
        <p:spPr>
          <a:xfrm>
            <a:off x="5657981" y="6120172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Networked</a:t>
            </a:r>
            <a:br>
              <a:rPr lang="fr-CA" sz="1013" dirty="0"/>
            </a:br>
            <a:r>
              <a:rPr lang="fr-CA" sz="1013" dirty="0"/>
              <a:t>Cameras (NDI)</a:t>
            </a:r>
          </a:p>
        </p:txBody>
      </p:sp>
    </p:spTree>
    <p:extLst>
      <p:ext uri="{BB962C8B-B14F-4D97-AF65-F5344CB8AC3E}">
        <p14:creationId xmlns:p14="http://schemas.microsoft.com/office/powerpoint/2010/main" val="291030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568128" y="4663165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2164" y="4327102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7483" y="1889162"/>
            <a:ext cx="561081" cy="509139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5084705" y="1727684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5191333" y="2301617"/>
            <a:ext cx="93937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 err="1"/>
              <a:t>publicresults</a:t>
            </a:r>
            <a:endParaRPr lang="fr-CA" sz="1013" dirty="0"/>
          </a:p>
        </p:txBody>
      </p: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A484415C-90E6-46A4-AADF-5FA10C8060A9}"/>
              </a:ext>
            </a:extLst>
          </p:cNvPr>
          <p:cNvCxnSpPr>
            <a:cxnSpLocks/>
            <a:stCxn id="7" idx="3"/>
            <a:endCxn id="95" idx="2"/>
          </p:cNvCxnSpPr>
          <p:nvPr/>
        </p:nvCxnSpPr>
        <p:spPr>
          <a:xfrm>
            <a:off x="5938564" y="2143732"/>
            <a:ext cx="402665" cy="840476"/>
          </a:xfrm>
          <a:prstGeom prst="curvedConnector3">
            <a:avLst>
              <a:gd name="adj1" fmla="val 156772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306BD32-48B0-6FE8-15C7-8C63EFB596D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577701" y="2143732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2B62B7A1-390D-0E9B-0918-8D36104E2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49113" y="2864485"/>
            <a:ext cx="257175" cy="257175"/>
          </a:xfrm>
          <a:prstGeom prst="rect">
            <a:avLst/>
          </a:prstGeom>
        </p:spPr>
      </p:pic>
      <p:pic>
        <p:nvPicPr>
          <p:cNvPr id="95" name="Graphic 94" descr="Smart Phone">
            <a:extLst>
              <a:ext uri="{FF2B5EF4-FFF2-40B4-BE49-F238E27FC236}">
                <a16:creationId xmlns:a16="http://schemas.microsoft.com/office/drawing/2014/main" id="{54E72B01-AEFA-2ED1-D93E-E7D7965D55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5798864" y="2713026"/>
            <a:ext cx="542365" cy="54236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484716C-EC7A-2173-446E-2F12D0F1AB5C}"/>
              </a:ext>
            </a:extLst>
          </p:cNvPr>
          <p:cNvGrpSpPr/>
          <p:nvPr/>
        </p:nvGrpSpPr>
        <p:grpSpPr>
          <a:xfrm>
            <a:off x="2283319" y="54948"/>
            <a:ext cx="768159" cy="547716"/>
            <a:chOff x="2148148" y="108717"/>
            <a:chExt cx="768159" cy="547716"/>
          </a:xfrm>
        </p:grpSpPr>
        <p:pic>
          <p:nvPicPr>
            <p:cNvPr id="42" name="Graphic 41" descr="Laptop">
              <a:extLst>
                <a:ext uri="{FF2B5EF4-FFF2-40B4-BE49-F238E27FC236}">
                  <a16:creationId xmlns:a16="http://schemas.microsoft.com/office/drawing/2014/main" id="{30258E07-778B-4C23-82CB-8374A76F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5E34C6-8717-433B-8843-E4B12A7C146D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Announcer</a:t>
              </a:r>
              <a:endParaRPr lang="fr-CA" sz="1013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4C294E-C7E7-E9B8-9D29-0F684D0E6FD7}"/>
              </a:ext>
            </a:extLst>
          </p:cNvPr>
          <p:cNvGrpSpPr/>
          <p:nvPr/>
        </p:nvGrpSpPr>
        <p:grpSpPr>
          <a:xfrm>
            <a:off x="2359461" y="4385305"/>
            <a:ext cx="615874" cy="572413"/>
            <a:chOff x="2224290" y="3843806"/>
            <a:chExt cx="615874" cy="57241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255E3D-D65B-44CD-BE13-9BD3F23D006B}"/>
                </a:ext>
              </a:extLst>
            </p:cNvPr>
            <p:cNvSpPr txBox="1"/>
            <p:nvPr/>
          </p:nvSpPr>
          <p:spPr>
            <a:xfrm>
              <a:off x="2224290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Marshal</a:t>
              </a:r>
            </a:p>
          </p:txBody>
        </p:sp>
        <p:pic>
          <p:nvPicPr>
            <p:cNvPr id="137" name="Graphic 136" descr="Laptop">
              <a:extLst>
                <a:ext uri="{FF2B5EF4-FFF2-40B4-BE49-F238E27FC236}">
                  <a16:creationId xmlns:a16="http://schemas.microsoft.com/office/drawing/2014/main" id="{1E7CC159-6195-4D7F-8385-60C99F540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4AFF561-DD6F-5BB8-4DC0-216725C3D8B7}"/>
              </a:ext>
            </a:extLst>
          </p:cNvPr>
          <p:cNvGrpSpPr/>
          <p:nvPr/>
        </p:nvGrpSpPr>
        <p:grpSpPr>
          <a:xfrm>
            <a:off x="2261678" y="1988850"/>
            <a:ext cx="811441" cy="572554"/>
            <a:chOff x="2126507" y="958704"/>
            <a:chExt cx="811441" cy="572554"/>
          </a:xfrm>
        </p:grpSpPr>
        <p:pic>
          <p:nvPicPr>
            <p:cNvPr id="68" name="Graphic 67" descr="Laptop">
              <a:extLst>
                <a:ext uri="{FF2B5EF4-FFF2-40B4-BE49-F238E27FC236}">
                  <a16:creationId xmlns:a16="http://schemas.microsoft.com/office/drawing/2014/main" id="{0856CCFE-A969-C49A-E832-1C0E6BA50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958704"/>
              <a:ext cx="437452" cy="456245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925C640-24D2-31D1-53A7-2FF27E10A476}"/>
                </a:ext>
              </a:extLst>
            </p:cNvPr>
            <p:cNvSpPr txBox="1"/>
            <p:nvPr/>
          </p:nvSpPr>
          <p:spPr>
            <a:xfrm>
              <a:off x="2126507" y="1283049"/>
              <a:ext cx="811441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Timekeeper</a:t>
              </a:r>
              <a:endParaRPr lang="fr-CA" sz="1013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678961-E30F-5CEB-D53A-CAF6345EBECF}"/>
              </a:ext>
            </a:extLst>
          </p:cNvPr>
          <p:cNvGrpSpPr/>
          <p:nvPr/>
        </p:nvGrpSpPr>
        <p:grpSpPr>
          <a:xfrm>
            <a:off x="2261678" y="2786712"/>
            <a:ext cx="827471" cy="561726"/>
            <a:chOff x="2126507" y="1829911"/>
            <a:chExt cx="827471" cy="561726"/>
          </a:xfrm>
        </p:grpSpPr>
        <p:pic>
          <p:nvPicPr>
            <p:cNvPr id="85" name="Graphic 84" descr="Laptop">
              <a:extLst>
                <a:ext uri="{FF2B5EF4-FFF2-40B4-BE49-F238E27FC236}">
                  <a16:creationId xmlns:a16="http://schemas.microsoft.com/office/drawing/2014/main" id="{EE361A36-7B91-9EB2-CC47-9507A6ED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83BD0A7-A8FD-49B5-FBAC-2E5267FF365D}"/>
                </a:ext>
              </a:extLst>
            </p:cNvPr>
            <p:cNvSpPr txBox="1"/>
            <p:nvPr/>
          </p:nvSpPr>
          <p:spPr>
            <a:xfrm>
              <a:off x="2126507" y="2143428"/>
              <a:ext cx="827471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Clock</a:t>
              </a:r>
              <a:r>
                <a:rPr lang="fr-CA" sz="1013" dirty="0"/>
                <a:t>/Down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C0CC12A-1A33-30A0-ED15-1F9213E57AE7}"/>
              </a:ext>
            </a:extLst>
          </p:cNvPr>
          <p:cNvGrpSpPr/>
          <p:nvPr/>
        </p:nvGrpSpPr>
        <p:grpSpPr>
          <a:xfrm>
            <a:off x="2448672" y="3573746"/>
            <a:ext cx="437452" cy="586249"/>
            <a:chOff x="2313501" y="2966382"/>
            <a:chExt cx="437452" cy="586249"/>
          </a:xfrm>
        </p:grpSpPr>
        <p:pic>
          <p:nvPicPr>
            <p:cNvPr id="86" name="Graphic 85" descr="Laptop">
              <a:extLst>
                <a:ext uri="{FF2B5EF4-FFF2-40B4-BE49-F238E27FC236}">
                  <a16:creationId xmlns:a16="http://schemas.microsoft.com/office/drawing/2014/main" id="{DE721EFC-2020-6B45-1875-CBF980AE1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A643A16-0082-5FA8-CDBD-A6A333BC8637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Jury</a:t>
              </a:r>
            </a:p>
          </p:txBody>
        </p:sp>
      </p:grpSp>
      <p:pic>
        <p:nvPicPr>
          <p:cNvPr id="15" name="Graphic 14" descr="Monitor with solid fill">
            <a:extLst>
              <a:ext uri="{FF2B5EF4-FFF2-40B4-BE49-F238E27FC236}">
                <a16:creationId xmlns:a16="http://schemas.microsoft.com/office/drawing/2014/main" id="{C6EDC5B1-6807-956E-2289-4ED1769349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19372" y="54948"/>
            <a:ext cx="463422" cy="46342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DA455F7-E1B5-043D-0CC0-EBB230F98987}"/>
              </a:ext>
            </a:extLst>
          </p:cNvPr>
          <p:cNvGrpSpPr/>
          <p:nvPr/>
        </p:nvGrpSpPr>
        <p:grpSpPr>
          <a:xfrm>
            <a:off x="341388" y="2778661"/>
            <a:ext cx="232013" cy="118656"/>
            <a:chOff x="921224" y="2236645"/>
            <a:chExt cx="934872" cy="4665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23A302-5DF7-B7E6-9103-73B5302A26DD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3" name="Graphic 112" descr="Close with solid fill">
              <a:extLst>
                <a:ext uri="{FF2B5EF4-FFF2-40B4-BE49-F238E27FC236}">
                  <a16:creationId xmlns:a16="http://schemas.microsoft.com/office/drawing/2014/main" id="{0D4DF474-0AD8-1DFF-AA30-F09726D78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115" name="Graphic 114" descr="Checkmark with solid fill">
              <a:extLst>
                <a:ext uri="{FF2B5EF4-FFF2-40B4-BE49-F238E27FC236}">
                  <a16:creationId xmlns:a16="http://schemas.microsoft.com/office/drawing/2014/main" id="{DC0B953D-19E8-BA28-A3D5-D75239B99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E77B27-34D4-A154-77A3-D7BF9A0165F1}"/>
              </a:ext>
            </a:extLst>
          </p:cNvPr>
          <p:cNvGrpSpPr/>
          <p:nvPr/>
        </p:nvGrpSpPr>
        <p:grpSpPr>
          <a:xfrm>
            <a:off x="341388" y="2931061"/>
            <a:ext cx="232013" cy="118656"/>
            <a:chOff x="921224" y="2236645"/>
            <a:chExt cx="934872" cy="4665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C278208-8115-A275-582E-2CC49FF4B43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5" name="Graphic 24" descr="Close with solid fill">
              <a:extLst>
                <a:ext uri="{FF2B5EF4-FFF2-40B4-BE49-F238E27FC236}">
                  <a16:creationId xmlns:a16="http://schemas.microsoft.com/office/drawing/2014/main" id="{EBBEFD2B-F11D-E807-ABA8-CAFDA4462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6" name="Graphic 25" descr="Checkmark with solid fill">
              <a:extLst>
                <a:ext uri="{FF2B5EF4-FFF2-40B4-BE49-F238E27FC236}">
                  <a16:creationId xmlns:a16="http://schemas.microsoft.com/office/drawing/2014/main" id="{7EAD8FD3-D123-568C-F2DB-C018005D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2A5075-3868-A5CB-00AF-FF5BA26CA775}"/>
              </a:ext>
            </a:extLst>
          </p:cNvPr>
          <p:cNvGrpSpPr/>
          <p:nvPr/>
        </p:nvGrpSpPr>
        <p:grpSpPr>
          <a:xfrm>
            <a:off x="341388" y="3083461"/>
            <a:ext cx="232013" cy="118656"/>
            <a:chOff x="921224" y="2236645"/>
            <a:chExt cx="934872" cy="46652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DAF0AD-6DFA-4671-324C-609BEC83953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9" name="Graphic 28" descr="Close with solid fill">
              <a:extLst>
                <a:ext uri="{FF2B5EF4-FFF2-40B4-BE49-F238E27FC236}">
                  <a16:creationId xmlns:a16="http://schemas.microsoft.com/office/drawing/2014/main" id="{0FAB50B3-049C-4313-79DE-CB39571D9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0" name="Graphic 29" descr="Checkmark with solid fill">
              <a:extLst>
                <a:ext uri="{FF2B5EF4-FFF2-40B4-BE49-F238E27FC236}">
                  <a16:creationId xmlns:a16="http://schemas.microsoft.com/office/drawing/2014/main" id="{E376944B-8EB9-7CE0-FF37-A0137EEBB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AB46D77-0691-5F15-9ABB-43C611BE5D3E}"/>
              </a:ext>
            </a:extLst>
          </p:cNvPr>
          <p:cNvSpPr/>
          <p:nvPr/>
        </p:nvSpPr>
        <p:spPr>
          <a:xfrm>
            <a:off x="839671" y="2918361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8A11F3-BBE0-240D-55C0-3415412CBBCD}"/>
              </a:ext>
            </a:extLst>
          </p:cNvPr>
          <p:cNvSpPr/>
          <p:nvPr/>
        </p:nvSpPr>
        <p:spPr>
          <a:xfrm>
            <a:off x="745393" y="3689320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D9B6602-FFA9-A8BD-3A9D-D39857BA09B3}"/>
              </a:ext>
            </a:extLst>
          </p:cNvPr>
          <p:cNvGrpSpPr/>
          <p:nvPr/>
        </p:nvGrpSpPr>
        <p:grpSpPr>
          <a:xfrm>
            <a:off x="327150" y="3426171"/>
            <a:ext cx="232013" cy="118656"/>
            <a:chOff x="921224" y="2236645"/>
            <a:chExt cx="934872" cy="46652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1B4C5D2-CEB0-BD60-6183-9E81ABC8AE83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6" name="Graphic 35" descr="Close with solid fill">
              <a:extLst>
                <a:ext uri="{FF2B5EF4-FFF2-40B4-BE49-F238E27FC236}">
                  <a16:creationId xmlns:a16="http://schemas.microsoft.com/office/drawing/2014/main" id="{0F582E16-FAAA-FA29-8871-64715362D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F6FD64B3-3871-165C-E241-A8BAB1C18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DBF08D-22C2-73A6-B546-C74BF32A1385}"/>
              </a:ext>
            </a:extLst>
          </p:cNvPr>
          <p:cNvGrpSpPr/>
          <p:nvPr/>
        </p:nvGrpSpPr>
        <p:grpSpPr>
          <a:xfrm>
            <a:off x="327150" y="3578571"/>
            <a:ext cx="232013" cy="118656"/>
            <a:chOff x="921224" y="2236645"/>
            <a:chExt cx="934872" cy="46652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D8F2C16-4EF6-2F23-9504-1D4B1CC071D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0" name="Graphic 39" descr="Close with solid fill">
              <a:extLst>
                <a:ext uri="{FF2B5EF4-FFF2-40B4-BE49-F238E27FC236}">
                  <a16:creationId xmlns:a16="http://schemas.microsoft.com/office/drawing/2014/main" id="{8D244D5D-15DD-350C-1BE0-57F4A3517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1" name="Graphic 40" descr="Checkmark with solid fill">
              <a:extLst>
                <a:ext uri="{FF2B5EF4-FFF2-40B4-BE49-F238E27FC236}">
                  <a16:creationId xmlns:a16="http://schemas.microsoft.com/office/drawing/2014/main" id="{92056204-4C46-FECB-EBD7-8A3DA8FFD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936BA7A-8890-E3BB-F5AD-A17A4CA8E218}"/>
              </a:ext>
            </a:extLst>
          </p:cNvPr>
          <p:cNvGrpSpPr/>
          <p:nvPr/>
        </p:nvGrpSpPr>
        <p:grpSpPr>
          <a:xfrm>
            <a:off x="327150" y="3730971"/>
            <a:ext cx="232013" cy="118656"/>
            <a:chOff x="921224" y="2236645"/>
            <a:chExt cx="934872" cy="46652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E1AD2DE-8842-3EE2-8080-1A45E562670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8" name="Graphic 47" descr="Close with solid fill">
              <a:extLst>
                <a:ext uri="{FF2B5EF4-FFF2-40B4-BE49-F238E27FC236}">
                  <a16:creationId xmlns:a16="http://schemas.microsoft.com/office/drawing/2014/main" id="{9C508592-C6A9-E264-012C-8109D39BF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9" name="Graphic 48" descr="Checkmark with solid fill">
              <a:extLst>
                <a:ext uri="{FF2B5EF4-FFF2-40B4-BE49-F238E27FC236}">
                  <a16:creationId xmlns:a16="http://schemas.microsoft.com/office/drawing/2014/main" id="{02006449-AF03-F6EB-2193-93BBD738A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499AD7F-0EBA-3853-127B-42945C786DC1}"/>
              </a:ext>
            </a:extLst>
          </p:cNvPr>
          <p:cNvGrpSpPr/>
          <p:nvPr/>
        </p:nvGrpSpPr>
        <p:grpSpPr>
          <a:xfrm>
            <a:off x="327150" y="3874275"/>
            <a:ext cx="232013" cy="118656"/>
            <a:chOff x="921224" y="2236645"/>
            <a:chExt cx="934872" cy="46652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12EBF15-0BF9-60D0-3BD5-0427B72CCE1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2" name="Graphic 51" descr="Close with solid fill">
              <a:extLst>
                <a:ext uri="{FF2B5EF4-FFF2-40B4-BE49-F238E27FC236}">
                  <a16:creationId xmlns:a16="http://schemas.microsoft.com/office/drawing/2014/main" id="{3261CF9E-7F05-DAAA-F562-E8E57B7F2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53" name="Graphic 52" descr="Checkmark with solid fill">
              <a:extLst>
                <a:ext uri="{FF2B5EF4-FFF2-40B4-BE49-F238E27FC236}">
                  <a16:creationId xmlns:a16="http://schemas.microsoft.com/office/drawing/2014/main" id="{B7A43DC9-17D5-8C93-261C-C11663EAA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8B5054-B901-B6A3-5D32-1EDA92E37A7A}"/>
              </a:ext>
            </a:extLst>
          </p:cNvPr>
          <p:cNvGrpSpPr/>
          <p:nvPr/>
        </p:nvGrpSpPr>
        <p:grpSpPr>
          <a:xfrm>
            <a:off x="327150" y="4026675"/>
            <a:ext cx="232013" cy="118656"/>
            <a:chOff x="921224" y="2236645"/>
            <a:chExt cx="934872" cy="46652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72EBAE-CF19-EE78-B22B-8C9F309429C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7" name="Graphic 56" descr="Close with solid fill">
              <a:extLst>
                <a:ext uri="{FF2B5EF4-FFF2-40B4-BE49-F238E27FC236}">
                  <a16:creationId xmlns:a16="http://schemas.microsoft.com/office/drawing/2014/main" id="{5D13FDE1-C735-1312-5891-6622D7EDF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58" name="Graphic 57" descr="Checkmark with solid fill">
              <a:extLst>
                <a:ext uri="{FF2B5EF4-FFF2-40B4-BE49-F238E27FC236}">
                  <a16:creationId xmlns:a16="http://schemas.microsoft.com/office/drawing/2014/main" id="{4618D1DC-E187-ACFB-77C0-1F5FD6367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4A6C7619-B3EA-09B7-36CA-CCEDD2F9A15C}"/>
              </a:ext>
            </a:extLst>
          </p:cNvPr>
          <p:cNvSpPr txBox="1"/>
          <p:nvPr/>
        </p:nvSpPr>
        <p:spPr>
          <a:xfrm>
            <a:off x="680107" y="3946131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Jury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C0EEBEF-34AD-5330-993F-33A5BB5BF98D}"/>
              </a:ext>
            </a:extLst>
          </p:cNvPr>
          <p:cNvSpPr txBox="1"/>
          <p:nvPr/>
        </p:nvSpPr>
        <p:spPr>
          <a:xfrm>
            <a:off x="606972" y="3095270"/>
            <a:ext cx="61595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6473E0-F792-0059-52CF-D66143FAF3A7}"/>
              </a:ext>
            </a:extLst>
          </p:cNvPr>
          <p:cNvSpPr txBox="1"/>
          <p:nvPr/>
        </p:nvSpPr>
        <p:spPr>
          <a:xfrm>
            <a:off x="1291453" y="436870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Announcer</a:t>
            </a:r>
            <a:r>
              <a:rPr lang="fr-CA" sz="1013" dirty="0"/>
              <a:t> Scoreboard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1054DDB-9F53-7338-5CFC-3A82B25FA6D0}"/>
              </a:ext>
            </a:extLst>
          </p:cNvPr>
          <p:cNvCxnSpPr>
            <a:stCxn id="42" idx="1"/>
            <a:endCxn id="15" idx="3"/>
          </p:cNvCxnSpPr>
          <p:nvPr/>
        </p:nvCxnSpPr>
        <p:spPr>
          <a:xfrm flipH="1">
            <a:off x="1982794" y="283071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59AA681-45DB-EC0D-0B67-BABFA7FF7A12}"/>
              </a:ext>
            </a:extLst>
          </p:cNvPr>
          <p:cNvSpPr/>
          <p:nvPr/>
        </p:nvSpPr>
        <p:spPr>
          <a:xfrm>
            <a:off x="345738" y="2192225"/>
            <a:ext cx="232013" cy="1160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087953B-9639-F0B4-2AF2-8478250A76F2}"/>
              </a:ext>
            </a:extLst>
          </p:cNvPr>
          <p:cNvCxnSpPr>
            <a:cxnSpLocks/>
            <a:stCxn id="73" idx="2"/>
            <a:endCxn id="351" idx="2"/>
          </p:cNvCxnSpPr>
          <p:nvPr/>
        </p:nvCxnSpPr>
        <p:spPr>
          <a:xfrm rot="5400000" flipH="1">
            <a:off x="1390530" y="1284536"/>
            <a:ext cx="336049" cy="2217689"/>
          </a:xfrm>
          <a:prstGeom prst="bentConnector3">
            <a:avLst>
              <a:gd name="adj1" fmla="val -4410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DBBE72B-D3E1-97CC-0D09-B801FF9D8008}"/>
              </a:ext>
            </a:extLst>
          </p:cNvPr>
          <p:cNvCxnSpPr>
            <a:stCxn id="85" idx="1"/>
            <a:endCxn id="32" idx="3"/>
          </p:cNvCxnSpPr>
          <p:nvPr/>
        </p:nvCxnSpPr>
        <p:spPr>
          <a:xfrm flipH="1" flipV="1">
            <a:off x="992284" y="3010267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D229012-DB62-68AF-D383-6E4ED498E5A4}"/>
              </a:ext>
            </a:extLst>
          </p:cNvPr>
          <p:cNvCxnSpPr>
            <a:cxnSpLocks/>
            <a:stCxn id="86" idx="1"/>
            <a:endCxn id="31" idx="3"/>
          </p:cNvCxnSpPr>
          <p:nvPr/>
        </p:nvCxnSpPr>
        <p:spPr>
          <a:xfrm flipH="1" flipV="1">
            <a:off x="1086561" y="3799405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C8291866-D235-7966-7F59-B50F062B4453}"/>
              </a:ext>
            </a:extLst>
          </p:cNvPr>
          <p:cNvSpPr txBox="1"/>
          <p:nvPr/>
        </p:nvSpPr>
        <p:spPr>
          <a:xfrm>
            <a:off x="254562" y="2134015"/>
            <a:ext cx="723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solidFill>
                  <a:schemeClr val="accent6">
                    <a:lumMod val="40000"/>
                    <a:lumOff val="60000"/>
                  </a:schemeClr>
                </a:solidFill>
                <a:latin typeface="Webdings" panose="05030102010509060703" pitchFamily="18" charset="2"/>
              </a:rPr>
              <a:t>4</a:t>
            </a:r>
            <a:r>
              <a:rPr lang="en-CA" sz="900" dirty="0">
                <a:solidFill>
                  <a:srgbClr val="FF0000"/>
                </a:solidFill>
                <a:latin typeface="Webdings" panose="05030102010509060703" pitchFamily="18" charset="2"/>
              </a:rPr>
              <a:t>&lt;</a:t>
            </a:r>
            <a:endParaRPr lang="en-CA" sz="900" dirty="0">
              <a:solidFill>
                <a:srgbClr val="FF0000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170C1AA-C838-0136-A7AC-AABC9565D2EF}"/>
              </a:ext>
            </a:extLst>
          </p:cNvPr>
          <p:cNvSpPr txBox="1"/>
          <p:nvPr/>
        </p:nvSpPr>
        <p:spPr>
          <a:xfrm>
            <a:off x="2024844" y="139439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9E387D6-3502-26C9-80EF-8F1CFFC4C558}"/>
              </a:ext>
            </a:extLst>
          </p:cNvPr>
          <p:cNvSpPr txBox="1"/>
          <p:nvPr/>
        </p:nvSpPr>
        <p:spPr>
          <a:xfrm>
            <a:off x="2059259" y="2543118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49F13A-42D2-B2BF-2512-0667D47C96D6}"/>
              </a:ext>
            </a:extLst>
          </p:cNvPr>
          <p:cNvSpPr txBox="1"/>
          <p:nvPr/>
        </p:nvSpPr>
        <p:spPr>
          <a:xfrm>
            <a:off x="2059259" y="2848398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B20B799-2647-35B6-0F32-872377249F88}"/>
              </a:ext>
            </a:extLst>
          </p:cNvPr>
          <p:cNvSpPr txBox="1"/>
          <p:nvPr/>
        </p:nvSpPr>
        <p:spPr>
          <a:xfrm>
            <a:off x="2059259" y="3634701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4266226" y="3624375"/>
            <a:ext cx="710946" cy="291944"/>
          </a:xfrm>
          <a:prstGeom prst="rect">
            <a:avLst/>
          </a:prstGeom>
        </p:spPr>
      </p:pic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4940FF0-0427-3244-9F31-095721CB33BC}"/>
              </a:ext>
            </a:extLst>
          </p:cNvPr>
          <p:cNvCxnSpPr>
            <a:cxnSpLocks/>
          </p:cNvCxnSpPr>
          <p:nvPr/>
        </p:nvCxnSpPr>
        <p:spPr>
          <a:xfrm>
            <a:off x="3429000" y="283070"/>
            <a:ext cx="19145" cy="5057785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67AA1B17-7203-D092-E022-EEDC83021FAB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2886124" y="28307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DDC21886-042C-8727-DEEE-0989F5E85D08}"/>
              </a:ext>
            </a:extLst>
          </p:cNvPr>
          <p:cNvCxnSpPr>
            <a:cxnSpLocks/>
          </p:cNvCxnSpPr>
          <p:nvPr/>
        </p:nvCxnSpPr>
        <p:spPr>
          <a:xfrm flipH="1">
            <a:off x="2886124" y="2233328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A74F863-3590-15B4-3894-4C2D6540C5F3}"/>
              </a:ext>
            </a:extLst>
          </p:cNvPr>
          <p:cNvCxnSpPr>
            <a:cxnSpLocks/>
          </p:cNvCxnSpPr>
          <p:nvPr/>
        </p:nvCxnSpPr>
        <p:spPr>
          <a:xfrm flipH="1">
            <a:off x="2886124" y="3022707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DDE8D34A-F40F-0DA2-09A1-325CE7A47057}"/>
              </a:ext>
            </a:extLst>
          </p:cNvPr>
          <p:cNvCxnSpPr>
            <a:cxnSpLocks/>
          </p:cNvCxnSpPr>
          <p:nvPr/>
        </p:nvCxnSpPr>
        <p:spPr>
          <a:xfrm flipH="1">
            <a:off x="2886124" y="3812086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1246CF2-6411-4078-F8A6-A8A40AC4962F}"/>
              </a:ext>
            </a:extLst>
          </p:cNvPr>
          <p:cNvCxnSpPr>
            <a:cxnSpLocks/>
          </p:cNvCxnSpPr>
          <p:nvPr/>
        </p:nvCxnSpPr>
        <p:spPr>
          <a:xfrm flipH="1">
            <a:off x="2886124" y="460146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1" name="Graphic 290">
            <a:extLst>
              <a:ext uri="{FF2B5EF4-FFF2-40B4-BE49-F238E27FC236}">
                <a16:creationId xmlns:a16="http://schemas.microsoft.com/office/drawing/2014/main" id="{D827DEA2-5887-9E8F-3937-1DD34E666BE5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3349516" y="6804010"/>
            <a:ext cx="710946" cy="291944"/>
          </a:xfrm>
          <a:prstGeom prst="rect">
            <a:avLst/>
          </a:prstGeom>
        </p:spPr>
      </p:pic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BC973AB4-3A04-B51F-A260-65968C29E56E}"/>
              </a:ext>
            </a:extLst>
          </p:cNvPr>
          <p:cNvCxnSpPr>
            <a:cxnSpLocks/>
          </p:cNvCxnSpPr>
          <p:nvPr/>
        </p:nvCxnSpPr>
        <p:spPr>
          <a:xfrm>
            <a:off x="3429000" y="6361291"/>
            <a:ext cx="0" cy="1091029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39DACF45-44B8-5AB4-A2A2-B8E8C78A8B1B}"/>
              </a:ext>
            </a:extLst>
          </p:cNvPr>
          <p:cNvCxnSpPr>
            <a:cxnSpLocks/>
          </p:cNvCxnSpPr>
          <p:nvPr/>
        </p:nvCxnSpPr>
        <p:spPr>
          <a:xfrm flipH="1">
            <a:off x="2888940" y="636129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EF111797-8F19-2AC5-405C-E91CC2355420}"/>
              </a:ext>
            </a:extLst>
          </p:cNvPr>
          <p:cNvCxnSpPr>
            <a:cxnSpLocks/>
          </p:cNvCxnSpPr>
          <p:nvPr/>
        </p:nvCxnSpPr>
        <p:spPr>
          <a:xfrm flipH="1">
            <a:off x="2902523" y="661331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18B5025-6992-4729-CDF1-F7AD1E8288B0}"/>
              </a:ext>
            </a:extLst>
          </p:cNvPr>
          <p:cNvCxnSpPr>
            <a:cxnSpLocks/>
          </p:cNvCxnSpPr>
          <p:nvPr/>
        </p:nvCxnSpPr>
        <p:spPr>
          <a:xfrm flipH="1">
            <a:off x="2902523" y="690135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388F26A3-6770-FEF7-5C9D-8642AF65452C}"/>
              </a:ext>
            </a:extLst>
          </p:cNvPr>
          <p:cNvCxnSpPr>
            <a:cxnSpLocks/>
          </p:cNvCxnSpPr>
          <p:nvPr/>
        </p:nvCxnSpPr>
        <p:spPr>
          <a:xfrm flipH="1">
            <a:off x="2902523" y="7128284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0B5C94F0-A094-6849-9066-2A106B520BAA}"/>
              </a:ext>
            </a:extLst>
          </p:cNvPr>
          <p:cNvCxnSpPr>
            <a:cxnSpLocks/>
          </p:cNvCxnSpPr>
          <p:nvPr/>
        </p:nvCxnSpPr>
        <p:spPr>
          <a:xfrm flipH="1">
            <a:off x="2902523" y="745232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9" name="Graphic 298">
            <a:extLst>
              <a:ext uri="{FF2B5EF4-FFF2-40B4-BE49-F238E27FC236}">
                <a16:creationId xmlns:a16="http://schemas.microsoft.com/office/drawing/2014/main" id="{D71B2BA6-C784-E3FA-6401-CEDEF7873516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3366126" y="2364847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033764" y="4584277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307B267D-7EFB-4DE7-F4B7-44C5C7BB63B5}"/>
              </a:ext>
            </a:extLst>
          </p:cNvPr>
          <p:cNvSpPr txBox="1"/>
          <p:nvPr/>
        </p:nvSpPr>
        <p:spPr>
          <a:xfrm>
            <a:off x="35610" y="1907704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Timekeeper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352" name="Graphic 351">
            <a:extLst>
              <a:ext uri="{FF2B5EF4-FFF2-40B4-BE49-F238E27FC236}">
                <a16:creationId xmlns:a16="http://schemas.microsoft.com/office/drawing/2014/main" id="{3809E0DE-22A3-C5E0-8A15-DFC46A1A4FC4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5103050" y="3628786"/>
            <a:ext cx="710946" cy="291944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05788AD-205A-2894-5583-A3C415705AA8}"/>
              </a:ext>
            </a:extLst>
          </p:cNvPr>
          <p:cNvCxnSpPr>
            <a:cxnSpLocks/>
          </p:cNvCxnSpPr>
          <p:nvPr/>
        </p:nvCxnSpPr>
        <p:spPr>
          <a:xfrm flipH="1">
            <a:off x="4877892" y="3769838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Graphic 45" descr="Cloud">
            <a:extLst>
              <a:ext uri="{FF2B5EF4-FFF2-40B4-BE49-F238E27FC236}">
                <a16:creationId xmlns:a16="http://schemas.microsoft.com/office/drawing/2014/main" id="{49E8B6FC-6B60-77DF-0BB1-884483AD7A52}"/>
              </a:ext>
            </a:extLst>
          </p:cNvPr>
          <p:cNvSpPr/>
          <p:nvPr/>
        </p:nvSpPr>
        <p:spPr>
          <a:xfrm>
            <a:off x="5089756" y="4162757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B16E287-D71B-9D55-7AC0-CE572DE0A033}"/>
              </a:ext>
            </a:extLst>
          </p:cNvPr>
          <p:cNvSpPr txBox="1"/>
          <p:nvPr/>
        </p:nvSpPr>
        <p:spPr>
          <a:xfrm>
            <a:off x="5306350" y="4493578"/>
            <a:ext cx="9393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 err="1"/>
              <a:t>Video</a:t>
            </a:r>
            <a:r>
              <a:rPr lang="fr-CA" sz="1013" dirty="0"/>
              <a:t> Streaming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2C6F8C9-112C-B0A4-4D68-4723F5832E6C}"/>
              </a:ext>
            </a:extLst>
          </p:cNvPr>
          <p:cNvCxnSpPr>
            <a:cxnSpLocks/>
            <a:endCxn id="355" idx="1"/>
          </p:cNvCxnSpPr>
          <p:nvPr/>
        </p:nvCxnSpPr>
        <p:spPr>
          <a:xfrm rot="16200000" flipH="1">
            <a:off x="4865247" y="4254518"/>
            <a:ext cx="882050" cy="1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291" idx="3"/>
            <a:endCxn id="299" idx="3"/>
          </p:cNvCxnSpPr>
          <p:nvPr/>
        </p:nvCxnSpPr>
        <p:spPr>
          <a:xfrm flipV="1">
            <a:off x="4060462" y="2510819"/>
            <a:ext cx="16610" cy="4439163"/>
          </a:xfrm>
          <a:prstGeom prst="bentConnector3">
            <a:avLst>
              <a:gd name="adj1" fmla="val 1766020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A6545F15-2094-BF31-9D8C-0B213FF30A4A}"/>
              </a:ext>
            </a:extLst>
          </p:cNvPr>
          <p:cNvCxnSpPr/>
          <p:nvPr/>
        </p:nvCxnSpPr>
        <p:spPr>
          <a:xfrm flipV="1">
            <a:off x="5306194" y="2485665"/>
            <a:ext cx="0" cy="1203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C694CEB1-960D-2C34-76F5-63FD21DE189D}"/>
              </a:ext>
            </a:extLst>
          </p:cNvPr>
          <p:cNvSpPr txBox="1"/>
          <p:nvPr/>
        </p:nvSpPr>
        <p:spPr>
          <a:xfrm>
            <a:off x="3392888" y="2146943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1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3910E3EF-7936-217C-5FC4-82FE7E5B016E}"/>
              </a:ext>
            </a:extLst>
          </p:cNvPr>
          <p:cNvSpPr txBox="1"/>
          <p:nvPr/>
        </p:nvSpPr>
        <p:spPr>
          <a:xfrm>
            <a:off x="3356884" y="6577315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2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3588215" y="3626745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C564230-606E-10A9-7F25-922B45D14EAF}"/>
              </a:ext>
            </a:extLst>
          </p:cNvPr>
          <p:cNvSpPr txBox="1"/>
          <p:nvPr/>
        </p:nvSpPr>
        <p:spPr>
          <a:xfrm>
            <a:off x="5603691" y="3576850"/>
            <a:ext cx="862685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Internet</a:t>
            </a:r>
            <a:br>
              <a:rPr lang="fr-CA" sz="1013" dirty="0"/>
            </a:br>
            <a:r>
              <a:rPr lang="fr-CA" sz="1013" dirty="0"/>
              <a:t>Access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F1F33-27F4-4C29-CC85-92A32439FDC0}"/>
              </a:ext>
            </a:extLst>
          </p:cNvPr>
          <p:cNvSpPr txBox="1"/>
          <p:nvPr/>
        </p:nvSpPr>
        <p:spPr>
          <a:xfrm>
            <a:off x="1268760" y="1043608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</a:t>
            </a:r>
          </a:p>
        </p:txBody>
      </p:sp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AE0C04E6-64CC-6168-C2E3-BB036D2C7E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20788" y="670433"/>
            <a:ext cx="463422" cy="463422"/>
          </a:xfrm>
          <a:prstGeom prst="rect">
            <a:avLst/>
          </a:prstGeom>
        </p:spPr>
      </p:pic>
      <p:pic>
        <p:nvPicPr>
          <p:cNvPr id="13" name="Graphic 12" descr="Monitor with solid fill">
            <a:extLst>
              <a:ext uri="{FF2B5EF4-FFF2-40B4-BE49-F238E27FC236}">
                <a16:creationId xmlns:a16="http://schemas.microsoft.com/office/drawing/2014/main" id="{275947EA-4D45-06B7-7FDD-7FDCEDEC36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98061" y="4400523"/>
            <a:ext cx="463422" cy="46342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056485-FABD-277E-2014-776E625075C9}"/>
              </a:ext>
            </a:extLst>
          </p:cNvPr>
          <p:cNvCxnSpPr>
            <a:endCxn id="13" idx="3"/>
          </p:cNvCxnSpPr>
          <p:nvPr/>
        </p:nvCxnSpPr>
        <p:spPr>
          <a:xfrm flipH="1">
            <a:off x="1961483" y="4628646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274E73-123A-1B16-BC54-168CFFB20DDE}"/>
              </a:ext>
            </a:extLst>
          </p:cNvPr>
          <p:cNvSpPr txBox="1"/>
          <p:nvPr/>
        </p:nvSpPr>
        <p:spPr>
          <a:xfrm>
            <a:off x="1967529" y="4345067"/>
            <a:ext cx="561371" cy="270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  <a:br>
              <a:rPr lang="en-CA" sz="800" dirty="0"/>
            </a:br>
            <a:r>
              <a:rPr lang="en-CA" sz="800" dirty="0"/>
              <a:t>extender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7E1F10-A478-A6BF-1C79-F5B94CF81267}"/>
              </a:ext>
            </a:extLst>
          </p:cNvPr>
          <p:cNvSpPr txBox="1"/>
          <p:nvPr/>
        </p:nvSpPr>
        <p:spPr>
          <a:xfrm>
            <a:off x="1247449" y="4778567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Marshall Scoreboard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4E2FEC-6BD2-6FA3-C2A5-E06FB3BA3486}"/>
              </a:ext>
            </a:extLst>
          </p:cNvPr>
          <p:cNvSpPr txBox="1"/>
          <p:nvPr/>
        </p:nvSpPr>
        <p:spPr>
          <a:xfrm>
            <a:off x="5621977" y="309953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Remote</a:t>
            </a:r>
            <a:r>
              <a:rPr lang="fr-CA" sz="1013" dirty="0"/>
              <a:t> Scoreboards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AAB4B4A-2A86-4FA6-B6CB-842CD5474327}"/>
              </a:ext>
            </a:extLst>
          </p:cNvPr>
          <p:cNvSpPr txBox="1"/>
          <p:nvPr/>
        </p:nvSpPr>
        <p:spPr>
          <a:xfrm>
            <a:off x="1941157" y="6778303"/>
            <a:ext cx="939371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Extra platforms</a:t>
            </a:r>
            <a:br>
              <a:rPr lang="fr-CA" sz="1013" dirty="0"/>
            </a:br>
            <a:r>
              <a:rPr lang="fr-CA" sz="1013" dirty="0"/>
              <a:t>are </a:t>
            </a:r>
            <a:r>
              <a:rPr lang="fr-CA" sz="1013" dirty="0" err="1"/>
              <a:t>identical</a:t>
            </a:r>
            <a:r>
              <a:rPr lang="fr-CA" sz="1013" dirty="0"/>
              <a:t> to Platform 1</a:t>
            </a:r>
          </a:p>
        </p:txBody>
      </p:sp>
      <p:pic>
        <p:nvPicPr>
          <p:cNvPr id="1026" name="Picture 2" descr="Cheapest Computer Chip Raspberry Pi!">
            <a:extLst>
              <a:ext uri="{FF2B5EF4-FFF2-40B4-BE49-F238E27FC236}">
                <a16:creationId xmlns:a16="http://schemas.microsoft.com/office/drawing/2014/main" id="{87129B63-4842-D4CD-AC3F-B41472BA8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73646" y="791580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4F279C4-B471-79DD-033C-080DFBCA5273}"/>
              </a:ext>
            </a:extLst>
          </p:cNvPr>
          <p:cNvCxnSpPr>
            <a:cxnSpLocks/>
          </p:cNvCxnSpPr>
          <p:nvPr/>
        </p:nvCxnSpPr>
        <p:spPr>
          <a:xfrm flipH="1">
            <a:off x="2888940" y="89959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942FDE-7700-956D-8212-D8A99EBADEA4}"/>
              </a:ext>
            </a:extLst>
          </p:cNvPr>
          <p:cNvCxnSpPr/>
          <p:nvPr/>
        </p:nvCxnSpPr>
        <p:spPr>
          <a:xfrm flipH="1">
            <a:off x="2024844" y="895139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91E1AB-640F-494C-5E6A-B6C44E9008CC}"/>
              </a:ext>
            </a:extLst>
          </p:cNvPr>
          <p:cNvSpPr txBox="1"/>
          <p:nvPr/>
        </p:nvSpPr>
        <p:spPr>
          <a:xfrm>
            <a:off x="2066894" y="751507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6C3DB-5FBB-9ACF-4C3A-4C28CFB3559B}"/>
              </a:ext>
            </a:extLst>
          </p:cNvPr>
          <p:cNvSpPr txBox="1"/>
          <p:nvPr/>
        </p:nvSpPr>
        <p:spPr>
          <a:xfrm>
            <a:off x="1268760" y="1698065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Attempt</a:t>
            </a:r>
            <a:br>
              <a:rPr lang="fr-CA" sz="1013" dirty="0"/>
            </a:br>
            <a:r>
              <a:rPr lang="fr-CA" sz="1013" dirty="0" err="1"/>
              <a:t>Board</a:t>
            </a:r>
            <a:endParaRPr lang="fr-CA" sz="1013" dirty="0"/>
          </a:p>
        </p:txBody>
      </p:sp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03182338-CD92-0FD3-525D-AAB682A15A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20788" y="1324890"/>
            <a:ext cx="463422" cy="463422"/>
          </a:xfrm>
          <a:prstGeom prst="rect">
            <a:avLst/>
          </a:prstGeom>
        </p:spPr>
      </p:pic>
      <p:pic>
        <p:nvPicPr>
          <p:cNvPr id="11" name="Picture 2" descr="Cheapest Computer Chip Raspberry Pi!">
            <a:extLst>
              <a:ext uri="{FF2B5EF4-FFF2-40B4-BE49-F238E27FC236}">
                <a16:creationId xmlns:a16="http://schemas.microsoft.com/office/drawing/2014/main" id="{CE3B9450-FAFA-932C-BE1E-707742D9C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73646" y="1446037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07456A-2336-1B0E-BC2B-B584D8175283}"/>
              </a:ext>
            </a:extLst>
          </p:cNvPr>
          <p:cNvCxnSpPr>
            <a:cxnSpLocks/>
          </p:cNvCxnSpPr>
          <p:nvPr/>
        </p:nvCxnSpPr>
        <p:spPr>
          <a:xfrm flipH="1">
            <a:off x="2888940" y="155404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52340E-3016-F9DA-9EFB-6F776520A829}"/>
              </a:ext>
            </a:extLst>
          </p:cNvPr>
          <p:cNvCxnSpPr/>
          <p:nvPr/>
        </p:nvCxnSpPr>
        <p:spPr>
          <a:xfrm flipH="1">
            <a:off x="2024844" y="1549596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F31E5C5-E5A3-2098-1583-9F0E7798F97D}"/>
              </a:ext>
            </a:extLst>
          </p:cNvPr>
          <p:cNvSpPr txBox="1"/>
          <p:nvPr/>
        </p:nvSpPr>
        <p:spPr>
          <a:xfrm>
            <a:off x="2066894" y="1405964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B48EE2-5264-F63A-FC62-B894F0B45F3C}"/>
              </a:ext>
            </a:extLst>
          </p:cNvPr>
          <p:cNvSpPr txBox="1"/>
          <p:nvPr/>
        </p:nvSpPr>
        <p:spPr>
          <a:xfrm>
            <a:off x="1265493" y="5478485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r>
              <a:rPr lang="fr-CA" sz="1013" dirty="0"/>
              <a:t> Scoreboard</a:t>
            </a:r>
          </a:p>
        </p:txBody>
      </p:sp>
      <p:pic>
        <p:nvPicPr>
          <p:cNvPr id="71" name="Graphic 70" descr="Monitor with solid fill">
            <a:extLst>
              <a:ext uri="{FF2B5EF4-FFF2-40B4-BE49-F238E27FC236}">
                <a16:creationId xmlns:a16="http://schemas.microsoft.com/office/drawing/2014/main" id="{20AB791E-C5F4-086E-E890-24817C0D15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84784" y="5105310"/>
            <a:ext cx="463422" cy="463422"/>
          </a:xfrm>
          <a:prstGeom prst="rect">
            <a:avLst/>
          </a:prstGeom>
        </p:spPr>
      </p:pic>
      <p:pic>
        <p:nvPicPr>
          <p:cNvPr id="76" name="Picture 2" descr="Cheapest Computer Chip Raspberry Pi!">
            <a:extLst>
              <a:ext uri="{FF2B5EF4-FFF2-40B4-BE49-F238E27FC236}">
                <a16:creationId xmlns:a16="http://schemas.microsoft.com/office/drawing/2014/main" id="{9F83EBED-20DF-82EC-BBFF-2B9680433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70830" y="5226457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03EFC9-A348-2F3A-29E1-231085FA28A9}"/>
              </a:ext>
            </a:extLst>
          </p:cNvPr>
          <p:cNvCxnSpPr>
            <a:cxnSpLocks/>
          </p:cNvCxnSpPr>
          <p:nvPr/>
        </p:nvCxnSpPr>
        <p:spPr>
          <a:xfrm flipH="1">
            <a:off x="2886124" y="533446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7B5BF8D-3ACF-FFB1-F3F6-2CF925259F8C}"/>
              </a:ext>
            </a:extLst>
          </p:cNvPr>
          <p:cNvCxnSpPr/>
          <p:nvPr/>
        </p:nvCxnSpPr>
        <p:spPr>
          <a:xfrm flipH="1">
            <a:off x="2022028" y="5330016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122342F-8422-D783-BCBA-107D4EAF73E4}"/>
              </a:ext>
            </a:extLst>
          </p:cNvPr>
          <p:cNvSpPr txBox="1"/>
          <p:nvPr/>
        </p:nvSpPr>
        <p:spPr>
          <a:xfrm>
            <a:off x="2064078" y="5186384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E66B2-7EEC-DD3A-3B15-DE4C12765BB1}"/>
              </a:ext>
            </a:extLst>
          </p:cNvPr>
          <p:cNvSpPr txBox="1"/>
          <p:nvPr/>
        </p:nvSpPr>
        <p:spPr>
          <a:xfrm>
            <a:off x="5687898" y="6008182"/>
            <a:ext cx="58541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 err="1">
                <a:solidFill>
                  <a:schemeClr val="accent1"/>
                </a:solidFill>
              </a:rPr>
              <a:t>Video</a:t>
            </a:r>
            <a:r>
              <a:rPr lang="fr-CA" sz="1013" dirty="0">
                <a:solidFill>
                  <a:schemeClr val="accent1"/>
                </a:solidFill>
              </a:rPr>
              <a:t> 1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4E6D0A5-2880-390A-FB98-89A518ABBC2D}"/>
              </a:ext>
            </a:extLst>
          </p:cNvPr>
          <p:cNvSpPr/>
          <p:nvPr/>
        </p:nvSpPr>
        <p:spPr>
          <a:xfrm>
            <a:off x="5786140" y="5779273"/>
            <a:ext cx="364331" cy="246459"/>
          </a:xfrm>
          <a:custGeom>
            <a:avLst/>
            <a:gdLst>
              <a:gd name="connsiteX0" fmla="*/ 332184 w 364331"/>
              <a:gd name="connsiteY0" fmla="*/ 214313 h 246459"/>
              <a:gd name="connsiteX1" fmla="*/ 32147 w 364331"/>
              <a:gd name="connsiteY1" fmla="*/ 214313 h 246459"/>
              <a:gd name="connsiteX2" fmla="*/ 32147 w 364331"/>
              <a:gd name="connsiteY2" fmla="*/ 32147 h 246459"/>
              <a:gd name="connsiteX3" fmla="*/ 332184 w 364331"/>
              <a:gd name="connsiteY3" fmla="*/ 32147 h 246459"/>
              <a:gd name="connsiteX4" fmla="*/ 332184 w 364331"/>
              <a:gd name="connsiteY4" fmla="*/ 214313 h 246459"/>
              <a:gd name="connsiteX5" fmla="*/ 364331 w 364331"/>
              <a:gd name="connsiteY5" fmla="*/ 21431 h 246459"/>
              <a:gd name="connsiteX6" fmla="*/ 342900 w 364331"/>
              <a:gd name="connsiteY6" fmla="*/ 0 h 246459"/>
              <a:gd name="connsiteX7" fmla="*/ 21431 w 364331"/>
              <a:gd name="connsiteY7" fmla="*/ 0 h 246459"/>
              <a:gd name="connsiteX8" fmla="*/ 0 w 364331"/>
              <a:gd name="connsiteY8" fmla="*/ 21431 h 246459"/>
              <a:gd name="connsiteX9" fmla="*/ 0 w 364331"/>
              <a:gd name="connsiteY9" fmla="*/ 246459 h 246459"/>
              <a:gd name="connsiteX10" fmla="*/ 364331 w 364331"/>
              <a:gd name="connsiteY10" fmla="*/ 246459 h 246459"/>
              <a:gd name="connsiteX11" fmla="*/ 364331 w 364331"/>
              <a:gd name="connsiteY11" fmla="*/ 21431 h 24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4331" h="246459">
                <a:moveTo>
                  <a:pt x="332184" y="214313"/>
                </a:moveTo>
                <a:lnTo>
                  <a:pt x="32147" y="214313"/>
                </a:lnTo>
                <a:lnTo>
                  <a:pt x="32147" y="32147"/>
                </a:lnTo>
                <a:lnTo>
                  <a:pt x="332184" y="32147"/>
                </a:lnTo>
                <a:lnTo>
                  <a:pt x="332184" y="214313"/>
                </a:lnTo>
                <a:close/>
                <a:moveTo>
                  <a:pt x="364331" y="21431"/>
                </a:moveTo>
                <a:cubicBezTo>
                  <a:pt x="364331" y="9644"/>
                  <a:pt x="354687" y="0"/>
                  <a:pt x="342900" y="0"/>
                </a:cubicBezTo>
                <a:lnTo>
                  <a:pt x="21431" y="0"/>
                </a:lnTo>
                <a:cubicBezTo>
                  <a:pt x="9644" y="0"/>
                  <a:pt x="0" y="9644"/>
                  <a:pt x="0" y="21431"/>
                </a:cubicBezTo>
                <a:lnTo>
                  <a:pt x="0" y="246459"/>
                </a:lnTo>
                <a:lnTo>
                  <a:pt x="364331" y="246459"/>
                </a:lnTo>
                <a:lnTo>
                  <a:pt x="364331" y="21431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E31E83C-12EE-02B6-5517-CB9258172542}"/>
              </a:ext>
            </a:extLst>
          </p:cNvPr>
          <p:cNvSpPr/>
          <p:nvPr/>
        </p:nvSpPr>
        <p:spPr>
          <a:xfrm>
            <a:off x="5721846" y="6047163"/>
            <a:ext cx="492918" cy="32146"/>
          </a:xfrm>
          <a:custGeom>
            <a:avLst/>
            <a:gdLst>
              <a:gd name="connsiteX0" fmla="*/ 278606 w 492918"/>
              <a:gd name="connsiteY0" fmla="*/ 0 h 32146"/>
              <a:gd name="connsiteX1" fmla="*/ 278606 w 492918"/>
              <a:gd name="connsiteY1" fmla="*/ 5358 h 32146"/>
              <a:gd name="connsiteX2" fmla="*/ 273248 w 492918"/>
              <a:gd name="connsiteY2" fmla="*/ 10716 h 32146"/>
              <a:gd name="connsiteX3" fmla="*/ 219670 w 492918"/>
              <a:gd name="connsiteY3" fmla="*/ 10716 h 32146"/>
              <a:gd name="connsiteX4" fmla="*/ 214313 w 492918"/>
              <a:gd name="connsiteY4" fmla="*/ 5358 h 32146"/>
              <a:gd name="connsiteX5" fmla="*/ 214313 w 492918"/>
              <a:gd name="connsiteY5" fmla="*/ 0 h 32146"/>
              <a:gd name="connsiteX6" fmla="*/ 0 w 492918"/>
              <a:gd name="connsiteY6" fmla="*/ 0 h 32146"/>
              <a:gd name="connsiteX7" fmla="*/ 0 w 492918"/>
              <a:gd name="connsiteY7" fmla="*/ 10716 h 32146"/>
              <a:gd name="connsiteX8" fmla="*/ 21431 w 492918"/>
              <a:gd name="connsiteY8" fmla="*/ 32147 h 32146"/>
              <a:gd name="connsiteX9" fmla="*/ 471488 w 492918"/>
              <a:gd name="connsiteY9" fmla="*/ 32147 h 32146"/>
              <a:gd name="connsiteX10" fmla="*/ 492919 w 492918"/>
              <a:gd name="connsiteY10" fmla="*/ 10716 h 32146"/>
              <a:gd name="connsiteX11" fmla="*/ 492919 w 492918"/>
              <a:gd name="connsiteY11" fmla="*/ 0 h 32146"/>
              <a:gd name="connsiteX12" fmla="*/ 278606 w 492918"/>
              <a:gd name="connsiteY12" fmla="*/ 0 h 3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2918" h="32146">
                <a:moveTo>
                  <a:pt x="278606" y="0"/>
                </a:moveTo>
                <a:lnTo>
                  <a:pt x="278606" y="5358"/>
                </a:lnTo>
                <a:cubicBezTo>
                  <a:pt x="278606" y="8572"/>
                  <a:pt x="276463" y="10716"/>
                  <a:pt x="273248" y="10716"/>
                </a:cubicBezTo>
                <a:lnTo>
                  <a:pt x="219670" y="10716"/>
                </a:lnTo>
                <a:cubicBezTo>
                  <a:pt x="216456" y="10716"/>
                  <a:pt x="214313" y="8572"/>
                  <a:pt x="214313" y="5358"/>
                </a:cubicBezTo>
                <a:lnTo>
                  <a:pt x="214313" y="0"/>
                </a:lnTo>
                <a:lnTo>
                  <a:pt x="0" y="0"/>
                </a:lnTo>
                <a:lnTo>
                  <a:pt x="0" y="10716"/>
                </a:lnTo>
                <a:cubicBezTo>
                  <a:pt x="0" y="22503"/>
                  <a:pt x="9644" y="32147"/>
                  <a:pt x="21431" y="32147"/>
                </a:cubicBezTo>
                <a:lnTo>
                  <a:pt x="471488" y="32147"/>
                </a:lnTo>
                <a:cubicBezTo>
                  <a:pt x="483275" y="32147"/>
                  <a:pt x="492919" y="22503"/>
                  <a:pt x="492919" y="10716"/>
                </a:cubicBezTo>
                <a:lnTo>
                  <a:pt x="492919" y="0"/>
                </a:lnTo>
                <a:lnTo>
                  <a:pt x="278606" y="0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6715D6-64DA-F3A3-6DE6-E4CA30E41F7D}"/>
              </a:ext>
            </a:extLst>
          </p:cNvPr>
          <p:cNvSpPr txBox="1"/>
          <p:nvPr/>
        </p:nvSpPr>
        <p:spPr>
          <a:xfrm>
            <a:off x="5685091" y="6502420"/>
            <a:ext cx="58541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 err="1">
                <a:solidFill>
                  <a:schemeClr val="accent1"/>
                </a:solidFill>
              </a:rPr>
              <a:t>Video</a:t>
            </a:r>
            <a:r>
              <a:rPr lang="fr-CA" sz="1013" dirty="0">
                <a:solidFill>
                  <a:schemeClr val="accent1"/>
                </a:solidFill>
              </a:rPr>
              <a:t> 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4B2D1E-5E49-795A-7A64-91264426C9D7}"/>
              </a:ext>
            </a:extLst>
          </p:cNvPr>
          <p:cNvCxnSpPr>
            <a:cxnSpLocks/>
          </p:cNvCxnSpPr>
          <p:nvPr/>
        </p:nvCxnSpPr>
        <p:spPr>
          <a:xfrm flipH="1">
            <a:off x="4041068" y="5551354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107881D2-F268-B3FE-BAD8-8258B809B166}"/>
              </a:ext>
            </a:extLst>
          </p:cNvPr>
          <p:cNvSpPr/>
          <p:nvPr/>
        </p:nvSpPr>
        <p:spPr>
          <a:xfrm>
            <a:off x="5794743" y="6270573"/>
            <a:ext cx="364331" cy="246459"/>
          </a:xfrm>
          <a:custGeom>
            <a:avLst/>
            <a:gdLst>
              <a:gd name="connsiteX0" fmla="*/ 332184 w 364331"/>
              <a:gd name="connsiteY0" fmla="*/ 214313 h 246459"/>
              <a:gd name="connsiteX1" fmla="*/ 32147 w 364331"/>
              <a:gd name="connsiteY1" fmla="*/ 214313 h 246459"/>
              <a:gd name="connsiteX2" fmla="*/ 32147 w 364331"/>
              <a:gd name="connsiteY2" fmla="*/ 32147 h 246459"/>
              <a:gd name="connsiteX3" fmla="*/ 332184 w 364331"/>
              <a:gd name="connsiteY3" fmla="*/ 32147 h 246459"/>
              <a:gd name="connsiteX4" fmla="*/ 332184 w 364331"/>
              <a:gd name="connsiteY4" fmla="*/ 214313 h 246459"/>
              <a:gd name="connsiteX5" fmla="*/ 364331 w 364331"/>
              <a:gd name="connsiteY5" fmla="*/ 21431 h 246459"/>
              <a:gd name="connsiteX6" fmla="*/ 342900 w 364331"/>
              <a:gd name="connsiteY6" fmla="*/ 0 h 246459"/>
              <a:gd name="connsiteX7" fmla="*/ 21431 w 364331"/>
              <a:gd name="connsiteY7" fmla="*/ 0 h 246459"/>
              <a:gd name="connsiteX8" fmla="*/ 0 w 364331"/>
              <a:gd name="connsiteY8" fmla="*/ 21431 h 246459"/>
              <a:gd name="connsiteX9" fmla="*/ 0 w 364331"/>
              <a:gd name="connsiteY9" fmla="*/ 246459 h 246459"/>
              <a:gd name="connsiteX10" fmla="*/ 364331 w 364331"/>
              <a:gd name="connsiteY10" fmla="*/ 246459 h 246459"/>
              <a:gd name="connsiteX11" fmla="*/ 364331 w 364331"/>
              <a:gd name="connsiteY11" fmla="*/ 21431 h 24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4331" h="246459">
                <a:moveTo>
                  <a:pt x="332184" y="214313"/>
                </a:moveTo>
                <a:lnTo>
                  <a:pt x="32147" y="214313"/>
                </a:lnTo>
                <a:lnTo>
                  <a:pt x="32147" y="32147"/>
                </a:lnTo>
                <a:lnTo>
                  <a:pt x="332184" y="32147"/>
                </a:lnTo>
                <a:lnTo>
                  <a:pt x="332184" y="214313"/>
                </a:lnTo>
                <a:close/>
                <a:moveTo>
                  <a:pt x="364331" y="21431"/>
                </a:moveTo>
                <a:cubicBezTo>
                  <a:pt x="364331" y="9644"/>
                  <a:pt x="354687" y="0"/>
                  <a:pt x="342900" y="0"/>
                </a:cubicBezTo>
                <a:lnTo>
                  <a:pt x="21431" y="0"/>
                </a:lnTo>
                <a:cubicBezTo>
                  <a:pt x="9644" y="0"/>
                  <a:pt x="0" y="9644"/>
                  <a:pt x="0" y="21431"/>
                </a:cubicBezTo>
                <a:lnTo>
                  <a:pt x="0" y="246459"/>
                </a:lnTo>
                <a:lnTo>
                  <a:pt x="364331" y="246459"/>
                </a:lnTo>
                <a:lnTo>
                  <a:pt x="364331" y="21431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884D44B8-FB3F-E658-524A-E4313F16F3F2}"/>
              </a:ext>
            </a:extLst>
          </p:cNvPr>
          <p:cNvSpPr/>
          <p:nvPr/>
        </p:nvSpPr>
        <p:spPr>
          <a:xfrm>
            <a:off x="5730449" y="6538463"/>
            <a:ext cx="492918" cy="32146"/>
          </a:xfrm>
          <a:custGeom>
            <a:avLst/>
            <a:gdLst>
              <a:gd name="connsiteX0" fmla="*/ 278606 w 492918"/>
              <a:gd name="connsiteY0" fmla="*/ 0 h 32146"/>
              <a:gd name="connsiteX1" fmla="*/ 278606 w 492918"/>
              <a:gd name="connsiteY1" fmla="*/ 5358 h 32146"/>
              <a:gd name="connsiteX2" fmla="*/ 273248 w 492918"/>
              <a:gd name="connsiteY2" fmla="*/ 10716 h 32146"/>
              <a:gd name="connsiteX3" fmla="*/ 219670 w 492918"/>
              <a:gd name="connsiteY3" fmla="*/ 10716 h 32146"/>
              <a:gd name="connsiteX4" fmla="*/ 214313 w 492918"/>
              <a:gd name="connsiteY4" fmla="*/ 5358 h 32146"/>
              <a:gd name="connsiteX5" fmla="*/ 214313 w 492918"/>
              <a:gd name="connsiteY5" fmla="*/ 0 h 32146"/>
              <a:gd name="connsiteX6" fmla="*/ 0 w 492918"/>
              <a:gd name="connsiteY6" fmla="*/ 0 h 32146"/>
              <a:gd name="connsiteX7" fmla="*/ 0 w 492918"/>
              <a:gd name="connsiteY7" fmla="*/ 10716 h 32146"/>
              <a:gd name="connsiteX8" fmla="*/ 21431 w 492918"/>
              <a:gd name="connsiteY8" fmla="*/ 32147 h 32146"/>
              <a:gd name="connsiteX9" fmla="*/ 471488 w 492918"/>
              <a:gd name="connsiteY9" fmla="*/ 32147 h 32146"/>
              <a:gd name="connsiteX10" fmla="*/ 492919 w 492918"/>
              <a:gd name="connsiteY10" fmla="*/ 10716 h 32146"/>
              <a:gd name="connsiteX11" fmla="*/ 492919 w 492918"/>
              <a:gd name="connsiteY11" fmla="*/ 0 h 32146"/>
              <a:gd name="connsiteX12" fmla="*/ 278606 w 492918"/>
              <a:gd name="connsiteY12" fmla="*/ 0 h 3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2918" h="32146">
                <a:moveTo>
                  <a:pt x="278606" y="0"/>
                </a:moveTo>
                <a:lnTo>
                  <a:pt x="278606" y="5358"/>
                </a:lnTo>
                <a:cubicBezTo>
                  <a:pt x="278606" y="8572"/>
                  <a:pt x="276463" y="10716"/>
                  <a:pt x="273248" y="10716"/>
                </a:cubicBezTo>
                <a:lnTo>
                  <a:pt x="219670" y="10716"/>
                </a:lnTo>
                <a:cubicBezTo>
                  <a:pt x="216456" y="10716"/>
                  <a:pt x="214313" y="8572"/>
                  <a:pt x="214313" y="5358"/>
                </a:cubicBezTo>
                <a:lnTo>
                  <a:pt x="214313" y="0"/>
                </a:lnTo>
                <a:lnTo>
                  <a:pt x="0" y="0"/>
                </a:lnTo>
                <a:lnTo>
                  <a:pt x="0" y="10716"/>
                </a:lnTo>
                <a:cubicBezTo>
                  <a:pt x="0" y="22503"/>
                  <a:pt x="9644" y="32147"/>
                  <a:pt x="21431" y="32147"/>
                </a:cubicBezTo>
                <a:lnTo>
                  <a:pt x="471488" y="32147"/>
                </a:lnTo>
                <a:cubicBezTo>
                  <a:pt x="483275" y="32147"/>
                  <a:pt x="492919" y="22503"/>
                  <a:pt x="492919" y="10716"/>
                </a:cubicBezTo>
                <a:lnTo>
                  <a:pt x="492919" y="0"/>
                </a:lnTo>
                <a:lnTo>
                  <a:pt x="278606" y="0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4774A309-409A-51EF-E2BC-1E1E1378DFE1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4560173" y="6086272"/>
            <a:ext cx="710946" cy="291944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CAC2FE9D-C4A6-302D-8F8A-3F65AF5605A5}"/>
              </a:ext>
            </a:extLst>
          </p:cNvPr>
          <p:cNvSpPr txBox="1"/>
          <p:nvPr/>
        </p:nvSpPr>
        <p:spPr>
          <a:xfrm>
            <a:off x="4501546" y="5865613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Video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2ADDA7B-B724-722A-F880-0BD76B9B98CF}"/>
              </a:ext>
            </a:extLst>
          </p:cNvPr>
          <p:cNvCxnSpPr>
            <a:cxnSpLocks/>
          </p:cNvCxnSpPr>
          <p:nvPr/>
        </p:nvCxnSpPr>
        <p:spPr>
          <a:xfrm flipH="1">
            <a:off x="5190059" y="5902503"/>
            <a:ext cx="7063" cy="1188132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4262D93-7D85-2A58-B075-C959BEA555A1}"/>
              </a:ext>
            </a:extLst>
          </p:cNvPr>
          <p:cNvCxnSpPr>
            <a:cxnSpLocks/>
          </p:cNvCxnSpPr>
          <p:nvPr/>
        </p:nvCxnSpPr>
        <p:spPr>
          <a:xfrm>
            <a:off x="5194306" y="590250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72466E-5541-027B-12B1-B57FC33BCF7F}"/>
              </a:ext>
            </a:extLst>
          </p:cNvPr>
          <p:cNvCxnSpPr>
            <a:cxnSpLocks/>
          </p:cNvCxnSpPr>
          <p:nvPr/>
        </p:nvCxnSpPr>
        <p:spPr>
          <a:xfrm>
            <a:off x="5180723" y="6530267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10A56FF-1B27-A371-EE80-E85A57211371}"/>
              </a:ext>
            </a:extLst>
          </p:cNvPr>
          <p:cNvCxnSpPr>
            <a:cxnSpLocks/>
          </p:cNvCxnSpPr>
          <p:nvPr/>
        </p:nvCxnSpPr>
        <p:spPr>
          <a:xfrm>
            <a:off x="5180723" y="709063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7F0ABB5-C711-28D1-6445-210E171AA536}"/>
              </a:ext>
            </a:extLst>
          </p:cNvPr>
          <p:cNvCxnSpPr>
            <a:cxnSpLocks/>
          </p:cNvCxnSpPr>
          <p:nvPr/>
        </p:nvCxnSpPr>
        <p:spPr>
          <a:xfrm flipH="1">
            <a:off x="4329100" y="6239890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Graphic 96" descr="Laptop">
            <a:extLst>
              <a:ext uri="{FF2B5EF4-FFF2-40B4-BE49-F238E27FC236}">
                <a16:creationId xmlns:a16="http://schemas.microsoft.com/office/drawing/2014/main" id="{A5E6D176-F3B6-FA34-68E3-633464CB6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3016" y="5288707"/>
            <a:ext cx="514350" cy="51435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9A514E37-6BC8-E56A-ED7E-B42CAA35F4C0}"/>
              </a:ext>
            </a:extLst>
          </p:cNvPr>
          <p:cNvSpPr txBox="1"/>
          <p:nvPr/>
        </p:nvSpPr>
        <p:spPr>
          <a:xfrm>
            <a:off x="3411693" y="5655402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Secretary</a:t>
            </a:r>
            <a:endParaRPr lang="fr-CA" sz="1013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D6242D9-56A6-C968-7FFE-EC0253C623B3}"/>
              </a:ext>
            </a:extLst>
          </p:cNvPr>
          <p:cNvSpPr txBox="1"/>
          <p:nvPr/>
        </p:nvSpPr>
        <p:spPr>
          <a:xfrm>
            <a:off x="5657981" y="6918645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Networked</a:t>
            </a:r>
            <a:br>
              <a:rPr lang="fr-CA" sz="1013" dirty="0"/>
            </a:br>
            <a:r>
              <a:rPr lang="fr-CA" sz="1013" dirty="0"/>
              <a:t>Cameras (NDI)</a:t>
            </a:r>
          </a:p>
        </p:txBody>
      </p:sp>
    </p:spTree>
    <p:extLst>
      <p:ext uri="{BB962C8B-B14F-4D97-AF65-F5344CB8AC3E}">
        <p14:creationId xmlns:p14="http://schemas.microsoft.com/office/powerpoint/2010/main" val="412266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568128" y="4026002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2164" y="3689939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2747" y="1252508"/>
            <a:ext cx="561081" cy="509139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5039969" y="1091030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5146597" y="1664963"/>
            <a:ext cx="93937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 err="1"/>
              <a:t>publicresults</a:t>
            </a:r>
            <a:endParaRPr lang="fr-CA" sz="1013" dirty="0"/>
          </a:p>
        </p:txBody>
      </p: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A484415C-90E6-46A4-AADF-5FA10C8060A9}"/>
              </a:ext>
            </a:extLst>
          </p:cNvPr>
          <p:cNvCxnSpPr>
            <a:cxnSpLocks/>
            <a:stCxn id="7" idx="3"/>
            <a:endCxn id="95" idx="2"/>
          </p:cNvCxnSpPr>
          <p:nvPr/>
        </p:nvCxnSpPr>
        <p:spPr>
          <a:xfrm>
            <a:off x="5893828" y="1507078"/>
            <a:ext cx="402665" cy="840476"/>
          </a:xfrm>
          <a:prstGeom prst="curvedConnector3">
            <a:avLst>
              <a:gd name="adj1" fmla="val 156772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306BD32-48B0-6FE8-15C7-8C63EFB596D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532965" y="1507078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2B62B7A1-390D-0E9B-0918-8D36104E2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4377" y="2227831"/>
            <a:ext cx="257175" cy="257175"/>
          </a:xfrm>
          <a:prstGeom prst="rect">
            <a:avLst/>
          </a:prstGeom>
        </p:spPr>
      </p:pic>
      <p:pic>
        <p:nvPicPr>
          <p:cNvPr id="95" name="Graphic 94" descr="Smart Phone">
            <a:extLst>
              <a:ext uri="{FF2B5EF4-FFF2-40B4-BE49-F238E27FC236}">
                <a16:creationId xmlns:a16="http://schemas.microsoft.com/office/drawing/2014/main" id="{54E72B01-AEFA-2ED1-D93E-E7D7965D55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5754128" y="2076372"/>
            <a:ext cx="542365" cy="54236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484716C-EC7A-2173-446E-2F12D0F1AB5C}"/>
              </a:ext>
            </a:extLst>
          </p:cNvPr>
          <p:cNvGrpSpPr/>
          <p:nvPr/>
        </p:nvGrpSpPr>
        <p:grpSpPr>
          <a:xfrm>
            <a:off x="2283319" y="108717"/>
            <a:ext cx="768159" cy="547716"/>
            <a:chOff x="2148148" y="108717"/>
            <a:chExt cx="768159" cy="547716"/>
          </a:xfrm>
        </p:grpSpPr>
        <p:pic>
          <p:nvPicPr>
            <p:cNvPr id="42" name="Graphic 41" descr="Laptop">
              <a:extLst>
                <a:ext uri="{FF2B5EF4-FFF2-40B4-BE49-F238E27FC236}">
                  <a16:creationId xmlns:a16="http://schemas.microsoft.com/office/drawing/2014/main" id="{30258E07-778B-4C23-82CB-8374A76F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5E34C6-8717-433B-8843-E4B12A7C146D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Announcer</a:t>
              </a:r>
              <a:endParaRPr lang="fr-CA" sz="1013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4C294E-C7E7-E9B8-9D29-0F684D0E6FD7}"/>
              </a:ext>
            </a:extLst>
          </p:cNvPr>
          <p:cNvGrpSpPr/>
          <p:nvPr/>
        </p:nvGrpSpPr>
        <p:grpSpPr>
          <a:xfrm>
            <a:off x="2359461" y="3278196"/>
            <a:ext cx="615874" cy="572413"/>
            <a:chOff x="2224290" y="3843806"/>
            <a:chExt cx="615874" cy="57241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255E3D-D65B-44CD-BE13-9BD3F23D006B}"/>
                </a:ext>
              </a:extLst>
            </p:cNvPr>
            <p:cNvSpPr txBox="1"/>
            <p:nvPr/>
          </p:nvSpPr>
          <p:spPr>
            <a:xfrm>
              <a:off x="2224290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Marshal</a:t>
              </a:r>
            </a:p>
          </p:txBody>
        </p:sp>
        <p:pic>
          <p:nvPicPr>
            <p:cNvPr id="137" name="Graphic 136" descr="Laptop">
              <a:extLst>
                <a:ext uri="{FF2B5EF4-FFF2-40B4-BE49-F238E27FC236}">
                  <a16:creationId xmlns:a16="http://schemas.microsoft.com/office/drawing/2014/main" id="{1E7CC159-6195-4D7F-8385-60C99F540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4AFF561-DD6F-5BB8-4DC0-216725C3D8B7}"/>
              </a:ext>
            </a:extLst>
          </p:cNvPr>
          <p:cNvGrpSpPr/>
          <p:nvPr/>
        </p:nvGrpSpPr>
        <p:grpSpPr>
          <a:xfrm>
            <a:off x="2261678" y="881741"/>
            <a:ext cx="811441" cy="572554"/>
            <a:chOff x="2126507" y="958704"/>
            <a:chExt cx="811441" cy="572554"/>
          </a:xfrm>
        </p:grpSpPr>
        <p:pic>
          <p:nvPicPr>
            <p:cNvPr id="68" name="Graphic 67" descr="Laptop">
              <a:extLst>
                <a:ext uri="{FF2B5EF4-FFF2-40B4-BE49-F238E27FC236}">
                  <a16:creationId xmlns:a16="http://schemas.microsoft.com/office/drawing/2014/main" id="{0856CCFE-A969-C49A-E832-1C0E6BA50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958704"/>
              <a:ext cx="437452" cy="456245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925C640-24D2-31D1-53A7-2FF27E10A476}"/>
                </a:ext>
              </a:extLst>
            </p:cNvPr>
            <p:cNvSpPr txBox="1"/>
            <p:nvPr/>
          </p:nvSpPr>
          <p:spPr>
            <a:xfrm>
              <a:off x="2126507" y="1283049"/>
              <a:ext cx="811441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Timekeeper</a:t>
              </a:r>
              <a:endParaRPr lang="fr-CA" sz="1013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678961-E30F-5CEB-D53A-CAF6345EBECF}"/>
              </a:ext>
            </a:extLst>
          </p:cNvPr>
          <p:cNvGrpSpPr/>
          <p:nvPr/>
        </p:nvGrpSpPr>
        <p:grpSpPr>
          <a:xfrm>
            <a:off x="2261678" y="1679603"/>
            <a:ext cx="827471" cy="561726"/>
            <a:chOff x="2126507" y="1829911"/>
            <a:chExt cx="827471" cy="561726"/>
          </a:xfrm>
        </p:grpSpPr>
        <p:pic>
          <p:nvPicPr>
            <p:cNvPr id="85" name="Graphic 84" descr="Laptop">
              <a:extLst>
                <a:ext uri="{FF2B5EF4-FFF2-40B4-BE49-F238E27FC236}">
                  <a16:creationId xmlns:a16="http://schemas.microsoft.com/office/drawing/2014/main" id="{EE361A36-7B91-9EB2-CC47-9507A6ED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83BD0A7-A8FD-49B5-FBAC-2E5267FF365D}"/>
                </a:ext>
              </a:extLst>
            </p:cNvPr>
            <p:cNvSpPr txBox="1"/>
            <p:nvPr/>
          </p:nvSpPr>
          <p:spPr>
            <a:xfrm>
              <a:off x="2126507" y="2143428"/>
              <a:ext cx="827471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Clock</a:t>
              </a:r>
              <a:r>
                <a:rPr lang="fr-CA" sz="1013" dirty="0"/>
                <a:t>/Down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C0CC12A-1A33-30A0-ED15-1F9213E57AE7}"/>
              </a:ext>
            </a:extLst>
          </p:cNvPr>
          <p:cNvGrpSpPr/>
          <p:nvPr/>
        </p:nvGrpSpPr>
        <p:grpSpPr>
          <a:xfrm>
            <a:off x="2448672" y="2466637"/>
            <a:ext cx="437452" cy="586249"/>
            <a:chOff x="2313501" y="2966382"/>
            <a:chExt cx="437452" cy="586249"/>
          </a:xfrm>
        </p:grpSpPr>
        <p:pic>
          <p:nvPicPr>
            <p:cNvPr id="86" name="Graphic 85" descr="Laptop">
              <a:extLst>
                <a:ext uri="{FF2B5EF4-FFF2-40B4-BE49-F238E27FC236}">
                  <a16:creationId xmlns:a16="http://schemas.microsoft.com/office/drawing/2014/main" id="{DE721EFC-2020-6B45-1875-CBF980AE1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A643A16-0082-5FA8-CDBD-A6A333BC8637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Jury</a:t>
              </a:r>
            </a:p>
          </p:txBody>
        </p:sp>
      </p:grpSp>
      <p:pic>
        <p:nvPicPr>
          <p:cNvPr id="15" name="Graphic 14" descr="Monitor with solid fill">
            <a:extLst>
              <a:ext uri="{FF2B5EF4-FFF2-40B4-BE49-F238E27FC236}">
                <a16:creationId xmlns:a16="http://schemas.microsoft.com/office/drawing/2014/main" id="{C6EDC5B1-6807-956E-2289-4ED1769349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19372" y="108717"/>
            <a:ext cx="463422" cy="46342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DA455F7-E1B5-043D-0CC0-EBB230F98987}"/>
              </a:ext>
            </a:extLst>
          </p:cNvPr>
          <p:cNvGrpSpPr/>
          <p:nvPr/>
        </p:nvGrpSpPr>
        <p:grpSpPr>
          <a:xfrm>
            <a:off x="341388" y="1671552"/>
            <a:ext cx="232013" cy="118656"/>
            <a:chOff x="921224" y="2236645"/>
            <a:chExt cx="934872" cy="4665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23A302-5DF7-B7E6-9103-73B5302A26DD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3" name="Graphic 112" descr="Close with solid fill">
              <a:extLst>
                <a:ext uri="{FF2B5EF4-FFF2-40B4-BE49-F238E27FC236}">
                  <a16:creationId xmlns:a16="http://schemas.microsoft.com/office/drawing/2014/main" id="{0D4DF474-0AD8-1DFF-AA30-F09726D78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115" name="Graphic 114" descr="Checkmark with solid fill">
              <a:extLst>
                <a:ext uri="{FF2B5EF4-FFF2-40B4-BE49-F238E27FC236}">
                  <a16:creationId xmlns:a16="http://schemas.microsoft.com/office/drawing/2014/main" id="{DC0B953D-19E8-BA28-A3D5-D75239B99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E77B27-34D4-A154-77A3-D7BF9A0165F1}"/>
              </a:ext>
            </a:extLst>
          </p:cNvPr>
          <p:cNvGrpSpPr/>
          <p:nvPr/>
        </p:nvGrpSpPr>
        <p:grpSpPr>
          <a:xfrm>
            <a:off x="341388" y="1823952"/>
            <a:ext cx="232013" cy="118656"/>
            <a:chOff x="921224" y="2236645"/>
            <a:chExt cx="934872" cy="4665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C278208-8115-A275-582E-2CC49FF4B43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5" name="Graphic 24" descr="Close with solid fill">
              <a:extLst>
                <a:ext uri="{FF2B5EF4-FFF2-40B4-BE49-F238E27FC236}">
                  <a16:creationId xmlns:a16="http://schemas.microsoft.com/office/drawing/2014/main" id="{EBBEFD2B-F11D-E807-ABA8-CAFDA4462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6" name="Graphic 25" descr="Checkmark with solid fill">
              <a:extLst>
                <a:ext uri="{FF2B5EF4-FFF2-40B4-BE49-F238E27FC236}">
                  <a16:creationId xmlns:a16="http://schemas.microsoft.com/office/drawing/2014/main" id="{7EAD8FD3-D123-568C-F2DB-C018005D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2A5075-3868-A5CB-00AF-FF5BA26CA775}"/>
              </a:ext>
            </a:extLst>
          </p:cNvPr>
          <p:cNvGrpSpPr/>
          <p:nvPr/>
        </p:nvGrpSpPr>
        <p:grpSpPr>
          <a:xfrm>
            <a:off x="341388" y="1976352"/>
            <a:ext cx="232013" cy="118656"/>
            <a:chOff x="921224" y="2236645"/>
            <a:chExt cx="934872" cy="46652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DAF0AD-6DFA-4671-324C-609BEC83953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9" name="Graphic 28" descr="Close with solid fill">
              <a:extLst>
                <a:ext uri="{FF2B5EF4-FFF2-40B4-BE49-F238E27FC236}">
                  <a16:creationId xmlns:a16="http://schemas.microsoft.com/office/drawing/2014/main" id="{0FAB50B3-049C-4313-79DE-CB39571D9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0" name="Graphic 29" descr="Checkmark with solid fill">
              <a:extLst>
                <a:ext uri="{FF2B5EF4-FFF2-40B4-BE49-F238E27FC236}">
                  <a16:creationId xmlns:a16="http://schemas.microsoft.com/office/drawing/2014/main" id="{E376944B-8EB9-7CE0-FF37-A0137EEBB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AB46D77-0691-5F15-9ABB-43C611BE5D3E}"/>
              </a:ext>
            </a:extLst>
          </p:cNvPr>
          <p:cNvSpPr/>
          <p:nvPr/>
        </p:nvSpPr>
        <p:spPr>
          <a:xfrm>
            <a:off x="839671" y="1811252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8A11F3-BBE0-240D-55C0-3415412CBBCD}"/>
              </a:ext>
            </a:extLst>
          </p:cNvPr>
          <p:cNvSpPr/>
          <p:nvPr/>
        </p:nvSpPr>
        <p:spPr>
          <a:xfrm>
            <a:off x="745393" y="2582211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D9B6602-FFA9-A8BD-3A9D-D39857BA09B3}"/>
              </a:ext>
            </a:extLst>
          </p:cNvPr>
          <p:cNvGrpSpPr/>
          <p:nvPr/>
        </p:nvGrpSpPr>
        <p:grpSpPr>
          <a:xfrm>
            <a:off x="327150" y="2319062"/>
            <a:ext cx="232013" cy="118656"/>
            <a:chOff x="921224" y="2236645"/>
            <a:chExt cx="934872" cy="46652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1B4C5D2-CEB0-BD60-6183-9E81ABC8AE83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6" name="Graphic 35" descr="Close with solid fill">
              <a:extLst>
                <a:ext uri="{FF2B5EF4-FFF2-40B4-BE49-F238E27FC236}">
                  <a16:creationId xmlns:a16="http://schemas.microsoft.com/office/drawing/2014/main" id="{0F582E16-FAAA-FA29-8871-64715362D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F6FD64B3-3871-165C-E241-A8BAB1C18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DBF08D-22C2-73A6-B546-C74BF32A1385}"/>
              </a:ext>
            </a:extLst>
          </p:cNvPr>
          <p:cNvGrpSpPr/>
          <p:nvPr/>
        </p:nvGrpSpPr>
        <p:grpSpPr>
          <a:xfrm>
            <a:off x="327150" y="2471462"/>
            <a:ext cx="232013" cy="118656"/>
            <a:chOff x="921224" y="2236645"/>
            <a:chExt cx="934872" cy="46652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D8F2C16-4EF6-2F23-9504-1D4B1CC071D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0" name="Graphic 39" descr="Close with solid fill">
              <a:extLst>
                <a:ext uri="{FF2B5EF4-FFF2-40B4-BE49-F238E27FC236}">
                  <a16:creationId xmlns:a16="http://schemas.microsoft.com/office/drawing/2014/main" id="{8D244D5D-15DD-350C-1BE0-57F4A3517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1" name="Graphic 40" descr="Checkmark with solid fill">
              <a:extLst>
                <a:ext uri="{FF2B5EF4-FFF2-40B4-BE49-F238E27FC236}">
                  <a16:creationId xmlns:a16="http://schemas.microsoft.com/office/drawing/2014/main" id="{92056204-4C46-FECB-EBD7-8A3DA8FFD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936BA7A-8890-E3BB-F5AD-A17A4CA8E218}"/>
              </a:ext>
            </a:extLst>
          </p:cNvPr>
          <p:cNvGrpSpPr/>
          <p:nvPr/>
        </p:nvGrpSpPr>
        <p:grpSpPr>
          <a:xfrm>
            <a:off x="327150" y="2623862"/>
            <a:ext cx="232013" cy="118656"/>
            <a:chOff x="921224" y="2236645"/>
            <a:chExt cx="934872" cy="46652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E1AD2DE-8842-3EE2-8080-1A45E562670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8" name="Graphic 47" descr="Close with solid fill">
              <a:extLst>
                <a:ext uri="{FF2B5EF4-FFF2-40B4-BE49-F238E27FC236}">
                  <a16:creationId xmlns:a16="http://schemas.microsoft.com/office/drawing/2014/main" id="{9C508592-C6A9-E264-012C-8109D39BF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9" name="Graphic 48" descr="Checkmark with solid fill">
              <a:extLst>
                <a:ext uri="{FF2B5EF4-FFF2-40B4-BE49-F238E27FC236}">
                  <a16:creationId xmlns:a16="http://schemas.microsoft.com/office/drawing/2014/main" id="{02006449-AF03-F6EB-2193-93BBD738A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499AD7F-0EBA-3853-127B-42945C786DC1}"/>
              </a:ext>
            </a:extLst>
          </p:cNvPr>
          <p:cNvGrpSpPr/>
          <p:nvPr/>
        </p:nvGrpSpPr>
        <p:grpSpPr>
          <a:xfrm>
            <a:off x="327150" y="2767166"/>
            <a:ext cx="232013" cy="118656"/>
            <a:chOff x="921224" y="2236645"/>
            <a:chExt cx="934872" cy="46652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12EBF15-0BF9-60D0-3BD5-0427B72CCE1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2" name="Graphic 51" descr="Close with solid fill">
              <a:extLst>
                <a:ext uri="{FF2B5EF4-FFF2-40B4-BE49-F238E27FC236}">
                  <a16:creationId xmlns:a16="http://schemas.microsoft.com/office/drawing/2014/main" id="{3261CF9E-7F05-DAAA-F562-E8E57B7F2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53" name="Graphic 52" descr="Checkmark with solid fill">
              <a:extLst>
                <a:ext uri="{FF2B5EF4-FFF2-40B4-BE49-F238E27FC236}">
                  <a16:creationId xmlns:a16="http://schemas.microsoft.com/office/drawing/2014/main" id="{B7A43DC9-17D5-8C93-261C-C11663EAA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8B5054-B901-B6A3-5D32-1EDA92E37A7A}"/>
              </a:ext>
            </a:extLst>
          </p:cNvPr>
          <p:cNvGrpSpPr/>
          <p:nvPr/>
        </p:nvGrpSpPr>
        <p:grpSpPr>
          <a:xfrm>
            <a:off x="327150" y="2919566"/>
            <a:ext cx="232013" cy="118656"/>
            <a:chOff x="921224" y="2236645"/>
            <a:chExt cx="934872" cy="46652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72EBAE-CF19-EE78-B22B-8C9F309429C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7" name="Graphic 56" descr="Close with solid fill">
              <a:extLst>
                <a:ext uri="{FF2B5EF4-FFF2-40B4-BE49-F238E27FC236}">
                  <a16:creationId xmlns:a16="http://schemas.microsoft.com/office/drawing/2014/main" id="{5D13FDE1-C735-1312-5891-6622D7EDF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58" name="Graphic 57" descr="Checkmark with solid fill">
              <a:extLst>
                <a:ext uri="{FF2B5EF4-FFF2-40B4-BE49-F238E27FC236}">
                  <a16:creationId xmlns:a16="http://schemas.microsoft.com/office/drawing/2014/main" id="{4618D1DC-E187-ACFB-77C0-1F5FD6367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4A6C7619-B3EA-09B7-36CA-CCEDD2F9A15C}"/>
              </a:ext>
            </a:extLst>
          </p:cNvPr>
          <p:cNvSpPr txBox="1"/>
          <p:nvPr/>
        </p:nvSpPr>
        <p:spPr>
          <a:xfrm>
            <a:off x="680107" y="2839022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Jury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C0EEBEF-34AD-5330-993F-33A5BB5BF98D}"/>
              </a:ext>
            </a:extLst>
          </p:cNvPr>
          <p:cNvSpPr txBox="1"/>
          <p:nvPr/>
        </p:nvSpPr>
        <p:spPr>
          <a:xfrm>
            <a:off x="606972" y="1988161"/>
            <a:ext cx="61595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107" name="Graphic 106" descr="Monitor with solid fill">
            <a:extLst>
              <a:ext uri="{FF2B5EF4-FFF2-40B4-BE49-F238E27FC236}">
                <a16:creationId xmlns:a16="http://schemas.microsoft.com/office/drawing/2014/main" id="{F2E2F63C-280E-F8B1-E28C-3D71849220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19372" y="881741"/>
            <a:ext cx="463422" cy="463422"/>
          </a:xfrm>
          <a:prstGeom prst="rect">
            <a:avLst/>
          </a:prstGeom>
        </p:spPr>
      </p:pic>
      <p:pic>
        <p:nvPicPr>
          <p:cNvPr id="112" name="Graphic 111" descr="Monitor with solid fill">
            <a:extLst>
              <a:ext uri="{FF2B5EF4-FFF2-40B4-BE49-F238E27FC236}">
                <a16:creationId xmlns:a16="http://schemas.microsoft.com/office/drawing/2014/main" id="{1E6A0F14-07EF-AC80-F6F7-C84E8F3DAC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19372" y="3278196"/>
            <a:ext cx="463422" cy="463422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726473E0-F792-0059-52CF-D66143FAF3A7}"/>
              </a:ext>
            </a:extLst>
          </p:cNvPr>
          <p:cNvSpPr txBox="1"/>
          <p:nvPr/>
        </p:nvSpPr>
        <p:spPr>
          <a:xfrm>
            <a:off x="1291453" y="49063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E3673FE-B82F-67A8-446D-0436EA62049E}"/>
              </a:ext>
            </a:extLst>
          </p:cNvPr>
          <p:cNvSpPr txBox="1"/>
          <p:nvPr/>
        </p:nvSpPr>
        <p:spPr>
          <a:xfrm>
            <a:off x="1286323" y="1245956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Attempt</a:t>
            </a:r>
            <a:br>
              <a:rPr lang="fr-CA" sz="1013" dirty="0"/>
            </a:br>
            <a:r>
              <a:rPr lang="fr-CA" sz="1013" dirty="0" err="1"/>
              <a:t>Board</a:t>
            </a:r>
            <a:endParaRPr lang="fr-CA" sz="1013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8E6C1CA-D977-1AF0-F9A7-C2F313E1D324}"/>
              </a:ext>
            </a:extLst>
          </p:cNvPr>
          <p:cNvSpPr txBox="1"/>
          <p:nvPr/>
        </p:nvSpPr>
        <p:spPr>
          <a:xfrm>
            <a:off x="1287653" y="367639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br>
              <a:rPr lang="fr-CA" sz="1013" dirty="0"/>
            </a:br>
            <a:r>
              <a:rPr lang="fr-CA" sz="1013" dirty="0"/>
              <a:t>Scoreboard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1054DDB-9F53-7338-5CFC-3A82B25FA6D0}"/>
              </a:ext>
            </a:extLst>
          </p:cNvPr>
          <p:cNvCxnSpPr>
            <a:stCxn id="42" idx="1"/>
            <a:endCxn id="15" idx="3"/>
          </p:cNvCxnSpPr>
          <p:nvPr/>
        </p:nvCxnSpPr>
        <p:spPr>
          <a:xfrm flipH="1">
            <a:off x="1982794" y="336840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DA848C7-A301-8B2E-29CB-1AF6F55C4FE1}"/>
              </a:ext>
            </a:extLst>
          </p:cNvPr>
          <p:cNvCxnSpPr>
            <a:stCxn id="68" idx="1"/>
            <a:endCxn id="107" idx="3"/>
          </p:cNvCxnSpPr>
          <p:nvPr/>
        </p:nvCxnSpPr>
        <p:spPr>
          <a:xfrm flipH="1">
            <a:off x="1982794" y="1109864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69EC0165-BD55-7056-8C5A-B29B6448F783}"/>
              </a:ext>
            </a:extLst>
          </p:cNvPr>
          <p:cNvCxnSpPr>
            <a:stCxn id="137" idx="1"/>
            <a:endCxn id="112" idx="3"/>
          </p:cNvCxnSpPr>
          <p:nvPr/>
        </p:nvCxnSpPr>
        <p:spPr>
          <a:xfrm flipH="1">
            <a:off x="1982794" y="3506319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59AA681-45DB-EC0D-0B67-BABFA7FF7A12}"/>
              </a:ext>
            </a:extLst>
          </p:cNvPr>
          <p:cNvSpPr/>
          <p:nvPr/>
        </p:nvSpPr>
        <p:spPr>
          <a:xfrm>
            <a:off x="345738" y="1025372"/>
            <a:ext cx="232013" cy="1160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087953B-9639-F0B4-2AF2-8478250A76F2}"/>
              </a:ext>
            </a:extLst>
          </p:cNvPr>
          <p:cNvCxnSpPr>
            <a:cxnSpLocks/>
            <a:stCxn id="73" idx="2"/>
          </p:cNvCxnSpPr>
          <p:nvPr/>
        </p:nvCxnSpPr>
        <p:spPr>
          <a:xfrm rot="5400000" flipH="1">
            <a:off x="1384856" y="171753"/>
            <a:ext cx="315493" cy="2249593"/>
          </a:xfrm>
          <a:prstGeom prst="bentConnector3">
            <a:avLst>
              <a:gd name="adj1" fmla="val -440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DBBE72B-D3E1-97CC-0D09-B801FF9D8008}"/>
              </a:ext>
            </a:extLst>
          </p:cNvPr>
          <p:cNvCxnSpPr>
            <a:stCxn id="85" idx="1"/>
            <a:endCxn id="32" idx="3"/>
          </p:cNvCxnSpPr>
          <p:nvPr/>
        </p:nvCxnSpPr>
        <p:spPr>
          <a:xfrm flipH="1" flipV="1">
            <a:off x="992284" y="1903158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D229012-DB62-68AF-D383-6E4ED498E5A4}"/>
              </a:ext>
            </a:extLst>
          </p:cNvPr>
          <p:cNvCxnSpPr>
            <a:cxnSpLocks/>
            <a:stCxn id="86" idx="1"/>
            <a:endCxn id="31" idx="3"/>
          </p:cNvCxnSpPr>
          <p:nvPr/>
        </p:nvCxnSpPr>
        <p:spPr>
          <a:xfrm flipH="1" flipV="1">
            <a:off x="1086561" y="2692296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C8291866-D235-7966-7F59-B50F062B4453}"/>
              </a:ext>
            </a:extLst>
          </p:cNvPr>
          <p:cNvSpPr txBox="1"/>
          <p:nvPr/>
        </p:nvSpPr>
        <p:spPr>
          <a:xfrm>
            <a:off x="254562" y="967162"/>
            <a:ext cx="723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solidFill>
                  <a:schemeClr val="accent6">
                    <a:lumMod val="40000"/>
                    <a:lumOff val="60000"/>
                  </a:schemeClr>
                </a:solidFill>
                <a:latin typeface="Webdings" panose="05030102010509060703" pitchFamily="18" charset="2"/>
              </a:rPr>
              <a:t>4</a:t>
            </a:r>
            <a:r>
              <a:rPr lang="en-CA" sz="900" dirty="0">
                <a:solidFill>
                  <a:srgbClr val="FF0000"/>
                </a:solidFill>
                <a:latin typeface="Webdings" panose="05030102010509060703" pitchFamily="18" charset="2"/>
              </a:rPr>
              <a:t>&lt;</a:t>
            </a:r>
            <a:endParaRPr lang="en-CA" sz="900" dirty="0">
              <a:solidFill>
                <a:srgbClr val="FF0000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170C1AA-C838-0136-A7AC-AABC9565D2EF}"/>
              </a:ext>
            </a:extLst>
          </p:cNvPr>
          <p:cNvSpPr txBox="1"/>
          <p:nvPr/>
        </p:nvSpPr>
        <p:spPr>
          <a:xfrm>
            <a:off x="2012754" y="161715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HDMI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BD0DE53-F094-3DD6-2822-D7A07BC0CFF4}"/>
              </a:ext>
            </a:extLst>
          </p:cNvPr>
          <p:cNvSpPr txBox="1"/>
          <p:nvPr/>
        </p:nvSpPr>
        <p:spPr>
          <a:xfrm>
            <a:off x="1994342" y="935885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HDMI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AEE19B2-C801-6DF6-8AF9-C388899D81E6}"/>
              </a:ext>
            </a:extLst>
          </p:cNvPr>
          <p:cNvSpPr txBox="1"/>
          <p:nvPr/>
        </p:nvSpPr>
        <p:spPr>
          <a:xfrm>
            <a:off x="2003913" y="3332576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HDMI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9E387D6-3502-26C9-80EF-8F1CFFC4C558}"/>
              </a:ext>
            </a:extLst>
          </p:cNvPr>
          <p:cNvSpPr txBox="1"/>
          <p:nvPr/>
        </p:nvSpPr>
        <p:spPr>
          <a:xfrm>
            <a:off x="2059259" y="1436009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49F13A-42D2-B2BF-2512-0667D47C96D6}"/>
              </a:ext>
            </a:extLst>
          </p:cNvPr>
          <p:cNvSpPr txBox="1"/>
          <p:nvPr/>
        </p:nvSpPr>
        <p:spPr>
          <a:xfrm>
            <a:off x="2059259" y="1741289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B20B799-2647-35B6-0F32-872377249F88}"/>
              </a:ext>
            </a:extLst>
          </p:cNvPr>
          <p:cNvSpPr txBox="1"/>
          <p:nvPr/>
        </p:nvSpPr>
        <p:spPr>
          <a:xfrm>
            <a:off x="2059259" y="2527592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E017DDB-3641-32E7-C391-AE337FCFE1CD}"/>
              </a:ext>
            </a:extLst>
          </p:cNvPr>
          <p:cNvGrpSpPr/>
          <p:nvPr/>
        </p:nvGrpSpPr>
        <p:grpSpPr>
          <a:xfrm>
            <a:off x="2283319" y="4833117"/>
            <a:ext cx="768159" cy="547716"/>
            <a:chOff x="2148148" y="108717"/>
            <a:chExt cx="768159" cy="547716"/>
          </a:xfrm>
        </p:grpSpPr>
        <p:pic>
          <p:nvPicPr>
            <p:cNvPr id="192" name="Graphic 191" descr="Laptop">
              <a:extLst>
                <a:ext uri="{FF2B5EF4-FFF2-40B4-BE49-F238E27FC236}">
                  <a16:creationId xmlns:a16="http://schemas.microsoft.com/office/drawing/2014/main" id="{6345FB11-CAC3-9735-7A34-88B7EE7AC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CA2D64EA-FEF4-8D25-D97A-CAA866B49991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Announcer</a:t>
              </a:r>
              <a:endParaRPr lang="fr-CA" sz="1013" dirty="0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248C14BD-0008-F79E-E33E-85F435A4A6AE}"/>
              </a:ext>
            </a:extLst>
          </p:cNvPr>
          <p:cNvGrpSpPr/>
          <p:nvPr/>
        </p:nvGrpSpPr>
        <p:grpSpPr>
          <a:xfrm>
            <a:off x="2359461" y="8002596"/>
            <a:ext cx="615874" cy="572413"/>
            <a:chOff x="2224290" y="3843806"/>
            <a:chExt cx="615874" cy="572413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0012175-4DA4-CAC3-9A55-7797D2BE364A}"/>
                </a:ext>
              </a:extLst>
            </p:cNvPr>
            <p:cNvSpPr txBox="1"/>
            <p:nvPr/>
          </p:nvSpPr>
          <p:spPr>
            <a:xfrm>
              <a:off x="2224290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Marshal</a:t>
              </a:r>
            </a:p>
          </p:txBody>
        </p:sp>
        <p:pic>
          <p:nvPicPr>
            <p:cNvPr id="196" name="Graphic 195" descr="Laptop">
              <a:extLst>
                <a:ext uri="{FF2B5EF4-FFF2-40B4-BE49-F238E27FC236}">
                  <a16:creationId xmlns:a16="http://schemas.microsoft.com/office/drawing/2014/main" id="{790A3DFA-91E3-01CA-B30F-353CDF020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F7FA3FF4-8453-2BAF-407D-3A1F25865549}"/>
              </a:ext>
            </a:extLst>
          </p:cNvPr>
          <p:cNvGrpSpPr/>
          <p:nvPr/>
        </p:nvGrpSpPr>
        <p:grpSpPr>
          <a:xfrm>
            <a:off x="2261678" y="5606141"/>
            <a:ext cx="811441" cy="572554"/>
            <a:chOff x="2126507" y="958704"/>
            <a:chExt cx="811441" cy="572554"/>
          </a:xfrm>
        </p:grpSpPr>
        <p:pic>
          <p:nvPicPr>
            <p:cNvPr id="198" name="Graphic 197" descr="Laptop">
              <a:extLst>
                <a:ext uri="{FF2B5EF4-FFF2-40B4-BE49-F238E27FC236}">
                  <a16:creationId xmlns:a16="http://schemas.microsoft.com/office/drawing/2014/main" id="{ECE9DA39-8878-6BD8-4C33-3D0C2113D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958704"/>
              <a:ext cx="437452" cy="456245"/>
            </a:xfrm>
            <a:prstGeom prst="rect">
              <a:avLst/>
            </a:prstGeom>
          </p:spPr>
        </p:pic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5FA63D96-4A96-BA38-E114-CCAE64CA8AC5}"/>
                </a:ext>
              </a:extLst>
            </p:cNvPr>
            <p:cNvSpPr txBox="1"/>
            <p:nvPr/>
          </p:nvSpPr>
          <p:spPr>
            <a:xfrm>
              <a:off x="2126507" y="1283049"/>
              <a:ext cx="811441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Timekeeper</a:t>
              </a:r>
              <a:endParaRPr lang="fr-CA" sz="1013" dirty="0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E966AF40-3D65-87B9-CDEC-0DAB118208BF}"/>
              </a:ext>
            </a:extLst>
          </p:cNvPr>
          <p:cNvGrpSpPr/>
          <p:nvPr/>
        </p:nvGrpSpPr>
        <p:grpSpPr>
          <a:xfrm>
            <a:off x="2261678" y="6404003"/>
            <a:ext cx="827471" cy="561726"/>
            <a:chOff x="2126507" y="1829911"/>
            <a:chExt cx="827471" cy="561726"/>
          </a:xfrm>
        </p:grpSpPr>
        <p:pic>
          <p:nvPicPr>
            <p:cNvPr id="201" name="Graphic 200" descr="Laptop">
              <a:extLst>
                <a:ext uri="{FF2B5EF4-FFF2-40B4-BE49-F238E27FC236}">
                  <a16:creationId xmlns:a16="http://schemas.microsoft.com/office/drawing/2014/main" id="{ECFAF8D9-83A3-D2B6-746F-1D65C51D2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5FE120F3-A4F7-EB9B-C370-DF723B7BA9AD}"/>
                </a:ext>
              </a:extLst>
            </p:cNvPr>
            <p:cNvSpPr txBox="1"/>
            <p:nvPr/>
          </p:nvSpPr>
          <p:spPr>
            <a:xfrm>
              <a:off x="2126507" y="2143428"/>
              <a:ext cx="827471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Clock</a:t>
              </a:r>
              <a:r>
                <a:rPr lang="fr-CA" sz="1013" dirty="0"/>
                <a:t>/Down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2A8A54C-5393-5D2E-44AF-F09AC85AED79}"/>
              </a:ext>
            </a:extLst>
          </p:cNvPr>
          <p:cNvGrpSpPr/>
          <p:nvPr/>
        </p:nvGrpSpPr>
        <p:grpSpPr>
          <a:xfrm>
            <a:off x="2448672" y="7191037"/>
            <a:ext cx="437452" cy="586249"/>
            <a:chOff x="2313501" y="2966382"/>
            <a:chExt cx="437452" cy="586249"/>
          </a:xfrm>
        </p:grpSpPr>
        <p:pic>
          <p:nvPicPr>
            <p:cNvPr id="204" name="Graphic 203" descr="Laptop">
              <a:extLst>
                <a:ext uri="{FF2B5EF4-FFF2-40B4-BE49-F238E27FC236}">
                  <a16:creationId xmlns:a16="http://schemas.microsoft.com/office/drawing/2014/main" id="{73240036-0C2A-E673-DC3A-E4E08B4FD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D1749F18-7826-025B-7760-63B0A9B12AD1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Jury</a:t>
              </a:r>
            </a:p>
          </p:txBody>
        </p:sp>
      </p:grpSp>
      <p:pic>
        <p:nvPicPr>
          <p:cNvPr id="206" name="Graphic 205" descr="Monitor with solid fill">
            <a:extLst>
              <a:ext uri="{FF2B5EF4-FFF2-40B4-BE49-F238E27FC236}">
                <a16:creationId xmlns:a16="http://schemas.microsoft.com/office/drawing/2014/main" id="{E1B5CBD7-634F-E332-0D2A-B2725504F2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19372" y="4833117"/>
            <a:ext cx="463422" cy="463422"/>
          </a:xfrm>
          <a:prstGeom prst="rect">
            <a:avLst/>
          </a:prstGeom>
        </p:spPr>
      </p:pic>
      <p:grpSp>
        <p:nvGrpSpPr>
          <p:cNvPr id="207" name="Group 206">
            <a:extLst>
              <a:ext uri="{FF2B5EF4-FFF2-40B4-BE49-F238E27FC236}">
                <a16:creationId xmlns:a16="http://schemas.microsoft.com/office/drawing/2014/main" id="{018CCD07-0DC4-E413-A4DE-F1AD8B18AFC8}"/>
              </a:ext>
            </a:extLst>
          </p:cNvPr>
          <p:cNvGrpSpPr/>
          <p:nvPr/>
        </p:nvGrpSpPr>
        <p:grpSpPr>
          <a:xfrm>
            <a:off x="341388" y="6395952"/>
            <a:ext cx="232013" cy="118656"/>
            <a:chOff x="921224" y="2236645"/>
            <a:chExt cx="934872" cy="466520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794B8E0E-FED3-CC71-C459-DEF0D9B7DB2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09" name="Graphic 208" descr="Close with solid fill">
              <a:extLst>
                <a:ext uri="{FF2B5EF4-FFF2-40B4-BE49-F238E27FC236}">
                  <a16:creationId xmlns:a16="http://schemas.microsoft.com/office/drawing/2014/main" id="{EBA9EA64-7695-E1AB-5E94-C9992EE9A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10" name="Graphic 209" descr="Checkmark with solid fill">
              <a:extLst>
                <a:ext uri="{FF2B5EF4-FFF2-40B4-BE49-F238E27FC236}">
                  <a16:creationId xmlns:a16="http://schemas.microsoft.com/office/drawing/2014/main" id="{717C158D-9A0C-18D4-AB10-D0CDC0552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85BE5F75-0526-3935-80FE-418ED653071A}"/>
              </a:ext>
            </a:extLst>
          </p:cNvPr>
          <p:cNvGrpSpPr/>
          <p:nvPr/>
        </p:nvGrpSpPr>
        <p:grpSpPr>
          <a:xfrm>
            <a:off x="341388" y="6548352"/>
            <a:ext cx="232013" cy="118656"/>
            <a:chOff x="921224" y="2236645"/>
            <a:chExt cx="934872" cy="466520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4EB9091-E3A4-A5E6-207F-D04F2695CE1E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13" name="Graphic 212" descr="Close with solid fill">
              <a:extLst>
                <a:ext uri="{FF2B5EF4-FFF2-40B4-BE49-F238E27FC236}">
                  <a16:creationId xmlns:a16="http://schemas.microsoft.com/office/drawing/2014/main" id="{CEAEC7E8-443C-D8A1-CF8A-8CA74847F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14" name="Graphic 213" descr="Checkmark with solid fill">
              <a:extLst>
                <a:ext uri="{FF2B5EF4-FFF2-40B4-BE49-F238E27FC236}">
                  <a16:creationId xmlns:a16="http://schemas.microsoft.com/office/drawing/2014/main" id="{6C1D0555-B3A2-D83B-FC58-990E7B843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78DE6F1A-B8E0-8D27-37FB-36A6AB590C61}"/>
              </a:ext>
            </a:extLst>
          </p:cNvPr>
          <p:cNvGrpSpPr/>
          <p:nvPr/>
        </p:nvGrpSpPr>
        <p:grpSpPr>
          <a:xfrm>
            <a:off x="341388" y="6700752"/>
            <a:ext cx="232013" cy="118656"/>
            <a:chOff x="921224" y="2236645"/>
            <a:chExt cx="934872" cy="466520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5EC05E0-2E9D-FC4F-7210-09193B4007E8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17" name="Graphic 216" descr="Close with solid fill">
              <a:extLst>
                <a:ext uri="{FF2B5EF4-FFF2-40B4-BE49-F238E27FC236}">
                  <a16:creationId xmlns:a16="http://schemas.microsoft.com/office/drawing/2014/main" id="{8F43EC92-EFA7-05B4-43F3-74D678A86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18" name="Graphic 217" descr="Checkmark with solid fill">
              <a:extLst>
                <a:ext uri="{FF2B5EF4-FFF2-40B4-BE49-F238E27FC236}">
                  <a16:creationId xmlns:a16="http://schemas.microsoft.com/office/drawing/2014/main" id="{270AF2A4-11D2-D248-3E4D-DE784A1D5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D4D6709-D165-A4FC-0168-4C8EEB1369D4}"/>
              </a:ext>
            </a:extLst>
          </p:cNvPr>
          <p:cNvSpPr/>
          <p:nvPr/>
        </p:nvSpPr>
        <p:spPr>
          <a:xfrm>
            <a:off x="839671" y="6535652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789ED0B-71FD-5D78-2CC2-6EECBEFBCF90}"/>
              </a:ext>
            </a:extLst>
          </p:cNvPr>
          <p:cNvSpPr/>
          <p:nvPr/>
        </p:nvSpPr>
        <p:spPr>
          <a:xfrm>
            <a:off x="745393" y="7306611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8C120103-C8BC-9BCA-076F-7E06A237A448}"/>
              </a:ext>
            </a:extLst>
          </p:cNvPr>
          <p:cNvGrpSpPr/>
          <p:nvPr/>
        </p:nvGrpSpPr>
        <p:grpSpPr>
          <a:xfrm>
            <a:off x="327150" y="7043462"/>
            <a:ext cx="232013" cy="118656"/>
            <a:chOff x="921224" y="2236645"/>
            <a:chExt cx="934872" cy="466520"/>
          </a:xfrm>
        </p:grpSpPr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B2E118C5-5E59-0E2E-4C12-616534AB5A4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40" name="Graphic 239" descr="Close with solid fill">
              <a:extLst>
                <a:ext uri="{FF2B5EF4-FFF2-40B4-BE49-F238E27FC236}">
                  <a16:creationId xmlns:a16="http://schemas.microsoft.com/office/drawing/2014/main" id="{ED16BC41-3271-449B-4FE2-F029C49C9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41" name="Graphic 240" descr="Checkmark with solid fill">
              <a:extLst>
                <a:ext uri="{FF2B5EF4-FFF2-40B4-BE49-F238E27FC236}">
                  <a16:creationId xmlns:a16="http://schemas.microsoft.com/office/drawing/2014/main" id="{6C839807-72A5-8A7B-CE24-0101D6114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FFBA60A-F93F-DA11-0503-397A68EDF9C2}"/>
              </a:ext>
            </a:extLst>
          </p:cNvPr>
          <p:cNvGrpSpPr/>
          <p:nvPr/>
        </p:nvGrpSpPr>
        <p:grpSpPr>
          <a:xfrm>
            <a:off x="327150" y="7195862"/>
            <a:ext cx="232013" cy="118656"/>
            <a:chOff x="921224" y="2236645"/>
            <a:chExt cx="934872" cy="466520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3C8BCA7C-EDD0-29BD-4F2D-F23D4C4C7D7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37" name="Graphic 236" descr="Close with solid fill">
              <a:extLst>
                <a:ext uri="{FF2B5EF4-FFF2-40B4-BE49-F238E27FC236}">
                  <a16:creationId xmlns:a16="http://schemas.microsoft.com/office/drawing/2014/main" id="{D2AA35DA-6E17-16D9-BFE0-667F87E88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38" name="Graphic 237" descr="Checkmark with solid fill">
              <a:extLst>
                <a:ext uri="{FF2B5EF4-FFF2-40B4-BE49-F238E27FC236}">
                  <a16:creationId xmlns:a16="http://schemas.microsoft.com/office/drawing/2014/main" id="{D0ED4362-11B5-F55F-768A-302A91EDC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AA3AB453-EA5E-927E-2D95-889BBBF51B75}"/>
              </a:ext>
            </a:extLst>
          </p:cNvPr>
          <p:cNvGrpSpPr/>
          <p:nvPr/>
        </p:nvGrpSpPr>
        <p:grpSpPr>
          <a:xfrm>
            <a:off x="327150" y="7348262"/>
            <a:ext cx="232013" cy="118656"/>
            <a:chOff x="921224" y="2236645"/>
            <a:chExt cx="934872" cy="46652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57B6B53-A8BB-B58C-4E0B-13993AD03098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34" name="Graphic 233" descr="Close with solid fill">
              <a:extLst>
                <a:ext uri="{FF2B5EF4-FFF2-40B4-BE49-F238E27FC236}">
                  <a16:creationId xmlns:a16="http://schemas.microsoft.com/office/drawing/2014/main" id="{ACB46D73-39D5-6681-D5D5-D8207CDFD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35" name="Graphic 234" descr="Checkmark with solid fill">
              <a:extLst>
                <a:ext uri="{FF2B5EF4-FFF2-40B4-BE49-F238E27FC236}">
                  <a16:creationId xmlns:a16="http://schemas.microsoft.com/office/drawing/2014/main" id="{9BB0515F-1DE5-F627-8C7E-29561F300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2E264D99-ACFC-D461-CF79-47D37CE29E00}"/>
              </a:ext>
            </a:extLst>
          </p:cNvPr>
          <p:cNvGrpSpPr/>
          <p:nvPr/>
        </p:nvGrpSpPr>
        <p:grpSpPr>
          <a:xfrm>
            <a:off x="327150" y="7491566"/>
            <a:ext cx="232013" cy="118656"/>
            <a:chOff x="921224" y="2236645"/>
            <a:chExt cx="934872" cy="466520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C416E3F-4B55-8F4F-D414-0AE11AB19735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31" name="Graphic 230" descr="Close with solid fill">
              <a:extLst>
                <a:ext uri="{FF2B5EF4-FFF2-40B4-BE49-F238E27FC236}">
                  <a16:creationId xmlns:a16="http://schemas.microsoft.com/office/drawing/2014/main" id="{C0CED8A8-B756-8AEA-C2CD-80A2546EF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32" name="Graphic 231" descr="Checkmark with solid fill">
              <a:extLst>
                <a:ext uri="{FF2B5EF4-FFF2-40B4-BE49-F238E27FC236}">
                  <a16:creationId xmlns:a16="http://schemas.microsoft.com/office/drawing/2014/main" id="{18BFF1BE-36ED-5642-F4FF-83DE3585B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B1E00CE-5A9B-A0E1-49D7-D732CD44FD7D}"/>
              </a:ext>
            </a:extLst>
          </p:cNvPr>
          <p:cNvGrpSpPr/>
          <p:nvPr/>
        </p:nvGrpSpPr>
        <p:grpSpPr>
          <a:xfrm>
            <a:off x="327150" y="7643966"/>
            <a:ext cx="232013" cy="118656"/>
            <a:chOff x="921224" y="2236645"/>
            <a:chExt cx="934872" cy="466520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11A144ED-3252-25E4-1075-DA622D36C0F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28" name="Graphic 227" descr="Close with solid fill">
              <a:extLst>
                <a:ext uri="{FF2B5EF4-FFF2-40B4-BE49-F238E27FC236}">
                  <a16:creationId xmlns:a16="http://schemas.microsoft.com/office/drawing/2014/main" id="{21D5FE03-081B-AC18-EE7F-CD0D90CF1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29" name="Graphic 228" descr="Checkmark with solid fill">
              <a:extLst>
                <a:ext uri="{FF2B5EF4-FFF2-40B4-BE49-F238E27FC236}">
                  <a16:creationId xmlns:a16="http://schemas.microsoft.com/office/drawing/2014/main" id="{321D7B7C-03E9-49D4-E5A6-5DBF12EA3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242" name="TextBox 241">
            <a:extLst>
              <a:ext uri="{FF2B5EF4-FFF2-40B4-BE49-F238E27FC236}">
                <a16:creationId xmlns:a16="http://schemas.microsoft.com/office/drawing/2014/main" id="{33542019-F176-C992-57AC-FFF25EF1F28C}"/>
              </a:ext>
            </a:extLst>
          </p:cNvPr>
          <p:cNvSpPr txBox="1"/>
          <p:nvPr/>
        </p:nvSpPr>
        <p:spPr>
          <a:xfrm>
            <a:off x="680107" y="7563422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Jury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E4D828F-64F8-C503-68BD-773847B0CDDE}"/>
              </a:ext>
            </a:extLst>
          </p:cNvPr>
          <p:cNvSpPr txBox="1"/>
          <p:nvPr/>
        </p:nvSpPr>
        <p:spPr>
          <a:xfrm>
            <a:off x="606972" y="6712561"/>
            <a:ext cx="61595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244" name="Graphic 243" descr="Monitor with solid fill">
            <a:extLst>
              <a:ext uri="{FF2B5EF4-FFF2-40B4-BE49-F238E27FC236}">
                <a16:creationId xmlns:a16="http://schemas.microsoft.com/office/drawing/2014/main" id="{264C1016-BD8C-C35B-5109-EA024A0E29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19372" y="5606141"/>
            <a:ext cx="463422" cy="463422"/>
          </a:xfrm>
          <a:prstGeom prst="rect">
            <a:avLst/>
          </a:prstGeom>
        </p:spPr>
      </p:pic>
      <p:pic>
        <p:nvPicPr>
          <p:cNvPr id="245" name="Graphic 244" descr="Monitor with solid fill">
            <a:extLst>
              <a:ext uri="{FF2B5EF4-FFF2-40B4-BE49-F238E27FC236}">
                <a16:creationId xmlns:a16="http://schemas.microsoft.com/office/drawing/2014/main" id="{B892C447-659C-EF5A-E55D-6B25391B74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19372" y="8002596"/>
            <a:ext cx="463422" cy="463422"/>
          </a:xfrm>
          <a:prstGeom prst="rect">
            <a:avLst/>
          </a:prstGeom>
        </p:spPr>
      </p:pic>
      <p:sp>
        <p:nvSpPr>
          <p:cNvPr id="246" name="TextBox 245">
            <a:extLst>
              <a:ext uri="{FF2B5EF4-FFF2-40B4-BE49-F238E27FC236}">
                <a16:creationId xmlns:a16="http://schemas.microsoft.com/office/drawing/2014/main" id="{4709DA82-FFB4-1685-21EE-41980E115DEA}"/>
              </a:ext>
            </a:extLst>
          </p:cNvPr>
          <p:cNvSpPr txBox="1"/>
          <p:nvPr/>
        </p:nvSpPr>
        <p:spPr>
          <a:xfrm>
            <a:off x="1291453" y="521503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74D92E9-EC43-BBAD-7511-502068BC2422}"/>
              </a:ext>
            </a:extLst>
          </p:cNvPr>
          <p:cNvSpPr txBox="1"/>
          <p:nvPr/>
        </p:nvSpPr>
        <p:spPr>
          <a:xfrm>
            <a:off x="1286323" y="5970356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Attempt</a:t>
            </a:r>
            <a:br>
              <a:rPr lang="fr-CA" sz="1013" dirty="0"/>
            </a:br>
            <a:r>
              <a:rPr lang="fr-CA" sz="1013" dirty="0" err="1"/>
              <a:t>Board</a:t>
            </a:r>
            <a:endParaRPr lang="fr-CA" sz="1013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57C6E65F-403C-D63C-34FD-6AA0FB2D48FF}"/>
              </a:ext>
            </a:extLst>
          </p:cNvPr>
          <p:cNvSpPr txBox="1"/>
          <p:nvPr/>
        </p:nvSpPr>
        <p:spPr>
          <a:xfrm>
            <a:off x="1287653" y="840079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br>
              <a:rPr lang="fr-CA" sz="1013" dirty="0"/>
            </a:br>
            <a:r>
              <a:rPr lang="fr-CA" sz="1013" dirty="0"/>
              <a:t>Scoreboard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D147936C-7A38-40D0-D500-5ECC77C7C135}"/>
              </a:ext>
            </a:extLst>
          </p:cNvPr>
          <p:cNvCxnSpPr>
            <a:stCxn id="192" idx="1"/>
            <a:endCxn id="206" idx="3"/>
          </p:cNvCxnSpPr>
          <p:nvPr/>
        </p:nvCxnSpPr>
        <p:spPr>
          <a:xfrm flipH="1">
            <a:off x="1982794" y="5061240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9D35373B-FEA0-F4B7-F6F0-5B5E5261003D}"/>
              </a:ext>
            </a:extLst>
          </p:cNvPr>
          <p:cNvCxnSpPr>
            <a:stCxn id="198" idx="1"/>
            <a:endCxn id="244" idx="3"/>
          </p:cNvCxnSpPr>
          <p:nvPr/>
        </p:nvCxnSpPr>
        <p:spPr>
          <a:xfrm flipH="1">
            <a:off x="1982794" y="5834264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5B2D295D-4678-0C80-9BE1-B64DBF777B40}"/>
              </a:ext>
            </a:extLst>
          </p:cNvPr>
          <p:cNvCxnSpPr>
            <a:stCxn id="196" idx="1"/>
            <a:endCxn id="245" idx="3"/>
          </p:cNvCxnSpPr>
          <p:nvPr/>
        </p:nvCxnSpPr>
        <p:spPr>
          <a:xfrm flipH="1">
            <a:off x="1982794" y="8230719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>
            <a:extLst>
              <a:ext uri="{FF2B5EF4-FFF2-40B4-BE49-F238E27FC236}">
                <a16:creationId xmlns:a16="http://schemas.microsoft.com/office/drawing/2014/main" id="{BA5D61A3-0113-6F71-7D02-5E6F44645FC8}"/>
              </a:ext>
            </a:extLst>
          </p:cNvPr>
          <p:cNvSpPr/>
          <p:nvPr/>
        </p:nvSpPr>
        <p:spPr>
          <a:xfrm>
            <a:off x="345738" y="5749772"/>
            <a:ext cx="232013" cy="1160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78E38DA9-8D03-DB34-A058-D70CCFEF3A40}"/>
              </a:ext>
            </a:extLst>
          </p:cNvPr>
          <p:cNvCxnSpPr>
            <a:cxnSpLocks/>
            <a:stCxn id="199" idx="2"/>
          </p:cNvCxnSpPr>
          <p:nvPr/>
        </p:nvCxnSpPr>
        <p:spPr>
          <a:xfrm rot="5400000" flipH="1">
            <a:off x="1384856" y="4896153"/>
            <a:ext cx="315493" cy="2249593"/>
          </a:xfrm>
          <a:prstGeom prst="bentConnector3">
            <a:avLst>
              <a:gd name="adj1" fmla="val -440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62DDB241-0558-1F41-B15B-9E687B5397A5}"/>
              </a:ext>
            </a:extLst>
          </p:cNvPr>
          <p:cNvCxnSpPr>
            <a:stCxn id="201" idx="1"/>
            <a:endCxn id="219" idx="3"/>
          </p:cNvCxnSpPr>
          <p:nvPr/>
        </p:nvCxnSpPr>
        <p:spPr>
          <a:xfrm flipH="1" flipV="1">
            <a:off x="992284" y="6627558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064D97B1-1AEF-1BFF-0517-F1192F26CC64}"/>
              </a:ext>
            </a:extLst>
          </p:cNvPr>
          <p:cNvCxnSpPr>
            <a:cxnSpLocks/>
            <a:stCxn id="204" idx="1"/>
            <a:endCxn id="221" idx="3"/>
          </p:cNvCxnSpPr>
          <p:nvPr/>
        </p:nvCxnSpPr>
        <p:spPr>
          <a:xfrm flipH="1" flipV="1">
            <a:off x="1086561" y="7416696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FFADF4B1-F2B6-E336-4FBC-749BE8388C53}"/>
              </a:ext>
            </a:extLst>
          </p:cNvPr>
          <p:cNvSpPr txBox="1"/>
          <p:nvPr/>
        </p:nvSpPr>
        <p:spPr>
          <a:xfrm>
            <a:off x="254562" y="5691562"/>
            <a:ext cx="723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solidFill>
                  <a:schemeClr val="accent6">
                    <a:lumMod val="40000"/>
                    <a:lumOff val="60000"/>
                  </a:schemeClr>
                </a:solidFill>
                <a:latin typeface="Webdings" panose="05030102010509060703" pitchFamily="18" charset="2"/>
              </a:rPr>
              <a:t>4</a:t>
            </a:r>
            <a:r>
              <a:rPr lang="en-CA" sz="900" dirty="0">
                <a:solidFill>
                  <a:srgbClr val="FF0000"/>
                </a:solidFill>
                <a:latin typeface="Webdings" panose="05030102010509060703" pitchFamily="18" charset="2"/>
              </a:rPr>
              <a:t>&lt;</a:t>
            </a:r>
            <a:endParaRPr lang="en-CA" sz="900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E24A030-A999-8856-FD53-9756DF6480CC}"/>
              </a:ext>
            </a:extLst>
          </p:cNvPr>
          <p:cNvSpPr txBox="1"/>
          <p:nvPr/>
        </p:nvSpPr>
        <p:spPr>
          <a:xfrm>
            <a:off x="2012754" y="4886115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HDMI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7703272A-6A9D-921C-3383-6DBCB8D8914B}"/>
              </a:ext>
            </a:extLst>
          </p:cNvPr>
          <p:cNvSpPr txBox="1"/>
          <p:nvPr/>
        </p:nvSpPr>
        <p:spPr>
          <a:xfrm>
            <a:off x="1994342" y="5660285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HDMI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E49D9DE6-6BB9-805B-911D-D119F99A6588}"/>
              </a:ext>
            </a:extLst>
          </p:cNvPr>
          <p:cNvSpPr txBox="1"/>
          <p:nvPr/>
        </p:nvSpPr>
        <p:spPr>
          <a:xfrm>
            <a:off x="2003913" y="8056976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HDMI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8C44770D-1A32-8C64-028D-E735F96AC2CA}"/>
              </a:ext>
            </a:extLst>
          </p:cNvPr>
          <p:cNvSpPr txBox="1"/>
          <p:nvPr/>
        </p:nvSpPr>
        <p:spPr>
          <a:xfrm>
            <a:off x="2059259" y="6160409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62D769D8-79A4-5298-B161-F1A2885967C0}"/>
              </a:ext>
            </a:extLst>
          </p:cNvPr>
          <p:cNvSpPr txBox="1"/>
          <p:nvPr/>
        </p:nvSpPr>
        <p:spPr>
          <a:xfrm>
            <a:off x="2059259" y="6465689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D09F7603-FCD2-84DB-669D-2C036DD4274E}"/>
              </a:ext>
            </a:extLst>
          </p:cNvPr>
          <p:cNvSpPr txBox="1"/>
          <p:nvPr/>
        </p:nvSpPr>
        <p:spPr>
          <a:xfrm>
            <a:off x="2059259" y="7251992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4266226" y="2987212"/>
            <a:ext cx="710946" cy="291944"/>
          </a:xfrm>
          <a:prstGeom prst="rect">
            <a:avLst/>
          </a:prstGeom>
        </p:spPr>
      </p:pic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4940FF0-0427-3244-9F31-095721CB33BC}"/>
              </a:ext>
            </a:extLst>
          </p:cNvPr>
          <p:cNvCxnSpPr>
            <a:cxnSpLocks/>
          </p:cNvCxnSpPr>
          <p:nvPr/>
        </p:nvCxnSpPr>
        <p:spPr>
          <a:xfrm>
            <a:off x="3429000" y="336839"/>
            <a:ext cx="0" cy="3169479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67AA1B17-7203-D092-E022-EEDC83021FAB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2886124" y="33684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DDC21886-042C-8727-DEEE-0989F5E85D08}"/>
              </a:ext>
            </a:extLst>
          </p:cNvPr>
          <p:cNvCxnSpPr>
            <a:cxnSpLocks/>
          </p:cNvCxnSpPr>
          <p:nvPr/>
        </p:nvCxnSpPr>
        <p:spPr>
          <a:xfrm flipH="1">
            <a:off x="2886124" y="112621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A74F863-3590-15B4-3894-4C2D6540C5F3}"/>
              </a:ext>
            </a:extLst>
          </p:cNvPr>
          <p:cNvCxnSpPr>
            <a:cxnSpLocks/>
          </p:cNvCxnSpPr>
          <p:nvPr/>
        </p:nvCxnSpPr>
        <p:spPr>
          <a:xfrm flipH="1">
            <a:off x="2886124" y="1915598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DDE8D34A-F40F-0DA2-09A1-325CE7A47057}"/>
              </a:ext>
            </a:extLst>
          </p:cNvPr>
          <p:cNvCxnSpPr>
            <a:cxnSpLocks/>
          </p:cNvCxnSpPr>
          <p:nvPr/>
        </p:nvCxnSpPr>
        <p:spPr>
          <a:xfrm flipH="1">
            <a:off x="2886124" y="2704977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1246CF2-6411-4078-F8A6-A8A40AC4962F}"/>
              </a:ext>
            </a:extLst>
          </p:cNvPr>
          <p:cNvCxnSpPr>
            <a:cxnSpLocks/>
          </p:cNvCxnSpPr>
          <p:nvPr/>
        </p:nvCxnSpPr>
        <p:spPr>
          <a:xfrm flipH="1">
            <a:off x="2886124" y="3494356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1" name="Graphic 290">
            <a:extLst>
              <a:ext uri="{FF2B5EF4-FFF2-40B4-BE49-F238E27FC236}">
                <a16:creationId xmlns:a16="http://schemas.microsoft.com/office/drawing/2014/main" id="{D827DEA2-5887-9E8F-3937-1DD34E666BE5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3330122" y="6507471"/>
            <a:ext cx="710946" cy="291944"/>
          </a:xfrm>
          <a:prstGeom prst="rect">
            <a:avLst/>
          </a:prstGeom>
        </p:spPr>
      </p:pic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BC973AB4-3A04-B51F-A260-65968C29E56E}"/>
              </a:ext>
            </a:extLst>
          </p:cNvPr>
          <p:cNvCxnSpPr>
            <a:cxnSpLocks/>
          </p:cNvCxnSpPr>
          <p:nvPr/>
        </p:nvCxnSpPr>
        <p:spPr>
          <a:xfrm>
            <a:off x="3445399" y="5061312"/>
            <a:ext cx="0" cy="3169479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39DACF45-44B8-5AB4-A2A2-B8E8C78A8B1B}"/>
              </a:ext>
            </a:extLst>
          </p:cNvPr>
          <p:cNvCxnSpPr>
            <a:cxnSpLocks/>
          </p:cNvCxnSpPr>
          <p:nvPr/>
        </p:nvCxnSpPr>
        <p:spPr>
          <a:xfrm flipH="1">
            <a:off x="2902523" y="506131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EF111797-8F19-2AC5-405C-E91CC2355420}"/>
              </a:ext>
            </a:extLst>
          </p:cNvPr>
          <p:cNvCxnSpPr>
            <a:cxnSpLocks/>
          </p:cNvCxnSpPr>
          <p:nvPr/>
        </p:nvCxnSpPr>
        <p:spPr>
          <a:xfrm flipH="1">
            <a:off x="2902523" y="585069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18B5025-6992-4729-CDF1-F7AD1E8288B0}"/>
              </a:ext>
            </a:extLst>
          </p:cNvPr>
          <p:cNvCxnSpPr>
            <a:cxnSpLocks/>
          </p:cNvCxnSpPr>
          <p:nvPr/>
        </p:nvCxnSpPr>
        <p:spPr>
          <a:xfrm flipH="1">
            <a:off x="2902523" y="664007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388F26A3-6770-FEF7-5C9D-8642AF65452C}"/>
              </a:ext>
            </a:extLst>
          </p:cNvPr>
          <p:cNvCxnSpPr>
            <a:cxnSpLocks/>
          </p:cNvCxnSpPr>
          <p:nvPr/>
        </p:nvCxnSpPr>
        <p:spPr>
          <a:xfrm flipH="1">
            <a:off x="2902523" y="742945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0B5C94F0-A094-6849-9066-2A106B520BAA}"/>
              </a:ext>
            </a:extLst>
          </p:cNvPr>
          <p:cNvCxnSpPr>
            <a:cxnSpLocks/>
          </p:cNvCxnSpPr>
          <p:nvPr/>
        </p:nvCxnSpPr>
        <p:spPr>
          <a:xfrm flipH="1">
            <a:off x="2902523" y="821882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9" name="Graphic 298">
            <a:extLst>
              <a:ext uri="{FF2B5EF4-FFF2-40B4-BE49-F238E27FC236}">
                <a16:creationId xmlns:a16="http://schemas.microsoft.com/office/drawing/2014/main" id="{D71B2BA6-C784-E3FA-6401-CEDEF7873516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3330122" y="1727684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033764" y="3947114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4E75A4EC-9090-A9EF-85ED-F46F0940B2BE}"/>
              </a:ext>
            </a:extLst>
          </p:cNvPr>
          <p:cNvSpPr txBox="1"/>
          <p:nvPr/>
        </p:nvSpPr>
        <p:spPr>
          <a:xfrm>
            <a:off x="3620971" y="4709345"/>
            <a:ext cx="47641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 err="1">
                <a:solidFill>
                  <a:schemeClr val="accent1"/>
                </a:solidFill>
              </a:rPr>
              <a:t>video</a:t>
            </a:r>
            <a:endParaRPr lang="fr-CA" sz="1013" dirty="0">
              <a:solidFill>
                <a:schemeClr val="accent1"/>
              </a:solidFill>
            </a:endParaRPr>
          </a:p>
        </p:txBody>
      </p:sp>
      <p:pic>
        <p:nvPicPr>
          <p:cNvPr id="346" name="Graphic 345" descr="Laptop">
            <a:extLst>
              <a:ext uri="{FF2B5EF4-FFF2-40B4-BE49-F238E27FC236}">
                <a16:creationId xmlns:a16="http://schemas.microsoft.com/office/drawing/2014/main" id="{ECC4DF0C-EAE1-E95E-AAD2-C8E4980CD8B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89702" y="4373280"/>
            <a:ext cx="514350" cy="514350"/>
          </a:xfrm>
          <a:prstGeom prst="rect">
            <a:avLst/>
          </a:prstGeom>
        </p:spPr>
      </p:pic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C86A1CD0-2897-9059-C487-6556171A7A09}"/>
              </a:ext>
            </a:extLst>
          </p:cNvPr>
          <p:cNvCxnSpPr>
            <a:cxnSpLocks/>
          </p:cNvCxnSpPr>
          <p:nvPr/>
        </p:nvCxnSpPr>
        <p:spPr>
          <a:xfrm flipH="1">
            <a:off x="4031302" y="4630455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TextBox 349">
            <a:extLst>
              <a:ext uri="{FF2B5EF4-FFF2-40B4-BE49-F238E27FC236}">
                <a16:creationId xmlns:a16="http://schemas.microsoft.com/office/drawing/2014/main" id="{16312574-EA67-785D-0C32-361AC8751B48}"/>
              </a:ext>
            </a:extLst>
          </p:cNvPr>
          <p:cNvSpPr txBox="1"/>
          <p:nvPr/>
        </p:nvSpPr>
        <p:spPr>
          <a:xfrm>
            <a:off x="44760" y="5479169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Timekeeper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307B267D-7EFB-4DE7-F4B7-44C5C7BB63B5}"/>
              </a:ext>
            </a:extLst>
          </p:cNvPr>
          <p:cNvSpPr txBox="1"/>
          <p:nvPr/>
        </p:nvSpPr>
        <p:spPr>
          <a:xfrm>
            <a:off x="35610" y="740851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Timekeeper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352" name="Graphic 351">
            <a:extLst>
              <a:ext uri="{FF2B5EF4-FFF2-40B4-BE49-F238E27FC236}">
                <a16:creationId xmlns:a16="http://schemas.microsoft.com/office/drawing/2014/main" id="{3809E0DE-22A3-C5E0-8A15-DFC46A1A4FC4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5058314" y="2992132"/>
            <a:ext cx="710946" cy="291944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05788AD-205A-2894-5583-A3C415705AA8}"/>
              </a:ext>
            </a:extLst>
          </p:cNvPr>
          <p:cNvCxnSpPr>
            <a:cxnSpLocks/>
          </p:cNvCxnSpPr>
          <p:nvPr/>
        </p:nvCxnSpPr>
        <p:spPr>
          <a:xfrm flipH="1">
            <a:off x="4833156" y="3133184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Graphic 45" descr="Cloud">
            <a:extLst>
              <a:ext uri="{FF2B5EF4-FFF2-40B4-BE49-F238E27FC236}">
                <a16:creationId xmlns:a16="http://schemas.microsoft.com/office/drawing/2014/main" id="{49E8B6FC-6B60-77DF-0BB1-884483AD7A52}"/>
              </a:ext>
            </a:extLst>
          </p:cNvPr>
          <p:cNvSpPr/>
          <p:nvPr/>
        </p:nvSpPr>
        <p:spPr>
          <a:xfrm>
            <a:off x="5045020" y="3526103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B16E287-D71B-9D55-7AC0-CE572DE0A033}"/>
              </a:ext>
            </a:extLst>
          </p:cNvPr>
          <p:cNvSpPr txBox="1"/>
          <p:nvPr/>
        </p:nvSpPr>
        <p:spPr>
          <a:xfrm>
            <a:off x="5261614" y="3856924"/>
            <a:ext cx="9393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 err="1"/>
              <a:t>Video</a:t>
            </a:r>
            <a:r>
              <a:rPr lang="fr-CA" sz="1013" dirty="0"/>
              <a:t> Streaming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2C6F8C9-112C-B0A4-4D68-4723F5832E6C}"/>
              </a:ext>
            </a:extLst>
          </p:cNvPr>
          <p:cNvCxnSpPr>
            <a:cxnSpLocks/>
            <a:endCxn id="355" idx="1"/>
          </p:cNvCxnSpPr>
          <p:nvPr/>
        </p:nvCxnSpPr>
        <p:spPr>
          <a:xfrm rot="16200000" flipH="1">
            <a:off x="4820511" y="3617864"/>
            <a:ext cx="882050" cy="1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nector: Elbow 383">
            <a:extLst>
              <a:ext uri="{FF2B5EF4-FFF2-40B4-BE49-F238E27FC236}">
                <a16:creationId xmlns:a16="http://schemas.microsoft.com/office/drawing/2014/main" id="{BE257B50-8B6C-7ABB-835B-67BDCD7FF898}"/>
              </a:ext>
            </a:extLst>
          </p:cNvPr>
          <p:cNvCxnSpPr>
            <a:endCxn id="291" idx="3"/>
          </p:cNvCxnSpPr>
          <p:nvPr/>
        </p:nvCxnSpPr>
        <p:spPr>
          <a:xfrm rot="5400000">
            <a:off x="2852318" y="5135864"/>
            <a:ext cx="2706329" cy="32882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endCxn id="299" idx="3"/>
          </p:cNvCxnSpPr>
          <p:nvPr/>
        </p:nvCxnSpPr>
        <p:spPr>
          <a:xfrm rot="16200000" flipV="1">
            <a:off x="3168755" y="2745969"/>
            <a:ext cx="2073458" cy="32883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A6545F15-2094-BF31-9D8C-0B213FF30A4A}"/>
              </a:ext>
            </a:extLst>
          </p:cNvPr>
          <p:cNvCxnSpPr/>
          <p:nvPr/>
        </p:nvCxnSpPr>
        <p:spPr>
          <a:xfrm flipV="1">
            <a:off x="5261458" y="1849011"/>
            <a:ext cx="0" cy="1203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C694CEB1-960D-2C34-76F5-63FD21DE189D}"/>
              </a:ext>
            </a:extLst>
          </p:cNvPr>
          <p:cNvSpPr txBox="1"/>
          <p:nvPr/>
        </p:nvSpPr>
        <p:spPr>
          <a:xfrm>
            <a:off x="3311690" y="1509780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1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3910E3EF-7936-217C-5FC4-82FE7E5B016E}"/>
              </a:ext>
            </a:extLst>
          </p:cNvPr>
          <p:cNvSpPr txBox="1"/>
          <p:nvPr/>
        </p:nvSpPr>
        <p:spPr>
          <a:xfrm>
            <a:off x="3337490" y="6280776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2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3588215" y="2989582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C564230-606E-10A9-7F25-922B45D14EAF}"/>
              </a:ext>
            </a:extLst>
          </p:cNvPr>
          <p:cNvSpPr txBox="1"/>
          <p:nvPr/>
        </p:nvSpPr>
        <p:spPr>
          <a:xfrm>
            <a:off x="5558955" y="2940196"/>
            <a:ext cx="862685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Internet</a:t>
            </a:r>
            <a:br>
              <a:rPr lang="fr-CA" sz="1013" dirty="0"/>
            </a:br>
            <a:r>
              <a:rPr lang="fr-CA" sz="1013" dirty="0"/>
              <a:t>Access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97827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76F585B0-FA20-416B-8FEF-C38BC820E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648" y="2980072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8334" y="4643625"/>
            <a:ext cx="514350" cy="514350"/>
          </a:xfrm>
          <a:prstGeom prst="rect">
            <a:avLst/>
          </a:prstGeom>
        </p:spPr>
      </p:pic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B26F2D9A-0389-4F5E-9CE3-76AE6DBD72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6648" y="4047909"/>
            <a:ext cx="257175" cy="257175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A68D5361-5BF4-4832-A4CD-48D24331CB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5231" y="4047909"/>
            <a:ext cx="257175" cy="257175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A4F2E9AB-1654-42A4-96CE-56E364489C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3813" y="4047909"/>
            <a:ext cx="257175" cy="257175"/>
          </a:xfrm>
          <a:prstGeom prst="rect">
            <a:avLst/>
          </a:prstGeom>
        </p:spPr>
      </p:pic>
      <p:pic>
        <p:nvPicPr>
          <p:cNvPr id="21" name="Graphic 20" descr="Server">
            <a:extLst>
              <a:ext uri="{FF2B5EF4-FFF2-40B4-BE49-F238E27FC236}">
                <a16:creationId xmlns:a16="http://schemas.microsoft.com/office/drawing/2014/main" id="{5177753F-C49E-491E-81CB-B902FC2C3E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9348" y="4643625"/>
            <a:ext cx="514350" cy="514350"/>
          </a:xfrm>
          <a:prstGeom prst="rect">
            <a:avLst/>
          </a:prstGeom>
        </p:spPr>
      </p:pic>
      <p:pic>
        <p:nvPicPr>
          <p:cNvPr id="37" name="Graphic 36" descr="Laptop">
            <a:extLst>
              <a:ext uri="{FF2B5EF4-FFF2-40B4-BE49-F238E27FC236}">
                <a16:creationId xmlns:a16="http://schemas.microsoft.com/office/drawing/2014/main" id="{B4B10AC0-DA4E-417B-BE77-4DC952874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7326" y="3225584"/>
            <a:ext cx="514350" cy="514350"/>
          </a:xfrm>
          <a:prstGeom prst="rect">
            <a:avLst/>
          </a:prstGeom>
        </p:spPr>
      </p:pic>
      <p:pic>
        <p:nvPicPr>
          <p:cNvPr id="39" name="Graphic 38" descr="Laptop">
            <a:extLst>
              <a:ext uri="{FF2B5EF4-FFF2-40B4-BE49-F238E27FC236}">
                <a16:creationId xmlns:a16="http://schemas.microsoft.com/office/drawing/2014/main" id="{75167A89-7233-4EE0-8883-B4FD6C2C8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7449" y="3237247"/>
            <a:ext cx="514350" cy="514350"/>
          </a:xfrm>
          <a:prstGeom prst="rect">
            <a:avLst/>
          </a:prstGeom>
        </p:spPr>
      </p:pic>
      <p:pic>
        <p:nvPicPr>
          <p:cNvPr id="40" name="Graphic 39" descr="Laptop">
            <a:extLst>
              <a:ext uri="{FF2B5EF4-FFF2-40B4-BE49-F238E27FC236}">
                <a16:creationId xmlns:a16="http://schemas.microsoft.com/office/drawing/2014/main" id="{2959F963-E321-4DE6-9007-5B95094ED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7573" y="3225584"/>
            <a:ext cx="514350" cy="514350"/>
          </a:xfrm>
          <a:prstGeom prst="rect">
            <a:avLst/>
          </a:prstGeom>
        </p:spPr>
      </p:pic>
      <p:pic>
        <p:nvPicPr>
          <p:cNvPr id="42" name="Graphic 41" descr="Laptop">
            <a:extLst>
              <a:ext uri="{FF2B5EF4-FFF2-40B4-BE49-F238E27FC236}">
                <a16:creationId xmlns:a16="http://schemas.microsoft.com/office/drawing/2014/main" id="{30258E07-778B-4C23-82CB-8374A76FC3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9691" y="5606254"/>
            <a:ext cx="514350" cy="514350"/>
          </a:xfrm>
          <a:prstGeom prst="rect">
            <a:avLst/>
          </a:prstGeom>
        </p:spPr>
      </p:pic>
      <p:pic>
        <p:nvPicPr>
          <p:cNvPr id="44" name="Graphic 43" descr="Laptop">
            <a:extLst>
              <a:ext uri="{FF2B5EF4-FFF2-40B4-BE49-F238E27FC236}">
                <a16:creationId xmlns:a16="http://schemas.microsoft.com/office/drawing/2014/main" id="{A91E7EE7-10AA-4201-8AC3-48AB9FC0C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638" y="2982393"/>
            <a:ext cx="514350" cy="514350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2422448" y="3613971"/>
            <a:ext cx="3046136" cy="1733765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1742186" y="4015299"/>
            <a:ext cx="598247" cy="117781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1502895" y="3776007"/>
            <a:ext cx="598247" cy="165640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1263604" y="3536716"/>
            <a:ext cx="598247" cy="213498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B0E96370-52C4-45E3-ABB7-F38BD45E9E71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1354041" y="5220181"/>
            <a:ext cx="1533353" cy="64324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cxnSpLocks/>
            <a:endCxn id="5" idx="2"/>
          </p:cNvCxnSpPr>
          <p:nvPr/>
        </p:nvCxnSpPr>
        <p:spPr>
          <a:xfrm rot="16200000" flipV="1">
            <a:off x="1204916" y="2913330"/>
            <a:ext cx="1101386" cy="2263571"/>
          </a:xfrm>
          <a:prstGeom prst="curvedConnector3">
            <a:avLst>
              <a:gd name="adj1" fmla="val 67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cxnSpLocks/>
            <a:endCxn id="44" idx="2"/>
          </p:cNvCxnSpPr>
          <p:nvPr/>
        </p:nvCxnSpPr>
        <p:spPr>
          <a:xfrm rot="16200000" flipV="1">
            <a:off x="1556071" y="3264485"/>
            <a:ext cx="1099065" cy="1563581"/>
          </a:xfrm>
          <a:prstGeom prst="curvedConnector3">
            <a:avLst>
              <a:gd name="adj1" fmla="val 733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47218F2-E193-4C56-B84B-B091AAEC9625}"/>
              </a:ext>
            </a:extLst>
          </p:cNvPr>
          <p:cNvSpPr txBox="1"/>
          <p:nvPr/>
        </p:nvSpPr>
        <p:spPr>
          <a:xfrm>
            <a:off x="1612063" y="3113717"/>
            <a:ext cx="84189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/>
              <a:t>Scoreboards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1A24CB-D856-4574-A0B7-39AB7B963F94}"/>
              </a:ext>
            </a:extLst>
          </p:cNvPr>
          <p:cNvSpPr txBox="1"/>
          <p:nvPr/>
        </p:nvSpPr>
        <p:spPr>
          <a:xfrm>
            <a:off x="1612063" y="3994716"/>
            <a:ext cx="904415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Phone/Tablet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E5E34C6-8717-433B-8843-E4B12A7C146D}"/>
              </a:ext>
            </a:extLst>
          </p:cNvPr>
          <p:cNvSpPr txBox="1"/>
          <p:nvPr/>
        </p:nvSpPr>
        <p:spPr>
          <a:xfrm>
            <a:off x="836527" y="6016730"/>
            <a:ext cx="6463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/>
              <a:t>Marshall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1255E3D-D65B-44CD-BE13-9BD3F23D006B}"/>
              </a:ext>
            </a:extLst>
          </p:cNvPr>
          <p:cNvSpPr txBox="1"/>
          <p:nvPr/>
        </p:nvSpPr>
        <p:spPr>
          <a:xfrm>
            <a:off x="2544211" y="5995003"/>
            <a:ext cx="76815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 err="1"/>
              <a:t>Announcer</a:t>
            </a:r>
            <a:endParaRPr lang="fr-CA" sz="1013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DCF87DF-F2ED-4475-9407-EE20527072A2}"/>
              </a:ext>
            </a:extLst>
          </p:cNvPr>
          <p:cNvSpPr txBox="1"/>
          <p:nvPr/>
        </p:nvSpPr>
        <p:spPr>
          <a:xfrm>
            <a:off x="109625" y="2743657"/>
            <a:ext cx="105830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i="1" dirty="0" err="1"/>
              <a:t>Competition</a:t>
            </a:r>
            <a:r>
              <a:rPr lang="fr-CA" sz="1013" i="1" dirty="0"/>
              <a:t> Site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3D4809F-46F2-45AB-9212-B21139D1E38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144569" y="4900801"/>
            <a:ext cx="803765" cy="2531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phic 136" descr="Laptop">
            <a:extLst>
              <a:ext uri="{FF2B5EF4-FFF2-40B4-BE49-F238E27FC236}">
                <a16:creationId xmlns:a16="http://schemas.microsoft.com/office/drawing/2014/main" id="{1E7CC159-6195-4D7F-8385-60C99F5407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22010" y="5606254"/>
            <a:ext cx="514350" cy="51435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79F9B87A-2C2D-43BA-8A3D-63A48FBE7D79}"/>
              </a:ext>
            </a:extLst>
          </p:cNvPr>
          <p:cNvSpPr txBox="1"/>
          <p:nvPr/>
        </p:nvSpPr>
        <p:spPr>
          <a:xfrm>
            <a:off x="2647590" y="5032089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/>
              <a:t>owlcms</a:t>
            </a:r>
          </a:p>
        </p:txBody>
      </p: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0CD263EB-083B-46BB-903A-85F2EB299A85}"/>
              </a:ext>
            </a:extLst>
          </p:cNvPr>
          <p:cNvCxnSpPr>
            <a:stCxn id="137" idx="3"/>
            <a:endCxn id="138" idx="2"/>
          </p:cNvCxnSpPr>
          <p:nvPr/>
        </p:nvCxnSpPr>
        <p:spPr>
          <a:xfrm flipH="1" flipV="1">
            <a:off x="2941100" y="5280298"/>
            <a:ext cx="195260" cy="583131"/>
          </a:xfrm>
          <a:prstGeom prst="curvedConnector4">
            <a:avLst>
              <a:gd name="adj1" fmla="val -117075"/>
              <a:gd name="adj2" fmla="val 7205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3818089" y="5093796"/>
            <a:ext cx="86113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 err="1"/>
              <a:t>publicresults</a:t>
            </a:r>
            <a:endParaRPr lang="fr-CA" sz="1013" dirty="0"/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EA06EC34-A278-408E-A58E-B30BBF510876}"/>
              </a:ext>
            </a:extLst>
          </p:cNvPr>
          <p:cNvCxnSpPr>
            <a:stCxn id="7" idx="3"/>
            <a:endCxn id="37" idx="3"/>
          </p:cNvCxnSpPr>
          <p:nvPr/>
        </p:nvCxnSpPr>
        <p:spPr>
          <a:xfrm flipV="1">
            <a:off x="4462684" y="3482759"/>
            <a:ext cx="78992" cy="1418041"/>
          </a:xfrm>
          <a:prstGeom prst="curvedConnector3">
            <a:avLst>
              <a:gd name="adj1" fmla="val 262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A484415C-90E6-46A4-AADF-5FA10C8060A9}"/>
              </a:ext>
            </a:extLst>
          </p:cNvPr>
          <p:cNvCxnSpPr>
            <a:stCxn id="7" idx="3"/>
            <a:endCxn id="39" idx="3"/>
          </p:cNvCxnSpPr>
          <p:nvPr/>
        </p:nvCxnSpPr>
        <p:spPr>
          <a:xfrm flipV="1">
            <a:off x="4462684" y="3494422"/>
            <a:ext cx="989115" cy="1406378"/>
          </a:xfrm>
          <a:prstGeom prst="curvedConnector3">
            <a:avLst>
              <a:gd name="adj1" fmla="val 113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B989D948-7F2D-448F-A124-1CB1BA2F7C27}"/>
              </a:ext>
            </a:extLst>
          </p:cNvPr>
          <p:cNvCxnSpPr>
            <a:stCxn id="7" idx="3"/>
            <a:endCxn id="40" idx="3"/>
          </p:cNvCxnSpPr>
          <p:nvPr/>
        </p:nvCxnSpPr>
        <p:spPr>
          <a:xfrm flipV="1">
            <a:off x="4462684" y="3482759"/>
            <a:ext cx="1899239" cy="1418041"/>
          </a:xfrm>
          <a:prstGeom prst="curvedConnector3">
            <a:avLst>
              <a:gd name="adj1" fmla="val 106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FC831EE-7DD3-4DB4-88EE-43B5B9336F34}"/>
              </a:ext>
            </a:extLst>
          </p:cNvPr>
          <p:cNvSpPr/>
          <p:nvPr/>
        </p:nvSpPr>
        <p:spPr>
          <a:xfrm>
            <a:off x="204691" y="2947599"/>
            <a:ext cx="3128088" cy="3290790"/>
          </a:xfrm>
          <a:custGeom>
            <a:avLst/>
            <a:gdLst>
              <a:gd name="connsiteX0" fmla="*/ 0 w 5561045"/>
              <a:gd name="connsiteY0" fmla="*/ 0 h 5850293"/>
              <a:gd name="connsiteX1" fmla="*/ 0 w 5561045"/>
              <a:gd name="connsiteY1" fmla="*/ 5850293 h 5850293"/>
              <a:gd name="connsiteX2" fmla="*/ 5561045 w 5561045"/>
              <a:gd name="connsiteY2" fmla="*/ 5850293 h 5850293"/>
              <a:gd name="connsiteX3" fmla="*/ 5561045 w 5561045"/>
              <a:gd name="connsiteY3" fmla="*/ 4310742 h 5850293"/>
              <a:gd name="connsiteX4" fmla="*/ 3881535 w 5561045"/>
              <a:gd name="connsiteY4" fmla="*/ 4310742 h 5850293"/>
              <a:gd name="connsiteX5" fmla="*/ 3881535 w 5561045"/>
              <a:gd name="connsiteY5" fmla="*/ 9330 h 5850293"/>
              <a:gd name="connsiteX6" fmla="*/ 0 w 5561045"/>
              <a:gd name="connsiteY6" fmla="*/ 0 h 585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1045" h="5850293">
                <a:moveTo>
                  <a:pt x="0" y="0"/>
                </a:moveTo>
                <a:lnTo>
                  <a:pt x="0" y="5850293"/>
                </a:lnTo>
                <a:lnTo>
                  <a:pt x="5561045" y="5850293"/>
                </a:lnTo>
                <a:lnTo>
                  <a:pt x="5561045" y="4310742"/>
                </a:lnTo>
                <a:lnTo>
                  <a:pt x="3881535" y="4310742"/>
                </a:lnTo>
                <a:lnTo>
                  <a:pt x="3881535" y="9330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013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5C9088-1905-427F-9799-B9AFEEE55E29}"/>
              </a:ext>
            </a:extLst>
          </p:cNvPr>
          <p:cNvSpPr txBox="1"/>
          <p:nvPr/>
        </p:nvSpPr>
        <p:spPr>
          <a:xfrm>
            <a:off x="4056031" y="3075926"/>
            <a:ext cx="52129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i="1" dirty="0"/>
              <a:t>Gym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9AE609-3116-4A58-BFCC-E95074A6D61A}"/>
              </a:ext>
            </a:extLst>
          </p:cNvPr>
          <p:cNvSpPr txBox="1"/>
          <p:nvPr/>
        </p:nvSpPr>
        <p:spPr>
          <a:xfrm>
            <a:off x="4957241" y="3075926"/>
            <a:ext cx="52129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i="1" dirty="0"/>
              <a:t>Gym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035EC6-418A-4BDE-AA8E-4E4CFBB262D3}"/>
              </a:ext>
            </a:extLst>
          </p:cNvPr>
          <p:cNvSpPr txBox="1"/>
          <p:nvPr/>
        </p:nvSpPr>
        <p:spPr>
          <a:xfrm>
            <a:off x="5867364" y="3075926"/>
            <a:ext cx="52129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i="1" dirty="0"/>
              <a:t>Gym 3</a:t>
            </a:r>
          </a:p>
        </p:txBody>
      </p:sp>
    </p:spTree>
    <p:extLst>
      <p:ext uri="{BB962C8B-B14F-4D97-AF65-F5344CB8AC3E}">
        <p14:creationId xmlns:p14="http://schemas.microsoft.com/office/powerpoint/2010/main" val="258304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76F585B0-FA20-416B-8FEF-C38BC820E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648" y="2980072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8334" y="4643625"/>
            <a:ext cx="514350" cy="514350"/>
          </a:xfrm>
          <a:prstGeom prst="rect">
            <a:avLst/>
          </a:prstGeom>
        </p:spPr>
      </p:pic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B26F2D9A-0389-4F5E-9CE3-76AE6DBD72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6648" y="4047909"/>
            <a:ext cx="257175" cy="257175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A68D5361-5BF4-4832-A4CD-48D24331CB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5231" y="4047909"/>
            <a:ext cx="257175" cy="257175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A4F2E9AB-1654-42A4-96CE-56E364489C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3813" y="4047909"/>
            <a:ext cx="257175" cy="257175"/>
          </a:xfrm>
          <a:prstGeom prst="rect">
            <a:avLst/>
          </a:prstGeom>
        </p:spPr>
      </p:pic>
      <p:pic>
        <p:nvPicPr>
          <p:cNvPr id="21" name="Graphic 20" descr="Server">
            <a:extLst>
              <a:ext uri="{FF2B5EF4-FFF2-40B4-BE49-F238E27FC236}">
                <a16:creationId xmlns:a16="http://schemas.microsoft.com/office/drawing/2014/main" id="{5177753F-C49E-491E-81CB-B902FC2C3E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9348" y="4643625"/>
            <a:ext cx="514350" cy="514350"/>
          </a:xfrm>
          <a:prstGeom prst="rect">
            <a:avLst/>
          </a:prstGeom>
        </p:spPr>
      </p:pic>
      <p:pic>
        <p:nvPicPr>
          <p:cNvPr id="37" name="Graphic 36" descr="Laptop">
            <a:extLst>
              <a:ext uri="{FF2B5EF4-FFF2-40B4-BE49-F238E27FC236}">
                <a16:creationId xmlns:a16="http://schemas.microsoft.com/office/drawing/2014/main" id="{B4B10AC0-DA4E-417B-BE77-4DC952874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7326" y="3225584"/>
            <a:ext cx="514350" cy="514350"/>
          </a:xfrm>
          <a:prstGeom prst="rect">
            <a:avLst/>
          </a:prstGeom>
        </p:spPr>
      </p:pic>
      <p:pic>
        <p:nvPicPr>
          <p:cNvPr id="39" name="Graphic 38" descr="Laptop">
            <a:extLst>
              <a:ext uri="{FF2B5EF4-FFF2-40B4-BE49-F238E27FC236}">
                <a16:creationId xmlns:a16="http://schemas.microsoft.com/office/drawing/2014/main" id="{75167A89-7233-4EE0-8883-B4FD6C2C8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7449" y="3237247"/>
            <a:ext cx="514350" cy="514350"/>
          </a:xfrm>
          <a:prstGeom prst="rect">
            <a:avLst/>
          </a:prstGeom>
        </p:spPr>
      </p:pic>
      <p:pic>
        <p:nvPicPr>
          <p:cNvPr id="40" name="Graphic 39" descr="Laptop">
            <a:extLst>
              <a:ext uri="{FF2B5EF4-FFF2-40B4-BE49-F238E27FC236}">
                <a16:creationId xmlns:a16="http://schemas.microsoft.com/office/drawing/2014/main" id="{2959F963-E321-4DE6-9007-5B95094ED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7573" y="3225584"/>
            <a:ext cx="514350" cy="514350"/>
          </a:xfrm>
          <a:prstGeom prst="rect">
            <a:avLst/>
          </a:prstGeom>
        </p:spPr>
      </p:pic>
      <p:pic>
        <p:nvPicPr>
          <p:cNvPr id="42" name="Graphic 41" descr="Laptop">
            <a:extLst>
              <a:ext uri="{FF2B5EF4-FFF2-40B4-BE49-F238E27FC236}">
                <a16:creationId xmlns:a16="http://schemas.microsoft.com/office/drawing/2014/main" id="{30258E07-778B-4C23-82CB-8374A76FC3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9691" y="5606254"/>
            <a:ext cx="514350" cy="514350"/>
          </a:xfrm>
          <a:prstGeom prst="rect">
            <a:avLst/>
          </a:prstGeom>
        </p:spPr>
      </p:pic>
      <p:pic>
        <p:nvPicPr>
          <p:cNvPr id="44" name="Graphic 43" descr="Laptop">
            <a:extLst>
              <a:ext uri="{FF2B5EF4-FFF2-40B4-BE49-F238E27FC236}">
                <a16:creationId xmlns:a16="http://schemas.microsoft.com/office/drawing/2014/main" id="{A91E7EE7-10AA-4201-8AC3-48AB9FC0C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638" y="2982393"/>
            <a:ext cx="514350" cy="514350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2422448" y="3613971"/>
            <a:ext cx="3046136" cy="1733765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1742186" y="4015299"/>
            <a:ext cx="598247" cy="117781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1502895" y="3776007"/>
            <a:ext cx="598247" cy="165640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1263604" y="3536716"/>
            <a:ext cx="598247" cy="213498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B0E96370-52C4-45E3-ABB7-F38BD45E9E71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1354041" y="5220181"/>
            <a:ext cx="1533353" cy="64324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cxnSpLocks/>
            <a:endCxn id="5" idx="2"/>
          </p:cNvCxnSpPr>
          <p:nvPr/>
        </p:nvCxnSpPr>
        <p:spPr>
          <a:xfrm rot="16200000" flipV="1">
            <a:off x="1204916" y="2913330"/>
            <a:ext cx="1101386" cy="2263571"/>
          </a:xfrm>
          <a:prstGeom prst="curvedConnector3">
            <a:avLst>
              <a:gd name="adj1" fmla="val 67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cxnSpLocks/>
            <a:endCxn id="44" idx="2"/>
          </p:cNvCxnSpPr>
          <p:nvPr/>
        </p:nvCxnSpPr>
        <p:spPr>
          <a:xfrm rot="16200000" flipV="1">
            <a:off x="1556071" y="3264485"/>
            <a:ext cx="1099065" cy="1563581"/>
          </a:xfrm>
          <a:prstGeom prst="curvedConnector3">
            <a:avLst>
              <a:gd name="adj1" fmla="val 733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47218F2-E193-4C56-B84B-B091AAEC9625}"/>
              </a:ext>
            </a:extLst>
          </p:cNvPr>
          <p:cNvSpPr txBox="1"/>
          <p:nvPr/>
        </p:nvSpPr>
        <p:spPr>
          <a:xfrm>
            <a:off x="1612063" y="3113717"/>
            <a:ext cx="84189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/>
              <a:t>Scoreboards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1A24CB-D856-4574-A0B7-39AB7B963F94}"/>
              </a:ext>
            </a:extLst>
          </p:cNvPr>
          <p:cNvSpPr txBox="1"/>
          <p:nvPr/>
        </p:nvSpPr>
        <p:spPr>
          <a:xfrm>
            <a:off x="1612063" y="3994716"/>
            <a:ext cx="904415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Phone/Tablet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E5E34C6-8717-433B-8843-E4B12A7C146D}"/>
              </a:ext>
            </a:extLst>
          </p:cNvPr>
          <p:cNvSpPr txBox="1"/>
          <p:nvPr/>
        </p:nvSpPr>
        <p:spPr>
          <a:xfrm>
            <a:off x="836527" y="6016730"/>
            <a:ext cx="6463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/>
              <a:t>Marshall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1255E3D-D65B-44CD-BE13-9BD3F23D006B}"/>
              </a:ext>
            </a:extLst>
          </p:cNvPr>
          <p:cNvSpPr txBox="1"/>
          <p:nvPr/>
        </p:nvSpPr>
        <p:spPr>
          <a:xfrm>
            <a:off x="2544211" y="5995003"/>
            <a:ext cx="76815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 err="1"/>
              <a:t>Announcer</a:t>
            </a:r>
            <a:endParaRPr lang="fr-CA" sz="1013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3D4809F-46F2-45AB-9212-B21139D1E38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144569" y="4900801"/>
            <a:ext cx="803765" cy="2531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phic 136" descr="Laptop">
            <a:extLst>
              <a:ext uri="{FF2B5EF4-FFF2-40B4-BE49-F238E27FC236}">
                <a16:creationId xmlns:a16="http://schemas.microsoft.com/office/drawing/2014/main" id="{1E7CC159-6195-4D7F-8385-60C99F5407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22010" y="5606254"/>
            <a:ext cx="514350" cy="51435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79F9B87A-2C2D-43BA-8A3D-63A48FBE7D79}"/>
              </a:ext>
            </a:extLst>
          </p:cNvPr>
          <p:cNvSpPr txBox="1"/>
          <p:nvPr/>
        </p:nvSpPr>
        <p:spPr>
          <a:xfrm>
            <a:off x="2647590" y="5032089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/>
              <a:t>owlcms</a:t>
            </a:r>
          </a:p>
        </p:txBody>
      </p: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0CD263EB-083B-46BB-903A-85F2EB299A85}"/>
              </a:ext>
            </a:extLst>
          </p:cNvPr>
          <p:cNvCxnSpPr>
            <a:stCxn id="137" idx="3"/>
            <a:endCxn id="138" idx="2"/>
          </p:cNvCxnSpPr>
          <p:nvPr/>
        </p:nvCxnSpPr>
        <p:spPr>
          <a:xfrm flipH="1" flipV="1">
            <a:off x="2941100" y="5280298"/>
            <a:ext cx="195260" cy="583131"/>
          </a:xfrm>
          <a:prstGeom prst="curvedConnector4">
            <a:avLst>
              <a:gd name="adj1" fmla="val -117075"/>
              <a:gd name="adj2" fmla="val 7205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3818089" y="5093796"/>
            <a:ext cx="86113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 err="1"/>
              <a:t>publicresults</a:t>
            </a:r>
            <a:endParaRPr lang="fr-CA" sz="1013" dirty="0"/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EA06EC34-A278-408E-A58E-B30BBF510876}"/>
              </a:ext>
            </a:extLst>
          </p:cNvPr>
          <p:cNvCxnSpPr>
            <a:stCxn id="7" idx="3"/>
            <a:endCxn id="37" idx="3"/>
          </p:cNvCxnSpPr>
          <p:nvPr/>
        </p:nvCxnSpPr>
        <p:spPr>
          <a:xfrm flipV="1">
            <a:off x="4462684" y="3482759"/>
            <a:ext cx="78992" cy="1418041"/>
          </a:xfrm>
          <a:prstGeom prst="curvedConnector3">
            <a:avLst>
              <a:gd name="adj1" fmla="val 262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A484415C-90E6-46A4-AADF-5FA10C8060A9}"/>
              </a:ext>
            </a:extLst>
          </p:cNvPr>
          <p:cNvCxnSpPr>
            <a:stCxn id="7" idx="3"/>
            <a:endCxn id="39" idx="3"/>
          </p:cNvCxnSpPr>
          <p:nvPr/>
        </p:nvCxnSpPr>
        <p:spPr>
          <a:xfrm flipV="1">
            <a:off x="4462684" y="3494422"/>
            <a:ext cx="989115" cy="1406378"/>
          </a:xfrm>
          <a:prstGeom prst="curvedConnector3">
            <a:avLst>
              <a:gd name="adj1" fmla="val 113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B989D948-7F2D-448F-A124-1CB1BA2F7C27}"/>
              </a:ext>
            </a:extLst>
          </p:cNvPr>
          <p:cNvCxnSpPr>
            <a:stCxn id="7" idx="3"/>
            <a:endCxn id="40" idx="3"/>
          </p:cNvCxnSpPr>
          <p:nvPr/>
        </p:nvCxnSpPr>
        <p:spPr>
          <a:xfrm flipV="1">
            <a:off x="4462684" y="3482759"/>
            <a:ext cx="1899239" cy="1418041"/>
          </a:xfrm>
          <a:prstGeom prst="curvedConnector3">
            <a:avLst>
              <a:gd name="adj1" fmla="val 106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5A244197-E699-467A-86C9-DD6E0E07D150}"/>
              </a:ext>
            </a:extLst>
          </p:cNvPr>
          <p:cNvSpPr txBox="1"/>
          <p:nvPr/>
        </p:nvSpPr>
        <p:spPr>
          <a:xfrm>
            <a:off x="4056031" y="3075926"/>
            <a:ext cx="52129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i="1" dirty="0"/>
              <a:t>Gym 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FE2E93B-7061-4A86-A914-6E8C6F0BC6D2}"/>
              </a:ext>
            </a:extLst>
          </p:cNvPr>
          <p:cNvSpPr txBox="1"/>
          <p:nvPr/>
        </p:nvSpPr>
        <p:spPr>
          <a:xfrm>
            <a:off x="4957241" y="3075926"/>
            <a:ext cx="52129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i="1" dirty="0"/>
              <a:t>Gym 2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68E77DA-A9D0-4A30-B55D-EB44D4712FA8}"/>
              </a:ext>
            </a:extLst>
          </p:cNvPr>
          <p:cNvSpPr txBox="1"/>
          <p:nvPr/>
        </p:nvSpPr>
        <p:spPr>
          <a:xfrm>
            <a:off x="5867364" y="3075926"/>
            <a:ext cx="52129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i="1" dirty="0"/>
              <a:t>Gym 3</a:t>
            </a:r>
          </a:p>
        </p:txBody>
      </p:sp>
    </p:spTree>
    <p:extLst>
      <p:ext uri="{BB962C8B-B14F-4D97-AF65-F5344CB8AC3E}">
        <p14:creationId xmlns:p14="http://schemas.microsoft.com/office/powerpoint/2010/main" val="301031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</TotalTime>
  <Words>287</Words>
  <Application>Microsoft Office PowerPoint</Application>
  <PresentationFormat>Letter Paper (8.5x11 in)</PresentationFormat>
  <Paragraphs>133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Webdings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13</cp:revision>
  <dcterms:created xsi:type="dcterms:W3CDTF">2020-07-05T19:05:46Z</dcterms:created>
  <dcterms:modified xsi:type="dcterms:W3CDTF">2022-12-31T00:09:05Z</dcterms:modified>
</cp:coreProperties>
</file>