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4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4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3071166" y="2402717"/>
            <a:ext cx="9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Laptops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Coach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Coach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Coach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046704" y="408838"/>
            <a:ext cx="23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Individual</a:t>
            </a:r>
            <a:r>
              <a:rPr lang="fr-CA" dirty="0"/>
              <a:t> Scoreboards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D7954-666A-4DF3-9093-7064EA304C86}"/>
              </a:ext>
            </a:extLst>
          </p:cNvPr>
          <p:cNvSpPr txBox="1"/>
          <p:nvPr/>
        </p:nvSpPr>
        <p:spPr>
          <a:xfrm>
            <a:off x="223805" y="438538"/>
            <a:ext cx="202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Physical </a:t>
            </a:r>
            <a:r>
              <a:rPr lang="fr-CA" sz="1400" i="1" dirty="0" err="1"/>
              <a:t>Distancing</a:t>
            </a:r>
            <a:r>
              <a:rPr lang="fr-CA" sz="1400" i="1" dirty="0"/>
              <a:t>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3395D-CD82-483E-BCBD-91A39E12C604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  <p:pic>
        <p:nvPicPr>
          <p:cNvPr id="43" name="Graphic 42" descr="Laptop">
            <a:extLst>
              <a:ext uri="{FF2B5EF4-FFF2-40B4-BE49-F238E27FC236}">
                <a16:creationId xmlns:a16="http://schemas.microsoft.com/office/drawing/2014/main" id="{2ACA3BDD-8AA0-4E6D-BF17-22728542D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847" y="2134648"/>
            <a:ext cx="914400" cy="91440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E66DC4D4-F79E-4DE2-8440-FFEBC59FB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0797" y="2134648"/>
            <a:ext cx="914400" cy="914400"/>
          </a:xfrm>
          <a:prstGeom prst="rect">
            <a:avLst/>
          </a:prstGeom>
        </p:spPr>
      </p:pic>
      <p:pic>
        <p:nvPicPr>
          <p:cNvPr id="46" name="Graphic 45" descr="Laptop">
            <a:extLst>
              <a:ext uri="{FF2B5EF4-FFF2-40B4-BE49-F238E27FC236}">
                <a16:creationId xmlns:a16="http://schemas.microsoft.com/office/drawing/2014/main" id="{DBC6A279-F374-473E-9C8E-6201FB80B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1747" y="2134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340643" y="1949772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743DF60-0745-49C0-8B08-35D5932404E4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D2A7CF-CE2D-4938-B579-C2C4CD9A4D07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265CF5-E4F4-44F5-B868-59DD32D25AA5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BC15B15-3751-45BF-BAF4-B43918C3BE57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9CFEB64-7C9D-4671-A25E-333A448DF942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6211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5FAA9799-38F2-4E8F-90F3-A0D16890A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E5DA2D2-5189-4A29-9F9B-FC44362D386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7996A0-AF9B-4E71-9729-192BFBDCCFCB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8AAB63-CA8E-4D98-846E-8C8C853AC6D0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C22EB448-4D83-43E8-BA1C-142B9F97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20F8973-A724-4986-82C3-13DF818B3B8A}"/>
              </a:ext>
            </a:extLst>
          </p:cNvPr>
          <p:cNvCxnSpPr>
            <a:stCxn id="52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44A5-4C4B-4AC3-8424-08D12E5B7E8E}"/>
              </a:ext>
            </a:extLst>
          </p:cNvPr>
          <p:cNvSpPr/>
          <p:nvPr/>
        </p:nvSpPr>
        <p:spPr>
          <a:xfrm>
            <a:off x="270588" y="501109"/>
            <a:ext cx="4006146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F3F114-820C-41DB-916B-BA0272DE43AA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5D37BC-F0CB-456A-B4AF-D56B6DD048D5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945BFB-38E5-4AED-BB0C-4C9C30679E8E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E58DF-7E6D-430F-AFD6-DE02E73080FF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3071166" y="2402717"/>
            <a:ext cx="9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Laptops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D7954-666A-4DF3-9093-7064EA304C86}"/>
              </a:ext>
            </a:extLst>
          </p:cNvPr>
          <p:cNvSpPr txBox="1"/>
          <p:nvPr/>
        </p:nvSpPr>
        <p:spPr>
          <a:xfrm>
            <a:off x="223805" y="438538"/>
            <a:ext cx="20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Virtual </a:t>
            </a:r>
            <a:r>
              <a:rPr lang="fr-CA" sz="1400" i="1" dirty="0" err="1"/>
              <a:t>Competition</a:t>
            </a:r>
            <a:r>
              <a:rPr lang="fr-CA" sz="1400" i="1" dirty="0"/>
              <a:t>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3395D-CD82-483E-BCBD-91A39E12C604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  <p:pic>
        <p:nvPicPr>
          <p:cNvPr id="43" name="Graphic 42" descr="Laptop">
            <a:extLst>
              <a:ext uri="{FF2B5EF4-FFF2-40B4-BE49-F238E27FC236}">
                <a16:creationId xmlns:a16="http://schemas.microsoft.com/office/drawing/2014/main" id="{2ACA3BDD-8AA0-4E6D-BF17-22728542D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847" y="2134648"/>
            <a:ext cx="914400" cy="91440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E66DC4D4-F79E-4DE2-8440-FFEBC59FB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0797" y="2134648"/>
            <a:ext cx="914400" cy="914400"/>
          </a:xfrm>
          <a:prstGeom prst="rect">
            <a:avLst/>
          </a:prstGeom>
        </p:spPr>
      </p:pic>
      <p:pic>
        <p:nvPicPr>
          <p:cNvPr id="46" name="Graphic 45" descr="Laptop">
            <a:extLst>
              <a:ext uri="{FF2B5EF4-FFF2-40B4-BE49-F238E27FC236}">
                <a16:creationId xmlns:a16="http://schemas.microsoft.com/office/drawing/2014/main" id="{DBC6A279-F374-473E-9C8E-6201FB80B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1747" y="2134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1" name="Graphic 14" descr="Smart Phone">
            <a:extLst>
              <a:ext uri="{FF2B5EF4-FFF2-40B4-BE49-F238E27FC236}">
                <a16:creationId xmlns:a16="http://schemas.microsoft.com/office/drawing/2014/main" id="{978FFDC3-BEBA-4C5C-A7B6-40AFE3C4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7" descr="Smart Phone">
            <a:extLst>
              <a:ext uri="{FF2B5EF4-FFF2-40B4-BE49-F238E27FC236}">
                <a16:creationId xmlns:a16="http://schemas.microsoft.com/office/drawing/2014/main" id="{1E163763-746D-4E40-89AD-E079AE55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 descr="Smart Phone">
            <a:extLst>
              <a:ext uri="{FF2B5EF4-FFF2-40B4-BE49-F238E27FC236}">
                <a16:creationId xmlns:a16="http://schemas.microsoft.com/office/drawing/2014/main" id="{B815B3C1-C629-4728-8192-03A4C586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5F9118-F0F5-40EA-9E44-009263DDB17F}"/>
              </a:ext>
            </a:extLst>
          </p:cNvPr>
          <p:cNvCxnSpPr>
            <a:cxnSpLocks/>
            <a:stCxn id="31" idx="1"/>
            <a:endCxn id="37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7">
            <a:extLst>
              <a:ext uri="{FF2B5EF4-FFF2-40B4-BE49-F238E27FC236}">
                <a16:creationId xmlns:a16="http://schemas.microsoft.com/office/drawing/2014/main" id="{9CF766D3-D6E3-414D-A358-D380BCE3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16EA04D-A236-4559-82A8-DDEDC5C8861D}"/>
              </a:ext>
            </a:extLst>
          </p:cNvPr>
          <p:cNvCxnSpPr>
            <a:stCxn id="32" idx="1"/>
            <a:endCxn id="37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8B894CF-AA0C-495E-AF10-BD148C5BC31E}"/>
              </a:ext>
            </a:extLst>
          </p:cNvPr>
          <p:cNvCxnSpPr>
            <a:stCxn id="33" idx="1"/>
            <a:endCxn id="37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5595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84B78DC9-1FEE-4CBE-95A7-0B0FD6227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9D5B16F0-DE48-49D6-8A11-AB428489C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2DD8C1AC-51FE-453E-9022-5399ABB8E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F3BCE-34DE-4B8D-994B-1A07774E2DAB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24AB08B-FFF3-4214-BBAF-09429587E8F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rot="16200000" flipH="1">
            <a:off x="2703606" y="1131295"/>
            <a:ext cx="606351" cy="42527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860FD3A-393B-460F-B670-5FF387B769C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3129013" y="1556702"/>
            <a:ext cx="606351" cy="340191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136972F-CB3A-404E-9216-82B21120175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3554419" y="1982108"/>
            <a:ext cx="606351" cy="25510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3978406" cy="6184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084560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1" name="Graphic 14" descr="Smart Phone">
            <a:extLst>
              <a:ext uri="{FF2B5EF4-FFF2-40B4-BE49-F238E27FC236}">
                <a16:creationId xmlns:a16="http://schemas.microsoft.com/office/drawing/2014/main" id="{978FFDC3-BEBA-4C5C-A7B6-40AFE3C4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7" descr="Smart Phone">
            <a:extLst>
              <a:ext uri="{FF2B5EF4-FFF2-40B4-BE49-F238E27FC236}">
                <a16:creationId xmlns:a16="http://schemas.microsoft.com/office/drawing/2014/main" id="{1E163763-746D-4E40-89AD-E079AE55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 descr="Smart Phone">
            <a:extLst>
              <a:ext uri="{FF2B5EF4-FFF2-40B4-BE49-F238E27FC236}">
                <a16:creationId xmlns:a16="http://schemas.microsoft.com/office/drawing/2014/main" id="{B815B3C1-C629-4728-8192-03A4C586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5F9118-F0F5-40EA-9E44-009263DDB17F}"/>
              </a:ext>
            </a:extLst>
          </p:cNvPr>
          <p:cNvCxnSpPr>
            <a:cxnSpLocks/>
            <a:stCxn id="31" idx="1"/>
            <a:endCxn id="37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7">
            <a:extLst>
              <a:ext uri="{FF2B5EF4-FFF2-40B4-BE49-F238E27FC236}">
                <a16:creationId xmlns:a16="http://schemas.microsoft.com/office/drawing/2014/main" id="{9CF766D3-D6E3-414D-A358-D380BCE3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16EA04D-A236-4559-82A8-DDEDC5C8861D}"/>
              </a:ext>
            </a:extLst>
          </p:cNvPr>
          <p:cNvCxnSpPr>
            <a:stCxn id="32" idx="1"/>
            <a:endCxn id="37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8B894CF-AA0C-495E-AF10-BD148C5BC31E}"/>
              </a:ext>
            </a:extLst>
          </p:cNvPr>
          <p:cNvCxnSpPr>
            <a:stCxn id="33" idx="1"/>
            <a:endCxn id="37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59EB8111-8FB7-4162-A94A-8FE94785D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sp>
        <p:nvSpPr>
          <p:cNvPr id="42" name="Graphic 45" descr="Cloud">
            <a:extLst>
              <a:ext uri="{FF2B5EF4-FFF2-40B4-BE49-F238E27FC236}">
                <a16:creationId xmlns:a16="http://schemas.microsoft.com/office/drawing/2014/main" id="{ED132F19-AA0D-418D-9487-506C5622770A}"/>
              </a:ext>
            </a:extLst>
          </p:cNvPr>
          <p:cNvSpPr/>
          <p:nvPr/>
        </p:nvSpPr>
        <p:spPr>
          <a:xfrm>
            <a:off x="4306576" y="3006725"/>
            <a:ext cx="2540356" cy="1631633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C023E-323B-46C5-9AFF-85B049CC090D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46020-0FB0-498A-B452-29D631A2BAA5}"/>
              </a:ext>
            </a:extLst>
          </p:cNvPr>
          <p:cNvSpPr txBox="1"/>
          <p:nvPr/>
        </p:nvSpPr>
        <p:spPr>
          <a:xfrm>
            <a:off x="5604195" y="3620749"/>
            <a:ext cx="70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Heroku</a:t>
            </a:r>
            <a:br>
              <a:rPr lang="fr-CA" sz="1400" i="1" dirty="0"/>
            </a:br>
            <a:r>
              <a:rPr lang="fr-CA" sz="1400" i="1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48702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3978406" cy="6184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084560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59EB8111-8FB7-4162-A94A-8FE94785D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sp>
        <p:nvSpPr>
          <p:cNvPr id="42" name="Graphic 45" descr="Cloud">
            <a:extLst>
              <a:ext uri="{FF2B5EF4-FFF2-40B4-BE49-F238E27FC236}">
                <a16:creationId xmlns:a16="http://schemas.microsoft.com/office/drawing/2014/main" id="{ED132F19-AA0D-418D-9487-506C5622770A}"/>
              </a:ext>
            </a:extLst>
          </p:cNvPr>
          <p:cNvSpPr/>
          <p:nvPr/>
        </p:nvSpPr>
        <p:spPr>
          <a:xfrm>
            <a:off x="4306576" y="3006725"/>
            <a:ext cx="2540356" cy="1631633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C023E-323B-46C5-9AFF-85B049CC090D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46020-0FB0-498A-B452-29D631A2BAA5}"/>
              </a:ext>
            </a:extLst>
          </p:cNvPr>
          <p:cNvSpPr txBox="1"/>
          <p:nvPr/>
        </p:nvSpPr>
        <p:spPr>
          <a:xfrm>
            <a:off x="5604195" y="3620749"/>
            <a:ext cx="70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Heroku</a:t>
            </a:r>
            <a:br>
              <a:rPr lang="fr-CA" sz="1400" i="1" dirty="0"/>
            </a:br>
            <a:r>
              <a:rPr lang="fr-CA" sz="1400" i="1" dirty="0"/>
              <a:t>Cloud</a:t>
            </a:r>
          </a:p>
        </p:txBody>
      </p:sp>
      <p:pic>
        <p:nvPicPr>
          <p:cNvPr id="43" name="Graphic 42" descr="Smart Phone">
            <a:extLst>
              <a:ext uri="{FF2B5EF4-FFF2-40B4-BE49-F238E27FC236}">
                <a16:creationId xmlns:a16="http://schemas.microsoft.com/office/drawing/2014/main" id="{319E2BBE-1EDD-4041-B5DD-61B50FFAD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46" name="Graphic 45" descr="Smart Phone">
            <a:extLst>
              <a:ext uri="{FF2B5EF4-FFF2-40B4-BE49-F238E27FC236}">
                <a16:creationId xmlns:a16="http://schemas.microsoft.com/office/drawing/2014/main" id="{B753D965-18C3-4ABA-91A9-C6011F8C0E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47" name="Graphic 46" descr="Smart Phone">
            <a:extLst>
              <a:ext uri="{FF2B5EF4-FFF2-40B4-BE49-F238E27FC236}">
                <a16:creationId xmlns:a16="http://schemas.microsoft.com/office/drawing/2014/main" id="{7098CD91-A4DA-4402-A452-B36B0D926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09B8DF4-CA5A-4AED-B700-F4D63237F2FF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1D7CC4C-A1DC-4189-B67D-9EEDF2D9541A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2703606" y="1131295"/>
            <a:ext cx="606351" cy="42527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722E03E-9B36-4342-B211-375E715C7EB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129013" y="1556702"/>
            <a:ext cx="606351" cy="340191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B622ADC-7CBD-485F-AD5C-5F31803D9113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3554419" y="1982108"/>
            <a:ext cx="606351" cy="25510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7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174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19</cp:revision>
  <dcterms:created xsi:type="dcterms:W3CDTF">2020-07-05T19:05:46Z</dcterms:created>
  <dcterms:modified xsi:type="dcterms:W3CDTF">2020-08-05T19:12:00Z</dcterms:modified>
</cp:coreProperties>
</file>