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2" r:id="rId3"/>
    <p:sldId id="261" r:id="rId4"/>
    <p:sldId id="257" r:id="rId5"/>
    <p:sldId id="258" r:id="rId6"/>
    <p:sldId id="259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925B2-1853-4801-9269-DB2808CB672F}" v="157" dt="2022-12-31T00:07:5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>
        <p:scale>
          <a:sx n="120" d="100"/>
          <a:sy n="120" d="100"/>
        </p:scale>
        <p:origin x="2190" y="-75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François Lamy" userId="514f761fee2d76e6" providerId="LiveId" clId="{AB6925B2-1853-4801-9269-DB2808CB672F}"/>
    <pc:docChg chg="undo custSel addSld modSld sldOrd">
      <pc:chgData name="Jean-François Lamy" userId="514f761fee2d76e6" providerId="LiveId" clId="{AB6925B2-1853-4801-9269-DB2808CB672F}" dt="2022-12-31T00:08:56.433" v="1061" actId="1038"/>
      <pc:docMkLst>
        <pc:docMk/>
      </pc:docMkLst>
      <pc:sldChg chg="addSp delSp modSp mod ord">
        <pc:chgData name="Jean-François Lamy" userId="514f761fee2d76e6" providerId="LiveId" clId="{AB6925B2-1853-4801-9269-DB2808CB672F}" dt="2022-12-31T00:08:40.719" v="1052" actId="1038"/>
        <pc:sldMkLst>
          <pc:docMk/>
          <pc:sldMk cId="2910309073" sldId="260"/>
        </pc:sldMkLst>
        <pc:spChg chg="add mod">
          <ac:chgData name="Jean-François Lamy" userId="514f761fee2d76e6" providerId="LiveId" clId="{AB6925B2-1853-4801-9269-DB2808CB672F}" dt="2022-12-30T23:02:43.058" v="295" actId="1035"/>
          <ac:spMkLst>
            <pc:docMk/>
            <pc:sldMk cId="2910309073" sldId="260"/>
            <ac:spMk id="3" creationId="{B2EF1F33-27F4-4C29-CC85-92A32439FDC0}"/>
          </ac:spMkLst>
        </pc:spChg>
        <pc:spChg chg="add 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5" creationId="{1073B0A2-F306-F6B6-B6EA-E20E3646892D}"/>
          </ac:spMkLst>
        </pc:spChg>
        <pc:spChg chg="add del mod">
          <ac:chgData name="Jean-François Lamy" userId="514f761fee2d76e6" providerId="LiveId" clId="{AB6925B2-1853-4801-9269-DB2808CB672F}" dt="2022-12-30T22:59:07.452" v="94" actId="478"/>
          <ac:spMkLst>
            <pc:docMk/>
            <pc:sldMk cId="2910309073" sldId="260"/>
            <ac:spMk id="5" creationId="{DAB5D468-4E7A-F9C9-D490-C829934FECB7}"/>
          </ac:spMkLst>
        </pc:spChg>
        <pc:spChg chg="add mod">
          <ac:chgData name="Jean-François Lamy" userId="514f761fee2d76e6" providerId="LiveId" clId="{AB6925B2-1853-4801-9269-DB2808CB672F}" dt="2022-12-30T23:01:13.713" v="164" actId="1035"/>
          <ac:spMkLst>
            <pc:docMk/>
            <pc:sldMk cId="2910309073" sldId="260"/>
            <ac:spMk id="12" creationId="{BE21DD6A-F02D-D638-943C-F12CEEF526A6}"/>
          </ac:spMkLst>
        </pc:spChg>
        <pc:spChg chg="add mod">
          <ac:chgData name="Jean-François Lamy" userId="514f761fee2d76e6" providerId="LiveId" clId="{AB6925B2-1853-4801-9269-DB2808CB672F}" dt="2022-12-30T23:01:47.058" v="274" actId="1038"/>
          <ac:spMkLst>
            <pc:docMk/>
            <pc:sldMk cId="2910309073" sldId="260"/>
            <ac:spMk id="17" creationId="{75274E73-123A-1B16-BC54-168CFFB20DDE}"/>
          </ac:spMkLst>
        </pc:spChg>
        <pc:spChg chg="add mod">
          <ac:chgData name="Jean-François Lamy" userId="514f761fee2d76e6" providerId="LiveId" clId="{AB6925B2-1853-4801-9269-DB2808CB672F}" dt="2022-12-30T23:01:58.051" v="280" actId="20577"/>
          <ac:spMkLst>
            <pc:docMk/>
            <pc:sldMk cId="2910309073" sldId="260"/>
            <ac:spMk id="18" creationId="{E2C70ECE-016A-9A22-AD05-903DFA223D4B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31" creationId="{AD8A11F3-BBE0-240D-55C0-3415412CBBCD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32" creationId="{3AB46D77-0691-5F15-9ABB-43C611BE5D3E}"/>
          </ac:spMkLst>
        </pc:spChg>
        <pc:spChg chg="add mod">
          <ac:chgData name="Jean-François Lamy" userId="514f761fee2d76e6" providerId="LiveId" clId="{AB6925B2-1853-4801-9269-DB2808CB672F}" dt="2022-12-30T23:02:10.183" v="290" actId="20577"/>
          <ac:spMkLst>
            <pc:docMk/>
            <pc:sldMk cId="2910309073" sldId="260"/>
            <ac:spMk id="35" creationId="{A47E1F10-A478-A6BF-1C79-F5B94CF81267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59" creationId="{68DE8D00-91EE-D346-22A9-E985F2B4C83E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64" creationId="{1D524D98-1EE2-3B74-B17A-44548119FAAA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66" creationId="{7BA1750F-ADE4-1CA8-CEB8-1A986D0278FD}"/>
          </ac:spMkLst>
        </pc:spChg>
        <pc:spChg chg="add del mod">
          <ac:chgData name="Jean-François Lamy" userId="514f761fee2d76e6" providerId="LiveId" clId="{AB6925B2-1853-4801-9269-DB2808CB672F}" dt="2022-12-30T23:21:16.188" v="588" actId="478"/>
          <ac:spMkLst>
            <pc:docMk/>
            <pc:sldMk cId="2910309073" sldId="260"/>
            <ac:spMk id="67" creationId="{B508C3B2-10FB-88E8-0926-59485F0E5B1D}"/>
          </ac:spMkLst>
        </pc:spChg>
        <pc:spChg chg="add del mod">
          <ac:chgData name="Jean-François Lamy" userId="514f761fee2d76e6" providerId="LiveId" clId="{AB6925B2-1853-4801-9269-DB2808CB672F}" dt="2022-12-30T23:21:19.159" v="589" actId="478"/>
          <ac:spMkLst>
            <pc:docMk/>
            <pc:sldMk cId="2910309073" sldId="260"/>
            <ac:spMk id="69" creationId="{DA5B3ABC-DAF5-A753-A088-01F17B1A8D1E}"/>
          </ac:spMkLst>
        </pc:spChg>
        <pc:spChg chg="add mod">
          <ac:chgData name="Jean-François Lamy" userId="514f761fee2d76e6" providerId="LiveId" clId="{AB6925B2-1853-4801-9269-DB2808CB672F}" dt="2022-12-31T00:04:58.248" v="974" actId="20577"/>
          <ac:spMkLst>
            <pc:docMk/>
            <pc:sldMk cId="2910309073" sldId="260"/>
            <ac:spMk id="71" creationId="{29A1975F-7084-73CA-0C76-ADC819C68D5B}"/>
          </ac:spMkLst>
        </pc:spChg>
        <pc:spChg chg="add mod">
          <ac:chgData name="Jean-François Lamy" userId="514f761fee2d76e6" providerId="LiveId" clId="{AB6925B2-1853-4801-9269-DB2808CB672F}" dt="2022-12-30T23:14:22.424" v="474" actId="20577"/>
          <ac:spMkLst>
            <pc:docMk/>
            <pc:sldMk cId="2910309073" sldId="260"/>
            <ac:spMk id="74" creationId="{634E2FEC-6BD2-6FA3-C2A5-E06FB3BA3486}"/>
          </ac:spMkLst>
        </pc:spChg>
        <pc:spChg chg="add mod">
          <ac:chgData name="Jean-François Lamy" userId="514f761fee2d76e6" providerId="LiveId" clId="{AB6925B2-1853-4801-9269-DB2808CB672F}" dt="2022-12-30T23:20:34.908" v="586" actId="1036"/>
          <ac:spMkLst>
            <pc:docMk/>
            <pc:sldMk cId="2910309073" sldId="260"/>
            <ac:spMk id="75" creationId="{FAAB4B4A-2A86-4FA6-B6CB-842CD5474327}"/>
          </ac:spMkLst>
        </pc:spChg>
        <pc:spChg chg="add mod">
          <ac:chgData name="Jean-François Lamy" userId="514f761fee2d76e6" providerId="LiveId" clId="{AB6925B2-1853-4801-9269-DB2808CB672F}" dt="2022-12-31T00:08:40.719" v="1052" actId="1038"/>
          <ac:spMkLst>
            <pc:docMk/>
            <pc:sldMk cId="2910309073" sldId="260"/>
            <ac:spMk id="76" creationId="{6662058D-8064-9A6E-DF7A-D137B1027224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82" creationId="{D0A9BF3F-1809-9D06-A090-E6F7AEF7B975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83" creationId="{4CE82FAF-EB8D-9066-1632-29E9DCAA2943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03" creationId="{4A6C7619-B3EA-09B7-36CA-CCEDD2F9A15C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04" creationId="{FC0EEBEF-34AD-5330-993F-33A5BB5BF98D}"/>
          </ac:spMkLst>
        </pc:spChg>
        <pc:spChg chg="mod">
          <ac:chgData name="Jean-François Lamy" userId="514f761fee2d76e6" providerId="LiveId" clId="{AB6925B2-1853-4801-9269-DB2808CB672F}" dt="2022-12-30T23:02:38.386" v="293" actId="1035"/>
          <ac:spMkLst>
            <pc:docMk/>
            <pc:sldMk cId="2910309073" sldId="260"/>
            <ac:spMk id="114" creationId="{726473E0-F792-0059-52CF-D66143FAF3A7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16" creationId="{BE3673FE-B82F-67A8-446D-0436EA62049E}"/>
          </ac:spMkLst>
        </pc:spChg>
        <pc:spChg chg="del mod">
          <ac:chgData name="Jean-François Lamy" userId="514f761fee2d76e6" providerId="LiveId" clId="{AB6925B2-1853-4801-9269-DB2808CB672F}" dt="2022-12-30T23:01:25.179" v="166" actId="478"/>
          <ac:spMkLst>
            <pc:docMk/>
            <pc:sldMk cId="2910309073" sldId="260"/>
            <ac:spMk id="119" creationId="{98E6C1CA-D977-1AF0-F9A7-C2F313E1D324}"/>
          </ac:spMkLst>
        </pc:spChg>
        <pc:spChg chg="mod">
          <ac:chgData name="Jean-François Lamy" userId="514f761fee2d76e6" providerId="LiveId" clId="{AB6925B2-1853-4801-9269-DB2808CB672F}" dt="2022-12-30T23:22:33.760" v="615" actId="1036"/>
          <ac:spMkLst>
            <pc:docMk/>
            <pc:sldMk cId="2910309073" sldId="260"/>
            <ac:spMk id="160" creationId="{D59AA681-45DB-EC0D-0B67-BABFA7FF7A12}"/>
          </ac:spMkLst>
        </pc:spChg>
        <pc:spChg chg="add del mod">
          <ac:chgData name="Jean-François Lamy" userId="514f761fee2d76e6" providerId="LiveId" clId="{AB6925B2-1853-4801-9269-DB2808CB672F}" dt="2022-12-30T23:22:56.656" v="620" actId="14100"/>
          <ac:spMkLst>
            <pc:docMk/>
            <pc:sldMk cId="2910309073" sldId="260"/>
            <ac:spMk id="181" creationId="{C8291866-D235-7966-7F59-B50F062B4453}"/>
          </ac:spMkLst>
        </pc:spChg>
        <pc:spChg chg="mod">
          <ac:chgData name="Jean-François Lamy" userId="514f761fee2d76e6" providerId="LiveId" clId="{AB6925B2-1853-4801-9269-DB2808CB672F}" dt="2022-12-30T23:02:38.386" v="293" actId="1035"/>
          <ac:spMkLst>
            <pc:docMk/>
            <pc:sldMk cId="2910309073" sldId="260"/>
            <ac:spMk id="182" creationId="{E170C1AA-C838-0136-A7AC-AABC9565D2EF}"/>
          </ac:spMkLst>
        </pc:spChg>
        <pc:spChg chg="del mod">
          <ac:chgData name="Jean-François Lamy" userId="514f761fee2d76e6" providerId="LiveId" clId="{AB6925B2-1853-4801-9269-DB2808CB672F}" dt="2022-12-30T23:01:03.195" v="146" actId="478"/>
          <ac:spMkLst>
            <pc:docMk/>
            <pc:sldMk cId="2910309073" sldId="260"/>
            <ac:spMk id="183" creationId="{DBD0DE53-F094-3DD6-2822-D7A07BC0CFF4}"/>
          </ac:spMkLst>
        </pc:spChg>
        <pc:spChg chg="del mod">
          <ac:chgData name="Jean-François Lamy" userId="514f761fee2d76e6" providerId="LiveId" clId="{AB6925B2-1853-4801-9269-DB2808CB672F}" dt="2022-12-30T23:01:22.591" v="165" actId="478"/>
          <ac:spMkLst>
            <pc:docMk/>
            <pc:sldMk cId="2910309073" sldId="260"/>
            <ac:spMk id="184" creationId="{8AEE19B2-C801-6DF6-8AF9-C388899D81E6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5" creationId="{B9E387D6-3502-26C9-80EF-8F1CFFC4C558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7" creationId="{C149F13A-42D2-B2BF-2512-0667D47C96D6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8" creationId="{DB20B799-2647-35B6-0F32-872377249F88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345" creationId="{4E75A4EC-9090-A9EF-85ED-F46F0940B2BE}"/>
          </ac:spMkLst>
        </pc:spChg>
        <pc:spChg chg="mod">
          <ac:chgData name="Jean-François Lamy" userId="514f761fee2d76e6" providerId="LiveId" clId="{AB6925B2-1853-4801-9269-DB2808CB672F}" dt="2022-12-30T23:22:33.760" v="615" actId="1036"/>
          <ac:spMkLst>
            <pc:docMk/>
            <pc:sldMk cId="2910309073" sldId="260"/>
            <ac:spMk id="351" creationId="{307B267D-7EFB-4DE7-F4B7-44C5C7BB63B5}"/>
          </ac:spMkLst>
        </pc:spChg>
        <pc:spChg chg="mod">
          <ac:chgData name="Jean-François Lamy" userId="514f761fee2d76e6" providerId="LiveId" clId="{AB6925B2-1853-4801-9269-DB2808CB672F}" dt="2022-12-31T00:08:19.710" v="1043" actId="1038"/>
          <ac:spMkLst>
            <pc:docMk/>
            <pc:sldMk cId="2910309073" sldId="260"/>
            <ac:spMk id="405" creationId="{C694CEB1-960D-2C34-76F5-63FD21DE189D}"/>
          </ac:spMkLst>
        </pc:spChg>
        <pc:spChg chg="mod">
          <ac:chgData name="Jean-François Lamy" userId="514f761fee2d76e6" providerId="LiveId" clId="{AB6925B2-1853-4801-9269-DB2808CB672F}" dt="2022-12-30T23:20:34.908" v="586" actId="1036"/>
          <ac:spMkLst>
            <pc:docMk/>
            <pc:sldMk cId="2910309073" sldId="260"/>
            <ac:spMk id="406" creationId="{3910E3EF-7936-217C-5FC4-82FE7E5B016E}"/>
          </ac:spMkLst>
        </pc:s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0" creationId="{ADA455F7-E1B5-043D-0CC0-EBB230F9898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3" creationId="{D1E77B27-34D4-A154-77A3-D7BF9A0165F1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7" creationId="{E42A5075-3868-A5CB-00AF-FF5BA26CA775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33" creationId="{4D9B6602-FFA9-A8BD-3A9D-D39857BA09B3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38" creationId="{64DBF08D-22C2-73A6-B546-C74BF32A1385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43" creationId="{C936BA7A-8890-E3BB-F5AD-A17A4CA8E218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50" creationId="{A499AD7F-0EBA-3853-127B-42945C786DC1}"/>
          </ac:grpSpMkLst>
        </pc:grpChg>
        <pc:grpChg chg="del mod">
          <ac:chgData name="Jean-François Lamy" userId="514f761fee2d76e6" providerId="LiveId" clId="{AB6925B2-1853-4801-9269-DB2808CB672F}" dt="2022-12-30T23:11:31.006" v="306" actId="27803"/>
          <ac:grpSpMkLst>
            <pc:docMk/>
            <pc:sldMk cId="2910309073" sldId="260"/>
            <ac:grpSpMk id="54" creationId="{5C991772-3165-0579-3688-E040462EFF5C}"/>
          </ac:grpSpMkLst>
        </pc:grpChg>
        <pc:grpChg chg="add del mod">
          <ac:chgData name="Jean-François Lamy" userId="514f761fee2d76e6" providerId="LiveId" clId="{AB6925B2-1853-4801-9269-DB2808CB672F}" dt="2022-12-31T00:02:57.229" v="948" actId="165"/>
          <ac:grpSpMkLst>
            <pc:docMk/>
            <pc:sldMk cId="2910309073" sldId="260"/>
            <ac:grpSpMk id="54" creationId="{76462BC6-0194-6F07-B780-8583BE3462C9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55" creationId="{A88B5054-B901-B6A3-5D32-1EDA92E37A7A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0" creationId="{74AFF561-DD6F-5BB8-4DC0-216725C3D8B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1" creationId="{2C0CC12A-1A33-30A0-ED15-1F9213E57AE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2" creationId="{F84C294E-C7E7-E9B8-9D29-0F684D0E6FD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3" creationId="{E5678961-E30F-5CEB-D53A-CAF6345EBECF}"/>
          </ac:grpSpMkLst>
        </pc:grpChg>
        <pc:grpChg chg="mod">
          <ac:chgData name="Jean-François Lamy" userId="514f761fee2d76e6" providerId="LiveId" clId="{AB6925B2-1853-4801-9269-DB2808CB672F}" dt="2022-12-30T23:02:38.386" v="293" actId="1035"/>
          <ac:grpSpMkLst>
            <pc:docMk/>
            <pc:sldMk cId="2910309073" sldId="260"/>
            <ac:grpSpMk id="65" creationId="{C484716C-EC7A-2173-446E-2F12D0F1AB5C}"/>
          </ac:grpSpMkLst>
        </pc:grpChg>
        <pc:picChg chg="add mod">
          <ac:chgData name="Jean-François Lamy" userId="514f761fee2d76e6" providerId="LiveId" clId="{AB6925B2-1853-4801-9269-DB2808CB672F}" dt="2022-12-31T00:03:29.739" v="955" actId="1038"/>
          <ac:picMkLst>
            <pc:docMk/>
            <pc:sldMk cId="2910309073" sldId="260"/>
            <ac:picMk id="2" creationId="{CEDF976F-C4F6-5AC2-B351-E7EFA4A2F984}"/>
          </ac:picMkLst>
        </pc:picChg>
        <pc:picChg chg="add mod">
          <ac:chgData name="Jean-François Lamy" userId="514f761fee2d76e6" providerId="LiveId" clId="{AB6925B2-1853-4801-9269-DB2808CB672F}" dt="2022-12-30T23:02:38.386" v="293" actId="1035"/>
          <ac:picMkLst>
            <pc:docMk/>
            <pc:sldMk cId="2910309073" sldId="260"/>
            <ac:picMk id="6" creationId="{AE0C04E6-64CC-6168-C2E3-BB036D2C7EE7}"/>
          </ac:picMkLst>
        </pc:picChg>
        <pc:picChg chg="add mod">
          <ac:chgData name="Jean-François Lamy" userId="514f761fee2d76e6" providerId="LiveId" clId="{AB6925B2-1853-4801-9269-DB2808CB672F}" dt="2022-12-30T23:01:47.058" v="274" actId="1038"/>
          <ac:picMkLst>
            <pc:docMk/>
            <pc:sldMk cId="2910309073" sldId="260"/>
            <ac:picMk id="13" creationId="{275947EA-4D45-06B7-7FDD-7FDCEDEC36DB}"/>
          </ac:picMkLst>
        </pc:picChg>
        <pc:picChg chg="mod">
          <ac:chgData name="Jean-François Lamy" userId="514f761fee2d76e6" providerId="LiveId" clId="{AB6925B2-1853-4801-9269-DB2808CB672F}" dt="2022-12-30T23:02:38.386" v="293" actId="1035"/>
          <ac:picMkLst>
            <pc:docMk/>
            <pc:sldMk cId="2910309073" sldId="260"/>
            <ac:picMk id="15" creationId="{C6EDC5B1-6807-956E-2289-4ED1769349CA}"/>
          </ac:picMkLst>
        </pc:picChg>
        <pc:picChg chg="add mod">
          <ac:chgData name="Jean-François Lamy" userId="514f761fee2d76e6" providerId="LiveId" clId="{AB6925B2-1853-4801-9269-DB2808CB672F}" dt="2022-12-30T23:01:47.058" v="274" actId="1038"/>
          <ac:picMkLst>
            <pc:docMk/>
            <pc:sldMk cId="2910309073" sldId="260"/>
            <ac:picMk id="22" creationId="{DED8BB84-8B97-773F-CAC1-DA51F75AC6C8}"/>
          </ac:picMkLst>
        </pc:picChg>
        <pc:picChg chg="add mod">
          <ac:chgData name="Jean-François Lamy" userId="514f761fee2d76e6" providerId="LiveId" clId="{AB6925B2-1853-4801-9269-DB2808CB672F}" dt="2022-12-31T00:07:17.923" v="1016" actId="1037"/>
          <ac:picMkLst>
            <pc:docMk/>
            <pc:sldMk cId="2910309073" sldId="260"/>
            <ac:picMk id="69" creationId="{4A88AA73-578D-B9A5-F313-E1E81AD1F95E}"/>
          </ac:picMkLst>
        </pc:picChg>
        <pc:picChg chg="mod">
          <ac:chgData name="Jean-François Lamy" userId="514f761fee2d76e6" providerId="LiveId" clId="{AB6925B2-1853-4801-9269-DB2808CB672F}" dt="2022-12-30T22:57:53.745" v="43" actId="1036"/>
          <ac:picMkLst>
            <pc:docMk/>
            <pc:sldMk cId="2910309073" sldId="260"/>
            <ac:picMk id="107" creationId="{F2E2F63C-280E-F8B1-E28C-3D71849220AE}"/>
          </ac:picMkLst>
        </pc:picChg>
        <pc:picChg chg="del mod">
          <ac:chgData name="Jean-François Lamy" userId="514f761fee2d76e6" providerId="LiveId" clId="{AB6925B2-1853-4801-9269-DB2808CB672F}" dt="2022-12-30T23:01:22.591" v="165" actId="478"/>
          <ac:picMkLst>
            <pc:docMk/>
            <pc:sldMk cId="2910309073" sldId="260"/>
            <ac:picMk id="112" creationId="{1E6A0F14-07EF-AC80-F6F7-C84E8F3DAC9B}"/>
          </ac:picMkLst>
        </pc:picChg>
        <pc:picChg chg="mod">
          <ac:chgData name="Jean-François Lamy" userId="514f761fee2d76e6" providerId="LiveId" clId="{AB6925B2-1853-4801-9269-DB2808CB672F}" dt="2022-12-30T23:20:34.908" v="586" actId="1036"/>
          <ac:picMkLst>
            <pc:docMk/>
            <pc:sldMk cId="2910309073" sldId="260"/>
            <ac:picMk id="291" creationId="{D827DEA2-5887-9E8F-3937-1DD34E666BE5}"/>
          </ac:picMkLst>
        </pc:picChg>
        <pc:picChg chg="mod">
          <ac:chgData name="Jean-François Lamy" userId="514f761fee2d76e6" providerId="LiveId" clId="{AB6925B2-1853-4801-9269-DB2808CB672F}" dt="2022-12-30T23:13:25.053" v="457" actId="1038"/>
          <ac:picMkLst>
            <pc:docMk/>
            <pc:sldMk cId="2910309073" sldId="260"/>
            <ac:picMk id="299" creationId="{D71B2BA6-C784-E3FA-6401-CEDEF7873516}"/>
          </ac:picMkLst>
        </pc:picChg>
        <pc:picChg chg="del">
          <ac:chgData name="Jean-François Lamy" userId="514f761fee2d76e6" providerId="LiveId" clId="{AB6925B2-1853-4801-9269-DB2808CB672F}" dt="2022-12-30T23:11:31.006" v="306" actId="27803"/>
          <ac:picMkLst>
            <pc:docMk/>
            <pc:sldMk cId="2910309073" sldId="260"/>
            <ac:picMk id="346" creationId="{ECC4DF0C-EAE1-E95E-AAD2-C8E4980CD8B3}"/>
          </ac:picMkLst>
        </pc:picChg>
        <pc:cxnChg chg="add 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4" creationId="{9D8502DF-BA7D-D701-657E-4F6177152540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8" creationId="{326C7597-34AE-1E50-2EA8-C5A741890270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9" creationId="{66B1CA45-E661-8D37-5976-619FA6110896}"/>
          </ac:cxnSpMkLst>
        </pc:cxnChg>
        <pc:cxnChg chg="add del mod topLvl">
          <ac:chgData name="Jean-François Lamy" userId="514f761fee2d76e6" providerId="LiveId" clId="{AB6925B2-1853-4801-9269-DB2808CB672F}" dt="2022-12-31T00:03:03.160" v="949" actId="478"/>
          <ac:cxnSpMkLst>
            <pc:docMk/>
            <pc:sldMk cId="2910309073" sldId="260"/>
            <ac:cxnSpMk id="10" creationId="{3C30587C-2790-0C5D-1854-A6946B38497E}"/>
          </ac:cxnSpMkLst>
        </pc:cxnChg>
        <pc:cxnChg chg="add del mod topLvl">
          <ac:chgData name="Jean-François Lamy" userId="514f761fee2d76e6" providerId="LiveId" clId="{AB6925B2-1853-4801-9269-DB2808CB672F}" dt="2022-12-31T00:03:05.856" v="950" actId="478"/>
          <ac:cxnSpMkLst>
            <pc:docMk/>
            <pc:sldMk cId="2910309073" sldId="260"/>
            <ac:cxnSpMk id="11" creationId="{23D65AB8-70E7-9830-A7E7-97B2BC32F3C8}"/>
          </ac:cxnSpMkLst>
        </pc:cxnChg>
        <pc:cxnChg chg="add mod">
          <ac:chgData name="Jean-François Lamy" userId="514f761fee2d76e6" providerId="LiveId" clId="{AB6925B2-1853-4801-9269-DB2808CB672F}" dt="2022-12-30T23:01:47.058" v="274" actId="1038"/>
          <ac:cxnSpMkLst>
            <pc:docMk/>
            <pc:sldMk cId="2910309073" sldId="260"/>
            <ac:cxnSpMk id="14" creationId="{1A056485-FABD-277E-2014-776E625075C9}"/>
          </ac:cxnSpMkLst>
        </pc:cxnChg>
        <pc:cxnChg chg="add mod">
          <ac:chgData name="Jean-François Lamy" userId="514f761fee2d76e6" providerId="LiveId" clId="{AB6925B2-1853-4801-9269-DB2808CB672F}" dt="2022-12-30T23:01:47.058" v="274" actId="1038"/>
          <ac:cxnSpMkLst>
            <pc:docMk/>
            <pc:sldMk cId="2910309073" sldId="260"/>
            <ac:cxnSpMk id="21" creationId="{069684D6-5392-61F4-222C-96CAF636EBCD}"/>
          </ac:cxnSpMkLst>
        </pc:cxnChg>
        <pc:cxnChg chg="add mod topLvl">
          <ac:chgData name="Jean-François Lamy" userId="514f761fee2d76e6" providerId="LiveId" clId="{AB6925B2-1853-4801-9269-DB2808CB672F}" dt="2022-12-31T00:05:17.454" v="979" actId="1035"/>
          <ac:cxnSpMkLst>
            <pc:docMk/>
            <pc:sldMk cId="2910309073" sldId="260"/>
            <ac:cxnSpMk id="44" creationId="{A1DA49D6-1B8E-B078-1F84-BDD181A1A231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45" creationId="{8D27A4A5-2B1B-9CFF-9150-F4CC85752869}"/>
          </ac:cxnSpMkLst>
        </pc:cxnChg>
        <pc:cxnChg chg="add mod">
          <ac:chgData name="Jean-François Lamy" userId="514f761fee2d76e6" providerId="LiveId" clId="{AB6925B2-1853-4801-9269-DB2808CB672F}" dt="2022-12-31T00:02:32.967" v="941" actId="1037"/>
          <ac:cxnSpMkLst>
            <pc:docMk/>
            <pc:sldMk cId="2910309073" sldId="260"/>
            <ac:cxnSpMk id="67" creationId="{393E7918-6CBF-272D-7DC4-C835E1126D68}"/>
          </ac:cxnSpMkLst>
        </pc:cxnChg>
        <pc:cxnChg chg="add mod">
          <ac:chgData name="Jean-François Lamy" userId="514f761fee2d76e6" providerId="LiveId" clId="{AB6925B2-1853-4801-9269-DB2808CB672F}" dt="2022-12-31T00:07:14.752" v="1015" actId="1037"/>
          <ac:cxnSpMkLst>
            <pc:docMk/>
            <pc:sldMk cId="2910309073" sldId="260"/>
            <ac:cxnSpMk id="70" creationId="{AD910C73-C9C4-AAC1-312A-FEAA2CD7C2BC}"/>
          </ac:cxnSpMkLst>
        </pc:cxnChg>
        <pc:cxnChg chg="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154" creationId="{41054DDB-9F53-7338-5CFC-3A82B25FA6D0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56" creationId="{4DA848C7-A301-8B2E-29CB-1AF6F55C4FE1}"/>
          </ac:cxnSpMkLst>
        </pc:cxnChg>
        <pc:cxnChg chg="del mod">
          <ac:chgData name="Jean-François Lamy" userId="514f761fee2d76e6" providerId="LiveId" clId="{AB6925B2-1853-4801-9269-DB2808CB672F}" dt="2022-12-30T23:01:22.591" v="165" actId="478"/>
          <ac:cxnSpMkLst>
            <pc:docMk/>
            <pc:sldMk cId="2910309073" sldId="260"/>
            <ac:cxnSpMk id="158" creationId="{69EC0165-BD55-7056-8C5A-B29B6448F783}"/>
          </ac:cxnSpMkLst>
        </pc:cxnChg>
        <pc:cxnChg chg="mod">
          <ac:chgData name="Jean-François Lamy" userId="514f761fee2d76e6" providerId="LiveId" clId="{AB6925B2-1853-4801-9269-DB2808CB672F}" dt="2022-12-30T23:23:08.609" v="622" actId="14100"/>
          <ac:cxnSpMkLst>
            <pc:docMk/>
            <pc:sldMk cId="2910309073" sldId="260"/>
            <ac:cxnSpMk id="164" creationId="{0087953B-9639-F0B4-2AF2-8478250A76F2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70" creationId="{EDBBE72B-D3E1-97CC-0D09-B801FF9D8008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71" creationId="{AD229012-DB62-68AF-D383-6E4ED498E5A4}"/>
          </ac:cxnSpMkLst>
        </pc:cxnChg>
        <pc:cxnChg chg="mod">
          <ac:chgData name="Jean-François Lamy" userId="514f761fee2d76e6" providerId="LiveId" clId="{AB6925B2-1853-4801-9269-DB2808CB672F}" dt="2022-12-30T23:02:57.150" v="296" actId="14100"/>
          <ac:cxnSpMkLst>
            <pc:docMk/>
            <pc:sldMk cId="2910309073" sldId="260"/>
            <ac:cxnSpMk id="273" creationId="{84940FF0-0427-3244-9F31-095721CB33BC}"/>
          </ac:cxnSpMkLst>
        </pc:cxnChg>
        <pc:cxnChg chg="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279" creationId="{67AA1B17-7203-D092-E022-EEDC83021FAB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2" creationId="{DDC21886-042C-8727-DEEE-0989F5E85D08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3" creationId="{BA74F863-3590-15B4-3894-4C2D6540C5F3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4" creationId="{DDE8D34A-F40F-0DA2-09A1-325CE7A47057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5" creationId="{F1246CF2-6411-4078-F8A6-A8A40AC4962F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2" creationId="{BC973AB4-3A04-B51F-A260-65968C29E56E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3" creationId="{39DACF45-44B8-5AB4-A2A2-B8E8C78A8B1B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4" creationId="{EF111797-8F19-2AC5-405C-E91CC2355420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5" creationId="{518B5025-6992-4729-CDF1-F7AD1E8288B0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6" creationId="{388F26A3-6770-FEF7-5C9D-8642AF65452C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7" creationId="{0B5C94F0-A094-6849-9066-2A106B520BAA}"/>
          </ac:cxnSpMkLst>
        </pc:cxnChg>
        <pc:cxnChg chg="del">
          <ac:chgData name="Jean-François Lamy" userId="514f761fee2d76e6" providerId="LiveId" clId="{AB6925B2-1853-4801-9269-DB2808CB672F}" dt="2022-12-31T00:03:34.636" v="956" actId="478"/>
          <ac:cxnSpMkLst>
            <pc:docMk/>
            <pc:sldMk cId="2910309073" sldId="260"/>
            <ac:cxnSpMk id="347" creationId="{C86A1CD0-2897-9059-C487-6556171A7A09}"/>
          </ac:cxnSpMkLst>
        </pc:cxnChg>
        <pc:cxnChg chg="del mod">
          <ac:chgData name="Jean-François Lamy" userId="514f761fee2d76e6" providerId="LiveId" clId="{AB6925B2-1853-4801-9269-DB2808CB672F}" dt="2022-12-30T23:18:41.069" v="568" actId="478"/>
          <ac:cxnSpMkLst>
            <pc:docMk/>
            <pc:sldMk cId="2910309073" sldId="260"/>
            <ac:cxnSpMk id="384" creationId="{BE257B50-8B6C-7ABB-835B-67BDCD7FF898}"/>
          </ac:cxnSpMkLst>
        </pc:cxnChg>
        <pc:cxnChg chg="mod">
          <ac:chgData name="Jean-François Lamy" userId="514f761fee2d76e6" providerId="LiveId" clId="{AB6925B2-1853-4801-9269-DB2808CB672F}" dt="2022-12-30T23:20:41.594" v="587" actId="14100"/>
          <ac:cxnSpMkLst>
            <pc:docMk/>
            <pc:sldMk cId="2910309073" sldId="260"/>
            <ac:cxnSpMk id="386" creationId="{B9268D69-00FB-E4C8-1218-14CB2BF516D2}"/>
          </ac:cxnSpMkLst>
        </pc:cxnChg>
      </pc:sldChg>
      <pc:sldChg chg="addSp delSp modSp add mod ord">
        <pc:chgData name="Jean-François Lamy" userId="514f761fee2d76e6" providerId="LiveId" clId="{AB6925B2-1853-4801-9269-DB2808CB672F}" dt="2022-12-31T00:08:56.433" v="1061" actId="1038"/>
        <pc:sldMkLst>
          <pc:docMk/>
          <pc:sldMk cId="4122663456" sldId="261"/>
        </pc:sldMkLst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4" creationId="{DF5E66B2-7EEC-DD3A-3B15-DE4C12765BB1}"/>
          </ac:spMkLst>
        </pc:spChg>
        <pc:spChg chg="add mod">
          <ac:chgData name="Jean-François Lamy" userId="514f761fee2d76e6" providerId="LiveId" clId="{AB6925B2-1853-4801-9269-DB2808CB672F}" dt="2022-12-30T23:25:43.217" v="694" actId="1037"/>
          <ac:spMkLst>
            <pc:docMk/>
            <pc:sldMk cId="4122663456" sldId="261"/>
            <ac:spMk id="8" creationId="{7591E1AB-640F-494C-5E6A-B6C44E9008CC}"/>
          </ac:spMkLst>
        </pc:spChg>
        <pc:spChg chg="add mod">
          <ac:chgData name="Jean-François Lamy" userId="514f761fee2d76e6" providerId="LiveId" clId="{AB6925B2-1853-4801-9269-DB2808CB672F}" dt="2022-12-30T23:27:52.226" v="749" actId="20577"/>
          <ac:spMkLst>
            <pc:docMk/>
            <pc:sldMk cId="4122663456" sldId="261"/>
            <ac:spMk id="9" creationId="{CDD6C3DB-5FBB-9ACF-4C3A-4C28CFB3559B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12" creationId="{24E6D0A5-2880-390A-FB98-89A518ABBC2D}"/>
          </ac:spMkLst>
        </pc:spChg>
        <pc:spChg chg="del mod">
          <ac:chgData name="Jean-François Lamy" userId="514f761fee2d76e6" providerId="LiveId" clId="{AB6925B2-1853-4801-9269-DB2808CB672F}" dt="2022-12-30T23:27:54.722" v="750" actId="478"/>
          <ac:spMkLst>
            <pc:docMk/>
            <pc:sldMk cId="4122663456" sldId="261"/>
            <ac:spMk id="12" creationId="{BE21DD6A-F02D-D638-943C-F12CEEF526A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7" creationId="{75274E73-123A-1B16-BC54-168CFFB20DDE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18" creationId="{5E31E83C-12EE-02B6-5517-CB9258172542}"/>
          </ac:spMkLst>
        </pc:spChg>
        <pc:spChg chg="del mod">
          <ac:chgData name="Jean-François Lamy" userId="514f761fee2d76e6" providerId="LiveId" clId="{AB6925B2-1853-4801-9269-DB2808CB672F}" dt="2022-12-30T23:29:13.363" v="871" actId="478"/>
          <ac:spMkLst>
            <pc:docMk/>
            <pc:sldMk cId="4122663456" sldId="261"/>
            <ac:spMk id="18" creationId="{E2C70ECE-016A-9A22-AD05-903DFA223D4B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21" creationId="{166715D6-64DA-F3A3-6DE6-E4CA30E41F7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1" creationId="{AD8A11F3-BBE0-240D-55C0-3415412CBBC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2" creationId="{3AB46D77-0691-5F15-9ABB-43C611BE5D3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5" creationId="{A47E1F10-A478-A6BF-1C79-F5B94CF81267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47" creationId="{2C50AF59-EF21-455C-ADD4-67B324FF4541}"/>
          </ac:spMkLst>
        </pc:spChg>
        <pc:spChg chg="add mod">
          <ac:chgData name="Jean-François Lamy" userId="514f761fee2d76e6" providerId="LiveId" clId="{AB6925B2-1853-4801-9269-DB2808CB672F}" dt="2022-12-30T23:27:36.667" v="736" actId="1037"/>
          <ac:spMkLst>
            <pc:docMk/>
            <pc:sldMk cId="4122663456" sldId="261"/>
            <ac:spMk id="54" creationId="{1F31E5C5-E5A3-2098-1583-9F0E7798F97D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59" creationId="{68DE8D00-91EE-D346-22A9-E985F2B4C83E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64" creationId="{1D524D98-1EE2-3B74-B17A-44548119FAAA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66" creationId="{7BA1750F-ADE4-1CA8-CEB8-1A986D0278FD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67" creationId="{107881D2-F268-B3FE-BAD8-8258B809B166}"/>
          </ac:spMkLst>
        </pc:spChg>
        <pc:spChg chg="add mod">
          <ac:chgData name="Jean-François Lamy" userId="514f761fee2d76e6" providerId="LiveId" clId="{AB6925B2-1853-4801-9269-DB2808CB672F}" dt="2022-12-30T23:29:16.117" v="872"/>
          <ac:spMkLst>
            <pc:docMk/>
            <pc:sldMk cId="4122663456" sldId="261"/>
            <ac:spMk id="69" creationId="{36B48EE2-5264-F63A-FC62-B894F0B45F3C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72" creationId="{2203EEF7-8763-B761-8E52-FD53115C8BC4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74" creationId="{634E2FEC-6BD2-6FA3-C2A5-E06FB3BA348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75" creationId="{FAAB4B4A-2A86-4FA6-B6CB-842CD5474327}"/>
          </ac:spMkLst>
        </pc:spChg>
        <pc:spChg chg="add mod">
          <ac:chgData name="Jean-François Lamy" userId="514f761fee2d76e6" providerId="LiveId" clId="{AB6925B2-1853-4801-9269-DB2808CB672F}" dt="2022-12-30T23:28:45.213" v="865" actId="1038"/>
          <ac:spMkLst>
            <pc:docMk/>
            <pc:sldMk cId="4122663456" sldId="261"/>
            <ac:spMk id="80" creationId="{E122342F-8422-D783-BCBA-107D4EAF73E4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81" creationId="{884D44B8-FB3F-E658-524A-E4313F16F3F2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82" creationId="{D0A9BF3F-1809-9D06-A090-E6F7AEF7B975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83" creationId="{4CE82FAF-EB8D-9066-1632-29E9DCAA2943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87" creationId="{CAC2FE9D-C4A6-302D-8F8A-3F65AF5605A5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98" creationId="{9A514E37-6BC8-E56A-ED7E-B42CAA35F4C0}"/>
          </ac:spMkLst>
        </pc:spChg>
        <pc:spChg chg="add mod">
          <ac:chgData name="Jean-François Lamy" userId="514f761fee2d76e6" providerId="LiveId" clId="{AB6925B2-1853-4801-9269-DB2808CB672F}" dt="2022-12-31T00:08:56.433" v="1061" actId="1038"/>
          <ac:spMkLst>
            <pc:docMk/>
            <pc:sldMk cId="4122663456" sldId="261"/>
            <ac:spMk id="99" creationId="{4D6242D9-56A6-C968-7FFE-EC0253C623B3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03" creationId="{4A6C7619-B3EA-09B7-36CA-CCEDD2F9A15C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04" creationId="{FC0EEBEF-34AD-5330-993F-33A5BB5BF98D}"/>
          </ac:spMkLst>
        </pc:spChg>
        <pc:spChg chg="del mod">
          <ac:chgData name="Jean-François Lamy" userId="514f761fee2d76e6" providerId="LiveId" clId="{AB6925B2-1853-4801-9269-DB2808CB672F}" dt="2022-12-30T23:28:02.800" v="753" actId="478"/>
          <ac:spMkLst>
            <pc:docMk/>
            <pc:sldMk cId="4122663456" sldId="261"/>
            <ac:spMk id="116" creationId="{BE3673FE-B82F-67A8-446D-0436EA62049E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141" creationId="{FDFA73C4-2863-4475-A7A2-353585C96372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60" creationId="{D59AA681-45DB-EC0D-0B67-BABFA7FF7A12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1" creationId="{C8291866-D235-7966-7F59-B50F062B4453}"/>
          </ac:spMkLst>
        </pc:spChg>
        <pc:spChg chg="mod">
          <ac:chgData name="Jean-François Lamy" userId="514f761fee2d76e6" providerId="LiveId" clId="{AB6925B2-1853-4801-9269-DB2808CB672F}" dt="2022-12-30T23:25:21.526" v="675" actId="1037"/>
          <ac:spMkLst>
            <pc:docMk/>
            <pc:sldMk cId="4122663456" sldId="261"/>
            <ac:spMk id="182" creationId="{E170C1AA-C838-0136-A7AC-AABC9565D2EF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5" creationId="{B9E387D6-3502-26C9-80EF-8F1CFFC4C558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7" creationId="{C149F13A-42D2-B2BF-2512-0667D47C96D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8" creationId="{DB20B799-2647-35B6-0F32-872377249F88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345" creationId="{4E75A4EC-9090-A9EF-85ED-F46F0940B2B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51" creationId="{307B267D-7EFB-4DE7-F4B7-44C5C7BB63B5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354" creationId="{49E8B6FC-6B60-77DF-0BB1-884483AD7A52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355" creationId="{8B16E287-D71B-9D55-7AC0-CE572DE0A033}"/>
          </ac:spMkLst>
        </pc:spChg>
        <pc:spChg chg="mod">
          <ac:chgData name="Jean-François Lamy" userId="514f761fee2d76e6" providerId="LiveId" clId="{AB6925B2-1853-4801-9269-DB2808CB672F}" dt="2022-12-31T00:08:11.202" v="1042" actId="1038"/>
          <ac:spMkLst>
            <pc:docMk/>
            <pc:sldMk cId="4122663456" sldId="261"/>
            <ac:spMk id="405" creationId="{C694CEB1-960D-2C34-76F5-63FD21DE189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406" creationId="{3910E3EF-7936-217C-5FC4-82FE7E5B016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407" creationId="{BE01BD03-1013-EEB8-B968-1DB1110B6135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408" creationId="{0C564230-606E-10A9-7F25-922B45D14EAF}"/>
          </ac:spMkLst>
        </pc:s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0" creationId="{ADA455F7-E1B5-043D-0CC0-EBB230F9898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3" creationId="{D1E77B27-34D4-A154-77A3-D7BF9A0165F1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7" creationId="{E42A5075-3868-A5CB-00AF-FF5BA26CA775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33" creationId="{4D9B6602-FFA9-A8BD-3A9D-D39857BA09B3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38" creationId="{64DBF08D-22C2-73A6-B546-C74BF32A1385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43" creationId="{C936BA7A-8890-E3BB-F5AD-A17A4CA8E218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50" creationId="{A499AD7F-0EBA-3853-127B-42945C786DC1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55" creationId="{A88B5054-B901-B6A3-5D32-1EDA92E37A7A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0" creationId="{74AFF561-DD6F-5BB8-4DC0-216725C3D8B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1" creationId="{2C0CC12A-1A33-30A0-ED15-1F9213E57AE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2" creationId="{F84C294E-C7E7-E9B8-9D29-0F684D0E6FD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3" creationId="{E5678961-E30F-5CEB-D53A-CAF6345EBECF}"/>
          </ac:grpSpMkLst>
        </pc:grp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7" creationId="{7D55334A-D93B-4BAF-8E4F-96CBFF08AB29}"/>
          </ac:picMkLst>
        </pc:picChg>
        <pc:picChg chg="add mod">
          <ac:chgData name="Jean-François Lamy" userId="514f761fee2d76e6" providerId="LiveId" clId="{AB6925B2-1853-4801-9269-DB2808CB672F}" dt="2022-12-30T23:27:36.667" v="736" actId="1037"/>
          <ac:picMkLst>
            <pc:docMk/>
            <pc:sldMk cId="4122663456" sldId="261"/>
            <ac:picMk id="10" creationId="{03182338-CD92-0FD3-525D-AAB682A15A12}"/>
          </ac:picMkLst>
        </pc:picChg>
        <pc:picChg chg="add mod">
          <ac:chgData name="Jean-François Lamy" userId="514f761fee2d76e6" providerId="LiveId" clId="{AB6925B2-1853-4801-9269-DB2808CB672F}" dt="2022-12-30T23:27:36.667" v="736" actId="1037"/>
          <ac:picMkLst>
            <pc:docMk/>
            <pc:sldMk cId="4122663456" sldId="261"/>
            <ac:picMk id="11" creationId="{CE3B9450-FAFA-932C-BE1E-707742D9C5EB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13" creationId="{275947EA-4D45-06B7-7FDD-7FDCEDEC36DB}"/>
          </ac:picMkLst>
        </pc:picChg>
        <pc:picChg chg="del mod">
          <ac:chgData name="Jean-François Lamy" userId="514f761fee2d76e6" providerId="LiveId" clId="{AB6925B2-1853-4801-9269-DB2808CB672F}" dt="2022-12-30T23:28:26.630" v="756" actId="478"/>
          <ac:picMkLst>
            <pc:docMk/>
            <pc:sldMk cId="4122663456" sldId="261"/>
            <ac:picMk id="22" creationId="{DED8BB84-8B97-773F-CAC1-DA51F75AC6C8}"/>
          </ac:picMkLst>
        </pc:picChg>
        <pc:picChg chg="add mod">
          <ac:chgData name="Jean-François Lamy" userId="514f761fee2d76e6" providerId="LiveId" clId="{AB6925B2-1853-4801-9269-DB2808CB672F}" dt="2022-12-30T23:28:59.719" v="867" actId="1037"/>
          <ac:picMkLst>
            <pc:docMk/>
            <pc:sldMk cId="4122663456" sldId="261"/>
            <ac:picMk id="71" creationId="{20AB791E-C5F4-086E-E890-24817C0D1561}"/>
          </ac:picMkLst>
        </pc:picChg>
        <pc:picChg chg="add mod">
          <ac:chgData name="Jean-François Lamy" userId="514f761fee2d76e6" providerId="LiveId" clId="{AB6925B2-1853-4801-9269-DB2808CB672F}" dt="2022-12-30T23:28:45.213" v="865" actId="1038"/>
          <ac:picMkLst>
            <pc:docMk/>
            <pc:sldMk cId="4122663456" sldId="261"/>
            <ac:picMk id="76" creationId="{9F83EBED-20DF-82EC-BBFF-2B9680433E2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78" creationId="{4BF89AD2-596B-7C94-1344-0D34039A4EE0}"/>
          </ac:picMkLst>
        </pc:picChg>
        <pc:picChg chg="add mod">
          <ac:chgData name="Jean-François Lamy" userId="514f761fee2d76e6" providerId="LiveId" clId="{AB6925B2-1853-4801-9269-DB2808CB672F}" dt="2022-12-31T00:07:56.225" v="1040" actId="1036"/>
          <ac:picMkLst>
            <pc:docMk/>
            <pc:sldMk cId="4122663456" sldId="261"/>
            <ac:picMk id="84" creationId="{4774A309-409A-51EF-E2BC-1E1E1378DFE1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92" creationId="{2B62B7A1-390D-0E9B-0918-8D36104E24E9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95" creationId="{54E72B01-AEFA-2ED1-D93E-E7D7965D55E3}"/>
          </ac:picMkLst>
        </pc:picChg>
        <pc:picChg chg="add mod">
          <ac:chgData name="Jean-François Lamy" userId="514f761fee2d76e6" providerId="LiveId" clId="{AB6925B2-1853-4801-9269-DB2808CB672F}" dt="2022-12-31T00:07:56.225" v="1040" actId="1036"/>
          <ac:picMkLst>
            <pc:docMk/>
            <pc:sldMk cId="4122663456" sldId="261"/>
            <ac:picMk id="97" creationId="{A5E6D176-F3B6-FA34-68E3-633464CB6957}"/>
          </ac:picMkLst>
        </pc:picChg>
        <pc:picChg chg="del mod">
          <ac:chgData name="Jean-François Lamy" userId="514f761fee2d76e6" providerId="LiveId" clId="{AB6925B2-1853-4801-9269-DB2808CB672F}" dt="2022-12-30T23:27:58.884" v="752" actId="478"/>
          <ac:picMkLst>
            <pc:docMk/>
            <pc:sldMk cId="4122663456" sldId="261"/>
            <ac:picMk id="107" creationId="{F2E2F63C-280E-F8B1-E28C-3D71849220A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69" creationId="{1E362577-7114-0110-5DE8-8E20B2BB9FF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91" creationId="{D827DEA2-5887-9E8F-3937-1DD34E666BE5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99" creationId="{D71B2BA6-C784-E3FA-6401-CEDEF7873516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352" creationId="{3809E0DE-22A3-C5E0-8A15-DFC46A1A4FC4}"/>
          </ac:picMkLst>
        </pc:picChg>
        <pc:picChg chg="add mod">
          <ac:chgData name="Jean-François Lamy" userId="514f761fee2d76e6" providerId="LiveId" clId="{AB6925B2-1853-4801-9269-DB2808CB672F}" dt="2022-12-30T23:25:07.822" v="645" actId="1038"/>
          <ac:picMkLst>
            <pc:docMk/>
            <pc:sldMk cId="4122663456" sldId="261"/>
            <ac:picMk id="1026" creationId="{87129B63-4842-D4CD-AC3F-B41472BA86DE}"/>
          </ac:picMkLst>
        </pc:picChg>
        <pc:cxnChg chg="add mod">
          <ac:chgData name="Jean-François Lamy" userId="514f761fee2d76e6" providerId="LiveId" clId="{AB6925B2-1853-4801-9269-DB2808CB672F}" dt="2022-12-30T23:25:50.528" v="696" actId="1036"/>
          <ac:cxnSpMkLst>
            <pc:docMk/>
            <pc:sldMk cId="4122663456" sldId="261"/>
            <ac:cxnSpMk id="2" creationId="{04F279C4-B471-79DD-033C-080DFBCA5273}"/>
          </ac:cxnSpMkLst>
        </pc:cxnChg>
        <pc:cxnChg chg="del mod">
          <ac:chgData name="Jean-François Lamy" userId="514f761fee2d76e6" providerId="LiveId" clId="{AB6925B2-1853-4801-9269-DB2808CB672F}" dt="2022-12-30T23:24:27.715" v="627" actId="478"/>
          <ac:cxnSpMkLst>
            <pc:docMk/>
            <pc:sldMk cId="4122663456" sldId="261"/>
            <ac:cxnSpMk id="4" creationId="{9D8502DF-BA7D-D701-657E-4F6177152540}"/>
          </ac:cxnSpMkLst>
        </pc:cxnChg>
        <pc:cxnChg chg="add mod">
          <ac:chgData name="Jean-François Lamy" userId="514f761fee2d76e6" providerId="LiveId" clId="{AB6925B2-1853-4801-9269-DB2808CB672F}" dt="2022-12-30T23:25:43.217" v="694" actId="1037"/>
          <ac:cxnSpMkLst>
            <pc:docMk/>
            <pc:sldMk cId="4122663456" sldId="261"/>
            <ac:cxnSpMk id="5" creationId="{79942FDE-7700-956D-8212-D8A99EBADEA4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4" creationId="{1A056485-FABD-277E-2014-776E625075C9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16" creationId="{6306BD32-48B0-6FE8-15C7-8C63EFB596D9}"/>
          </ac:cxnSpMkLst>
        </pc:cxnChg>
        <pc:cxnChg chg="del mod">
          <ac:chgData name="Jean-François Lamy" userId="514f761fee2d76e6" providerId="LiveId" clId="{AB6925B2-1853-4801-9269-DB2808CB672F}" dt="2022-12-30T23:28:24.694" v="755" actId="478"/>
          <ac:cxnSpMkLst>
            <pc:docMk/>
            <pc:sldMk cId="4122663456" sldId="261"/>
            <ac:cxnSpMk id="21" creationId="{069684D6-5392-61F4-222C-96CAF636EBCD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22" creationId="{F94B2D1E-5E49-795A-7A64-91264426C9D7}"/>
          </ac:cxnSpMkLst>
        </pc:cxnChg>
        <pc:cxnChg chg="add mod">
          <ac:chgData name="Jean-François Lamy" userId="514f761fee2d76e6" providerId="LiveId" clId="{AB6925B2-1853-4801-9269-DB2808CB672F}" dt="2022-12-30T23:27:36.667" v="736" actId="1037"/>
          <ac:cxnSpMkLst>
            <pc:docMk/>
            <pc:sldMk cId="4122663456" sldId="261"/>
            <ac:cxnSpMk id="44" creationId="{5D07456A-2336-1B0E-BC2B-B584D8175283}"/>
          </ac:cxnSpMkLst>
        </pc:cxnChg>
        <pc:cxnChg chg="add mod">
          <ac:chgData name="Jean-François Lamy" userId="514f761fee2d76e6" providerId="LiveId" clId="{AB6925B2-1853-4801-9269-DB2808CB672F}" dt="2022-12-30T23:27:36.667" v="736" actId="1037"/>
          <ac:cxnSpMkLst>
            <pc:docMk/>
            <pc:sldMk cId="4122663456" sldId="261"/>
            <ac:cxnSpMk id="45" creationId="{AC52340E-3016-F9DA-9EFB-6F776520A829}"/>
          </ac:cxnSpMkLst>
        </pc:cxnChg>
        <pc:cxnChg chg="del mod">
          <ac:chgData name="Jean-François Lamy" userId="514f761fee2d76e6" providerId="LiveId" clId="{AB6925B2-1853-4801-9269-DB2808CB672F}" dt="2022-12-31T00:07:36.160" v="1017" actId="478"/>
          <ac:cxnSpMkLst>
            <pc:docMk/>
            <pc:sldMk cId="4122663456" sldId="261"/>
            <ac:cxnSpMk id="70" creationId="{AD910C73-C9C4-AAC1-312A-FEAA2CD7C2BC}"/>
          </ac:cxnSpMkLst>
        </pc:cxnChg>
        <pc:cxnChg chg="add mod">
          <ac:chgData name="Jean-François Lamy" userId="514f761fee2d76e6" providerId="LiveId" clId="{AB6925B2-1853-4801-9269-DB2808CB672F}" dt="2022-12-30T23:28:45.213" v="865" actId="1038"/>
          <ac:cxnSpMkLst>
            <pc:docMk/>
            <pc:sldMk cId="4122663456" sldId="261"/>
            <ac:cxnSpMk id="77" creationId="{F003EFC9-A348-2F3A-29E1-231085FA28A9}"/>
          </ac:cxnSpMkLst>
        </pc:cxnChg>
        <pc:cxnChg chg="add mod">
          <ac:chgData name="Jean-François Lamy" userId="514f761fee2d76e6" providerId="LiveId" clId="{AB6925B2-1853-4801-9269-DB2808CB672F}" dt="2022-12-30T23:28:45.213" v="865" actId="1038"/>
          <ac:cxnSpMkLst>
            <pc:docMk/>
            <pc:sldMk cId="4122663456" sldId="261"/>
            <ac:cxnSpMk id="79" creationId="{C7B5BF8D-3ACF-FFB1-F3F6-2CF925259F8C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88" creationId="{12ADDA7B-B724-722A-F880-0BD76B9B98CF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1" creationId="{C4262D93-7D85-2A58-B075-C959BEA555A1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3" creationId="{1172466E-5541-027B-12B1-B57FC33BCF7F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4" creationId="{F10A56FF-1B27-A371-EE80-E85A57211371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6" creationId="{47F0ABB5-C711-28D1-6445-210E171AA536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145" creationId="{A484415C-90E6-46A4-AADF-5FA10C8060A9}"/>
          </ac:cxnSpMkLst>
        </pc:cxnChg>
        <pc:cxnChg chg="del mod">
          <ac:chgData name="Jean-François Lamy" userId="514f761fee2d76e6" providerId="LiveId" clId="{AB6925B2-1853-4801-9269-DB2808CB672F}" dt="2022-12-30T23:27:56.568" v="751" actId="478"/>
          <ac:cxnSpMkLst>
            <pc:docMk/>
            <pc:sldMk cId="4122663456" sldId="261"/>
            <ac:cxnSpMk id="156" creationId="{4DA848C7-A301-8B2E-29CB-1AF6F55C4FE1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64" creationId="{0087953B-9639-F0B4-2AF2-8478250A76F2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70" creationId="{EDBBE72B-D3E1-97CC-0D09-B801FF9D8008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71" creationId="{AD229012-DB62-68AF-D383-6E4ED498E5A4}"/>
          </ac:cxnSpMkLst>
        </pc:cxnChg>
        <pc:cxnChg chg="mod">
          <ac:chgData name="Jean-François Lamy" userId="514f761fee2d76e6" providerId="LiveId" clId="{AB6925B2-1853-4801-9269-DB2808CB672F}" dt="2022-12-30T23:28:53.365" v="866" actId="14100"/>
          <ac:cxnSpMkLst>
            <pc:docMk/>
            <pc:sldMk cId="4122663456" sldId="261"/>
            <ac:cxnSpMk id="273" creationId="{84940FF0-0427-3244-9F31-095721CB33BC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2" creationId="{DDC21886-042C-8727-DEEE-0989F5E85D08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3" creationId="{BA74F863-3590-15B4-3894-4C2D6540C5F3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4" creationId="{DDE8D34A-F40F-0DA2-09A1-325CE7A47057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5" creationId="{F1246CF2-6411-4078-F8A6-A8A40AC4962F}"/>
          </ac:cxnSpMkLst>
        </pc:cxnChg>
        <pc:cxnChg chg="mod">
          <ac:chgData name="Jean-François Lamy" userId="514f761fee2d76e6" providerId="LiveId" clId="{AB6925B2-1853-4801-9269-DB2808CB672F}" dt="2022-12-30T23:29:45.605" v="878" actId="14100"/>
          <ac:cxnSpMkLst>
            <pc:docMk/>
            <pc:sldMk cId="4122663456" sldId="261"/>
            <ac:cxnSpMk id="292" creationId="{BC973AB4-3A04-B51F-A260-65968C29E56E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3" creationId="{39DACF45-44B8-5AB4-A2A2-B8E8C78A8B1B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4" creationId="{EF111797-8F19-2AC5-405C-E91CC2355420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5" creationId="{518B5025-6992-4729-CDF1-F7AD1E8288B0}"/>
          </ac:cxnSpMkLst>
        </pc:cxnChg>
        <pc:cxnChg chg="mod">
          <ac:chgData name="Jean-François Lamy" userId="514f761fee2d76e6" providerId="LiveId" clId="{AB6925B2-1853-4801-9269-DB2808CB672F}" dt="2022-12-30T23:29:37.068" v="874" actId="1035"/>
          <ac:cxnSpMkLst>
            <pc:docMk/>
            <pc:sldMk cId="4122663456" sldId="261"/>
            <ac:cxnSpMk id="296" creationId="{388F26A3-6770-FEF7-5C9D-8642AF65452C}"/>
          </ac:cxnSpMkLst>
        </pc:cxnChg>
        <pc:cxnChg chg="mod">
          <ac:chgData name="Jean-François Lamy" userId="514f761fee2d76e6" providerId="LiveId" clId="{AB6925B2-1853-4801-9269-DB2808CB672F}" dt="2022-12-30T23:29:40.445" v="877" actId="1035"/>
          <ac:cxnSpMkLst>
            <pc:docMk/>
            <pc:sldMk cId="4122663456" sldId="261"/>
            <ac:cxnSpMk id="297" creationId="{0B5C94F0-A094-6849-9066-2A106B520BAA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337" creationId="{1985680E-6AB2-BF60-CFEB-6ED7AB3E08BA}"/>
          </ac:cxnSpMkLst>
        </pc:cxnChg>
        <pc:cxnChg chg="del mod">
          <ac:chgData name="Jean-François Lamy" userId="514f761fee2d76e6" providerId="LiveId" clId="{AB6925B2-1853-4801-9269-DB2808CB672F}" dt="2022-12-31T00:07:36.160" v="1017" actId="478"/>
          <ac:cxnSpMkLst>
            <pc:docMk/>
            <pc:sldMk cId="4122663456" sldId="261"/>
            <ac:cxnSpMk id="347" creationId="{C86A1CD0-2897-9059-C487-6556171A7A09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353" creationId="{705788AD-205A-2894-5583-A3C415705AA8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357" creationId="{F2C6F8C9-112C-B0A4-4D68-4723F5832E6C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386" creationId="{B9268D69-00FB-E4C8-1218-14CB2BF516D2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404" creationId="{A6545F15-2094-BF31-9D8C-0B213FF30A4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2023-01-03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74814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1351687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149549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936583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141498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293898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2446298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281198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052157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789008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941408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093808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3237112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3389512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308968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2458107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351687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71590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57981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55506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647373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2373104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162242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149685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1988840" y="-508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90595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2112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99753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0" cy="369319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59616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238554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17492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96430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166847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5724128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572412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9761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26418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65162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691226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5687898" y="5209709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8DE8D00-91EE-D346-22A9-E985F2B4C83E}"/>
              </a:ext>
            </a:extLst>
          </p:cNvPr>
          <p:cNvSpPr/>
          <p:nvPr/>
        </p:nvSpPr>
        <p:spPr>
          <a:xfrm>
            <a:off x="5786140" y="4980800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524D98-1EE2-3B74-B17A-44548119FAAA}"/>
              </a:ext>
            </a:extLst>
          </p:cNvPr>
          <p:cNvSpPr/>
          <p:nvPr/>
        </p:nvSpPr>
        <p:spPr>
          <a:xfrm>
            <a:off x="5721846" y="5248690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127054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1873656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56884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594015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104360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502DF-BA7D-D701-657E-4F6177152540}"/>
              </a:ext>
            </a:extLst>
          </p:cNvPr>
          <p:cNvCxnSpPr>
            <a:cxnSpLocks/>
            <a:stCxn id="182" idx="2"/>
            <a:endCxn id="6" idx="3"/>
          </p:cNvCxnSpPr>
          <p:nvPr/>
        </p:nvCxnSpPr>
        <p:spPr>
          <a:xfrm rot="5400000">
            <a:off x="1810676" y="443293"/>
            <a:ext cx="632385" cy="28531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670433"/>
            <a:ext cx="463422" cy="46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1988840" y="1331640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3763360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399148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74E73-123A-1B16-BC54-168CFFB20DDE}"/>
              </a:ext>
            </a:extLst>
          </p:cNvPr>
          <p:cNvSpPr txBox="1"/>
          <p:nvPr/>
        </p:nvSpPr>
        <p:spPr>
          <a:xfrm>
            <a:off x="1967529" y="3707904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247449" y="47766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cxnSp>
        <p:nvCxnSpPr>
          <p:cNvPr id="21" name="Straight Arrow Connector 3">
            <a:extLst>
              <a:ext uri="{FF2B5EF4-FFF2-40B4-BE49-F238E27FC236}">
                <a16:creationId xmlns:a16="http://schemas.microsoft.com/office/drawing/2014/main" id="{069684D6-5392-61F4-222C-96CAF636EBCD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1789365" y="4151705"/>
            <a:ext cx="632385" cy="28531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DED8BB84-8B97-773F-CAC1-DA51F75AC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9477" y="4378845"/>
            <a:ext cx="463422" cy="4634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41414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A1750F-ADE4-1CA8-CEB8-1A986D0278FD}"/>
              </a:ext>
            </a:extLst>
          </p:cNvPr>
          <p:cNvSpPr txBox="1"/>
          <p:nvPr/>
        </p:nvSpPr>
        <p:spPr>
          <a:xfrm>
            <a:off x="5685091" y="5703947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910C73-C9C4-AAC1-312A-FEAA2CD7C2BC}"/>
              </a:ext>
            </a:extLst>
          </p:cNvPr>
          <p:cNvCxnSpPr>
            <a:cxnSpLocks/>
          </p:cNvCxnSpPr>
          <p:nvPr/>
        </p:nvCxnSpPr>
        <p:spPr>
          <a:xfrm flipH="1">
            <a:off x="4041068" y="4752881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577241" y="24628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141140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A9BF3F-1809-9D06-A090-E6F7AEF7B975}"/>
              </a:ext>
            </a:extLst>
          </p:cNvPr>
          <p:cNvSpPr/>
          <p:nvPr/>
        </p:nvSpPr>
        <p:spPr>
          <a:xfrm>
            <a:off x="5794743" y="5472100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CE82FAF-EB8D-9066-1632-29E9DCAA2943}"/>
              </a:ext>
            </a:extLst>
          </p:cNvPr>
          <p:cNvSpPr/>
          <p:nvPr/>
        </p:nvSpPr>
        <p:spPr>
          <a:xfrm>
            <a:off x="5730449" y="5739990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DF976F-C4F6-5AC2-B351-E7EFA4A2F98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5287799"/>
            <a:ext cx="710946" cy="2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B0A2-F306-F6B6-B6EA-E20E3646892D}"/>
              </a:ext>
            </a:extLst>
          </p:cNvPr>
          <p:cNvSpPr txBox="1"/>
          <p:nvPr/>
        </p:nvSpPr>
        <p:spPr>
          <a:xfrm>
            <a:off x="4501546" y="50671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C7597-34AE-1E50-2EA8-C5A741890270}"/>
              </a:ext>
            </a:extLst>
          </p:cNvPr>
          <p:cNvCxnSpPr>
            <a:cxnSpLocks/>
          </p:cNvCxnSpPr>
          <p:nvPr/>
        </p:nvCxnSpPr>
        <p:spPr>
          <a:xfrm flipH="1">
            <a:off x="5190059" y="5104030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B1CA45-E661-8D37-5976-619FA6110896}"/>
              </a:ext>
            </a:extLst>
          </p:cNvPr>
          <p:cNvCxnSpPr>
            <a:cxnSpLocks/>
          </p:cNvCxnSpPr>
          <p:nvPr/>
        </p:nvCxnSpPr>
        <p:spPr>
          <a:xfrm>
            <a:off x="5194306" y="510403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DA49D6-1B8E-B078-1F84-BDD181A1A231}"/>
              </a:ext>
            </a:extLst>
          </p:cNvPr>
          <p:cNvCxnSpPr>
            <a:cxnSpLocks/>
          </p:cNvCxnSpPr>
          <p:nvPr/>
        </p:nvCxnSpPr>
        <p:spPr>
          <a:xfrm>
            <a:off x="5180723" y="573179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27A4A5-2B1B-9CFF-9150-F4CC85752869}"/>
              </a:ext>
            </a:extLst>
          </p:cNvPr>
          <p:cNvCxnSpPr>
            <a:cxnSpLocks/>
          </p:cNvCxnSpPr>
          <p:nvPr/>
        </p:nvCxnSpPr>
        <p:spPr>
          <a:xfrm>
            <a:off x="5180723" y="629216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3E7918-6CBF-272D-7DC4-C835E1126D68}"/>
              </a:ext>
            </a:extLst>
          </p:cNvPr>
          <p:cNvCxnSpPr>
            <a:cxnSpLocks/>
          </p:cNvCxnSpPr>
          <p:nvPr/>
        </p:nvCxnSpPr>
        <p:spPr>
          <a:xfrm flipH="1">
            <a:off x="4329100" y="544141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Laptop">
            <a:extLst>
              <a:ext uri="{FF2B5EF4-FFF2-40B4-BE49-F238E27FC236}">
                <a16:creationId xmlns:a16="http://schemas.microsoft.com/office/drawing/2014/main" id="{4A88AA73-578D-B9A5-F313-E1E81AD1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4490234"/>
            <a:ext cx="514350" cy="5143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9A1975F-7084-73CA-0C76-ADC819C68D5B}"/>
              </a:ext>
            </a:extLst>
          </p:cNvPr>
          <p:cNvSpPr txBox="1"/>
          <p:nvPr/>
        </p:nvSpPr>
        <p:spPr>
          <a:xfrm>
            <a:off x="3411693" y="4856929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62058D-8064-9A6E-DF7A-D137B1027224}"/>
              </a:ext>
            </a:extLst>
          </p:cNvPr>
          <p:cNvSpPr txBox="1"/>
          <p:nvPr/>
        </p:nvSpPr>
        <p:spPr>
          <a:xfrm>
            <a:off x="5657981" y="612017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22235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663165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432710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483" y="1889162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84705" y="1727684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91333" y="2301617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938564" y="2143732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77701" y="2143732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9113" y="2864485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98864" y="2713026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4385305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1988850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786712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3573746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778661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931061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3083461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918361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689320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3426171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3578571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730971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3874275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4026675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946131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3095270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2192225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1284536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3010267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799405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2134015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24844" y="13943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254311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84839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36347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3624375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19145" cy="505778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223332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302270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81208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460146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804010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6361291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63612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66133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901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1282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745232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2364847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458427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19077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103050" y="3628786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77892" y="3769838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89756" y="4162757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306350" y="4493578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65247" y="4254518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2510819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306194" y="2485665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92888" y="214694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657731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3626745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603691" y="3576850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104360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670433"/>
            <a:ext cx="463422" cy="463422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4400523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462864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74E73-123A-1B16-BC54-168CFFB20DDE}"/>
              </a:ext>
            </a:extLst>
          </p:cNvPr>
          <p:cNvSpPr txBox="1"/>
          <p:nvPr/>
        </p:nvSpPr>
        <p:spPr>
          <a:xfrm>
            <a:off x="1967529" y="4345067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477856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21977" y="30995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778303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791580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888940" y="8995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024844" y="89513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066894" y="75150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268760" y="169806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132489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144603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888940" y="155404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024844" y="154959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066894" y="140596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265493" y="54784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784" y="5105310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0830" y="522645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886124" y="53344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022028" y="533001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064078" y="518638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5687898" y="6008182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5786140" y="57792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5721846" y="60471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715D6-64DA-F3A3-6DE6-E4CA30E41F7D}"/>
              </a:ext>
            </a:extLst>
          </p:cNvPr>
          <p:cNvSpPr txBox="1"/>
          <p:nvPr/>
        </p:nvSpPr>
        <p:spPr>
          <a:xfrm>
            <a:off x="5685091" y="6502420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041068" y="555135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07881D2-F268-B3FE-BAD8-8258B809B166}"/>
              </a:ext>
            </a:extLst>
          </p:cNvPr>
          <p:cNvSpPr/>
          <p:nvPr/>
        </p:nvSpPr>
        <p:spPr>
          <a:xfrm>
            <a:off x="5794743" y="62705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84D44B8-FB3F-E658-524A-E4313F16F3F2}"/>
              </a:ext>
            </a:extLst>
          </p:cNvPr>
          <p:cNvSpPr/>
          <p:nvPr/>
        </p:nvSpPr>
        <p:spPr>
          <a:xfrm>
            <a:off x="5730449" y="65384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4774A309-409A-51EF-E2BC-1E1E1378DFE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6086272"/>
            <a:ext cx="710946" cy="29194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AC2FE9D-C4A6-302D-8F8A-3F65AF5605A5}"/>
              </a:ext>
            </a:extLst>
          </p:cNvPr>
          <p:cNvSpPr txBox="1"/>
          <p:nvPr/>
        </p:nvSpPr>
        <p:spPr>
          <a:xfrm>
            <a:off x="4501546" y="586561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2ADDA7B-B724-722A-F880-0BD76B9B98CF}"/>
              </a:ext>
            </a:extLst>
          </p:cNvPr>
          <p:cNvCxnSpPr>
            <a:cxnSpLocks/>
          </p:cNvCxnSpPr>
          <p:nvPr/>
        </p:nvCxnSpPr>
        <p:spPr>
          <a:xfrm flipH="1">
            <a:off x="5190059" y="5902503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262D93-7D85-2A58-B075-C959BEA555A1}"/>
              </a:ext>
            </a:extLst>
          </p:cNvPr>
          <p:cNvCxnSpPr>
            <a:cxnSpLocks/>
          </p:cNvCxnSpPr>
          <p:nvPr/>
        </p:nvCxnSpPr>
        <p:spPr>
          <a:xfrm>
            <a:off x="5194306" y="59025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72466E-5541-027B-12B1-B57FC33BCF7F}"/>
              </a:ext>
            </a:extLst>
          </p:cNvPr>
          <p:cNvCxnSpPr>
            <a:cxnSpLocks/>
          </p:cNvCxnSpPr>
          <p:nvPr/>
        </p:nvCxnSpPr>
        <p:spPr>
          <a:xfrm>
            <a:off x="5180723" y="653026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10A56FF-1B27-A371-EE80-E85A57211371}"/>
              </a:ext>
            </a:extLst>
          </p:cNvPr>
          <p:cNvCxnSpPr>
            <a:cxnSpLocks/>
          </p:cNvCxnSpPr>
          <p:nvPr/>
        </p:nvCxnSpPr>
        <p:spPr>
          <a:xfrm>
            <a:off x="5180723" y="70906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0ABB5-C711-28D1-6445-210E171AA536}"/>
              </a:ext>
            </a:extLst>
          </p:cNvPr>
          <p:cNvCxnSpPr>
            <a:cxnSpLocks/>
          </p:cNvCxnSpPr>
          <p:nvPr/>
        </p:nvCxnSpPr>
        <p:spPr>
          <a:xfrm flipH="1">
            <a:off x="4329100" y="62398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5288707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411693" y="565540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6242D9-56A6-C968-7FFE-EC0253C623B3}"/>
              </a:ext>
            </a:extLst>
          </p:cNvPr>
          <p:cNvSpPr txBox="1"/>
          <p:nvPr/>
        </p:nvSpPr>
        <p:spPr>
          <a:xfrm>
            <a:off x="5657981" y="691864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41226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108717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278196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881741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1679603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466637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08717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1671552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1823952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1976352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18112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25822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319062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471462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2623862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2767166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2919566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28390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19881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81741"/>
            <a:ext cx="463422" cy="463422"/>
          </a:xfrm>
          <a:prstGeom prst="rect">
            <a:avLst/>
          </a:prstGeom>
        </p:spPr>
      </p:pic>
      <p:pic>
        <p:nvPicPr>
          <p:cNvPr id="112" name="Graphic 111" descr="Monitor with solid fill">
            <a:extLst>
              <a:ext uri="{FF2B5EF4-FFF2-40B4-BE49-F238E27FC236}">
                <a16:creationId xmlns:a16="http://schemas.microsoft.com/office/drawing/2014/main" id="{1E6A0F14-07EF-AC80-F6F7-C84E8F3DAC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3278196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906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24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E6C1CA-D977-1AF0-F9A7-C2F313E1D324}"/>
              </a:ext>
            </a:extLst>
          </p:cNvPr>
          <p:cNvSpPr txBox="1"/>
          <p:nvPr/>
        </p:nvSpPr>
        <p:spPr>
          <a:xfrm>
            <a:off x="1287653" y="36763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3368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1098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9EC0165-BD55-7056-8C5A-B29B6448F783}"/>
              </a:ext>
            </a:extLst>
          </p:cNvPr>
          <p:cNvCxnSpPr>
            <a:stCxn id="137" idx="1"/>
            <a:endCxn id="112" idx="3"/>
          </p:cNvCxnSpPr>
          <p:nvPr/>
        </p:nvCxnSpPr>
        <p:spPr>
          <a:xfrm flipH="1">
            <a:off x="1982794" y="35063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0253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>
            <a:off x="1384856" y="1717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19031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26922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9671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12754" y="1617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0DE53-F094-3DD6-2822-D7A07BC0CFF4}"/>
              </a:ext>
            </a:extLst>
          </p:cNvPr>
          <p:cNvSpPr txBox="1"/>
          <p:nvPr/>
        </p:nvSpPr>
        <p:spPr>
          <a:xfrm>
            <a:off x="1994342" y="9358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EE19B2-C801-6DF6-8AF9-C388899D81E6}"/>
              </a:ext>
            </a:extLst>
          </p:cNvPr>
          <p:cNvSpPr txBox="1"/>
          <p:nvPr/>
        </p:nvSpPr>
        <p:spPr>
          <a:xfrm>
            <a:off x="2003913" y="33325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4360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17412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5275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E017DDB-3641-32E7-C391-AE337FCFE1CD}"/>
              </a:ext>
            </a:extLst>
          </p:cNvPr>
          <p:cNvGrpSpPr/>
          <p:nvPr/>
        </p:nvGrpSpPr>
        <p:grpSpPr>
          <a:xfrm>
            <a:off x="2283319" y="4833117"/>
            <a:ext cx="768159" cy="547716"/>
            <a:chOff x="2148148" y="108717"/>
            <a:chExt cx="768159" cy="547716"/>
          </a:xfrm>
        </p:grpSpPr>
        <p:pic>
          <p:nvPicPr>
            <p:cNvPr id="192" name="Graphic 191" descr="Laptop">
              <a:extLst>
                <a:ext uri="{FF2B5EF4-FFF2-40B4-BE49-F238E27FC236}">
                  <a16:creationId xmlns:a16="http://schemas.microsoft.com/office/drawing/2014/main" id="{6345FB11-CAC3-9735-7A34-88B7EE7A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A2D64EA-FEF4-8D25-D97A-CAA866B4999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48C14BD-0008-F79E-E33E-85F435A4A6AE}"/>
              </a:ext>
            </a:extLst>
          </p:cNvPr>
          <p:cNvGrpSpPr/>
          <p:nvPr/>
        </p:nvGrpSpPr>
        <p:grpSpPr>
          <a:xfrm>
            <a:off x="2359461" y="8002596"/>
            <a:ext cx="615874" cy="572413"/>
            <a:chOff x="2224290" y="3843806"/>
            <a:chExt cx="615874" cy="57241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012175-4DA4-CAC3-9A55-7797D2BE364A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96" name="Graphic 195" descr="Laptop">
              <a:extLst>
                <a:ext uri="{FF2B5EF4-FFF2-40B4-BE49-F238E27FC236}">
                  <a16:creationId xmlns:a16="http://schemas.microsoft.com/office/drawing/2014/main" id="{790A3DFA-91E3-01CA-B30F-353CDF02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7FA3FF4-8453-2BAF-407D-3A1F25865549}"/>
              </a:ext>
            </a:extLst>
          </p:cNvPr>
          <p:cNvGrpSpPr/>
          <p:nvPr/>
        </p:nvGrpSpPr>
        <p:grpSpPr>
          <a:xfrm>
            <a:off x="2261678" y="5606141"/>
            <a:ext cx="811441" cy="572554"/>
            <a:chOff x="2126507" y="958704"/>
            <a:chExt cx="811441" cy="572554"/>
          </a:xfrm>
        </p:grpSpPr>
        <p:pic>
          <p:nvPicPr>
            <p:cNvPr id="198" name="Graphic 197" descr="Laptop">
              <a:extLst>
                <a:ext uri="{FF2B5EF4-FFF2-40B4-BE49-F238E27FC236}">
                  <a16:creationId xmlns:a16="http://schemas.microsoft.com/office/drawing/2014/main" id="{ECE9DA39-8878-6BD8-4C33-3D0C2113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FA63D96-4A96-BA38-E114-CCAE64CA8AC5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966AF40-3D65-87B9-CDEC-0DAB118208BF}"/>
              </a:ext>
            </a:extLst>
          </p:cNvPr>
          <p:cNvGrpSpPr/>
          <p:nvPr/>
        </p:nvGrpSpPr>
        <p:grpSpPr>
          <a:xfrm>
            <a:off x="2261678" y="6404003"/>
            <a:ext cx="827471" cy="561726"/>
            <a:chOff x="2126507" y="1829911"/>
            <a:chExt cx="827471" cy="561726"/>
          </a:xfrm>
        </p:grpSpPr>
        <p:pic>
          <p:nvPicPr>
            <p:cNvPr id="201" name="Graphic 200" descr="Laptop">
              <a:extLst>
                <a:ext uri="{FF2B5EF4-FFF2-40B4-BE49-F238E27FC236}">
                  <a16:creationId xmlns:a16="http://schemas.microsoft.com/office/drawing/2014/main" id="{ECFAF8D9-83A3-D2B6-746F-1D65C51D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FE120F3-A4F7-EB9B-C370-DF723B7BA9A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2A8A54C-5393-5D2E-44AF-F09AC85AED79}"/>
              </a:ext>
            </a:extLst>
          </p:cNvPr>
          <p:cNvGrpSpPr/>
          <p:nvPr/>
        </p:nvGrpSpPr>
        <p:grpSpPr>
          <a:xfrm>
            <a:off x="2448672" y="7191037"/>
            <a:ext cx="437452" cy="586249"/>
            <a:chOff x="2313501" y="2966382"/>
            <a:chExt cx="437452" cy="586249"/>
          </a:xfrm>
        </p:grpSpPr>
        <p:pic>
          <p:nvPicPr>
            <p:cNvPr id="204" name="Graphic 203" descr="Laptop">
              <a:extLst>
                <a:ext uri="{FF2B5EF4-FFF2-40B4-BE49-F238E27FC236}">
                  <a16:creationId xmlns:a16="http://schemas.microsoft.com/office/drawing/2014/main" id="{73240036-0C2A-E673-DC3A-E4E08B4F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1749F18-7826-025B-7760-63B0A9B12AD1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206" name="Graphic 205" descr="Monitor with solid fill">
            <a:extLst>
              <a:ext uri="{FF2B5EF4-FFF2-40B4-BE49-F238E27FC236}">
                <a16:creationId xmlns:a16="http://schemas.microsoft.com/office/drawing/2014/main" id="{E1B5CBD7-634F-E332-0D2A-B2725504F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4833117"/>
            <a:ext cx="463422" cy="463422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18CCD07-0DC4-E413-A4DE-F1AD8B18AFC8}"/>
              </a:ext>
            </a:extLst>
          </p:cNvPr>
          <p:cNvGrpSpPr/>
          <p:nvPr/>
        </p:nvGrpSpPr>
        <p:grpSpPr>
          <a:xfrm>
            <a:off x="341388" y="6395952"/>
            <a:ext cx="232013" cy="118656"/>
            <a:chOff x="921224" y="2236645"/>
            <a:chExt cx="934872" cy="4665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94B8E0E-FED3-CC71-C459-DEF0D9B7DB2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9" name="Graphic 208" descr="Close with solid fill">
              <a:extLst>
                <a:ext uri="{FF2B5EF4-FFF2-40B4-BE49-F238E27FC236}">
                  <a16:creationId xmlns:a16="http://schemas.microsoft.com/office/drawing/2014/main" id="{EBA9EA64-7695-E1AB-5E94-C9992EE9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0" name="Graphic 209" descr="Checkmark with solid fill">
              <a:extLst>
                <a:ext uri="{FF2B5EF4-FFF2-40B4-BE49-F238E27FC236}">
                  <a16:creationId xmlns:a16="http://schemas.microsoft.com/office/drawing/2014/main" id="{717C158D-9A0C-18D4-AB10-D0CDC055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5BE5F75-0526-3935-80FE-418ED653071A}"/>
              </a:ext>
            </a:extLst>
          </p:cNvPr>
          <p:cNvGrpSpPr/>
          <p:nvPr/>
        </p:nvGrpSpPr>
        <p:grpSpPr>
          <a:xfrm>
            <a:off x="341388" y="6548352"/>
            <a:ext cx="232013" cy="118656"/>
            <a:chOff x="921224" y="2236645"/>
            <a:chExt cx="934872" cy="46652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4EB9091-E3A4-A5E6-207F-D04F2695CE1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3" name="Graphic 212" descr="Close with solid fill">
              <a:extLst>
                <a:ext uri="{FF2B5EF4-FFF2-40B4-BE49-F238E27FC236}">
                  <a16:creationId xmlns:a16="http://schemas.microsoft.com/office/drawing/2014/main" id="{CEAEC7E8-443C-D8A1-CF8A-8CA74847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4" name="Graphic 213" descr="Checkmark with solid fill">
              <a:extLst>
                <a:ext uri="{FF2B5EF4-FFF2-40B4-BE49-F238E27FC236}">
                  <a16:creationId xmlns:a16="http://schemas.microsoft.com/office/drawing/2014/main" id="{6C1D0555-B3A2-D83B-FC58-990E7B84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8DE6F1A-B8E0-8D27-37FB-36A6AB590C61}"/>
              </a:ext>
            </a:extLst>
          </p:cNvPr>
          <p:cNvGrpSpPr/>
          <p:nvPr/>
        </p:nvGrpSpPr>
        <p:grpSpPr>
          <a:xfrm>
            <a:off x="341388" y="6700752"/>
            <a:ext cx="232013" cy="118656"/>
            <a:chOff x="921224" y="2236645"/>
            <a:chExt cx="934872" cy="46652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5EC05E0-2E9D-FC4F-7210-09193B4007E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7" name="Graphic 216" descr="Close with solid fill">
              <a:extLst>
                <a:ext uri="{FF2B5EF4-FFF2-40B4-BE49-F238E27FC236}">
                  <a16:creationId xmlns:a16="http://schemas.microsoft.com/office/drawing/2014/main" id="{8F43EC92-EFA7-05B4-43F3-74D678A8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8" name="Graphic 217" descr="Checkmark with solid fill">
              <a:extLst>
                <a:ext uri="{FF2B5EF4-FFF2-40B4-BE49-F238E27FC236}">
                  <a16:creationId xmlns:a16="http://schemas.microsoft.com/office/drawing/2014/main" id="{270AF2A4-11D2-D248-3E4D-DE784A1D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4D6709-D165-A4FC-0168-4C8EEB1369D4}"/>
              </a:ext>
            </a:extLst>
          </p:cNvPr>
          <p:cNvSpPr/>
          <p:nvPr/>
        </p:nvSpPr>
        <p:spPr>
          <a:xfrm>
            <a:off x="839671" y="65356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89ED0B-71FD-5D78-2CC2-6EECBEFBCF90}"/>
              </a:ext>
            </a:extLst>
          </p:cNvPr>
          <p:cNvSpPr/>
          <p:nvPr/>
        </p:nvSpPr>
        <p:spPr>
          <a:xfrm>
            <a:off x="745393" y="73066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C120103-C8BC-9BCA-076F-7E06A237A448}"/>
              </a:ext>
            </a:extLst>
          </p:cNvPr>
          <p:cNvGrpSpPr/>
          <p:nvPr/>
        </p:nvGrpSpPr>
        <p:grpSpPr>
          <a:xfrm>
            <a:off x="327150" y="7043462"/>
            <a:ext cx="232013" cy="118656"/>
            <a:chOff x="921224" y="2236645"/>
            <a:chExt cx="934872" cy="466520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2E118C5-5E59-0E2E-4C12-616534AB5A4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0" name="Graphic 239" descr="Close with solid fill">
              <a:extLst>
                <a:ext uri="{FF2B5EF4-FFF2-40B4-BE49-F238E27FC236}">
                  <a16:creationId xmlns:a16="http://schemas.microsoft.com/office/drawing/2014/main" id="{ED16BC41-3271-449B-4FE2-F029C49C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41" name="Graphic 240" descr="Checkmark with solid fill">
              <a:extLst>
                <a:ext uri="{FF2B5EF4-FFF2-40B4-BE49-F238E27FC236}">
                  <a16:creationId xmlns:a16="http://schemas.microsoft.com/office/drawing/2014/main" id="{6C839807-72A5-8A7B-CE24-0101D611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FFBA60A-F93F-DA11-0503-397A68EDF9C2}"/>
              </a:ext>
            </a:extLst>
          </p:cNvPr>
          <p:cNvGrpSpPr/>
          <p:nvPr/>
        </p:nvGrpSpPr>
        <p:grpSpPr>
          <a:xfrm>
            <a:off x="327150" y="7195862"/>
            <a:ext cx="232013" cy="118656"/>
            <a:chOff x="921224" y="2236645"/>
            <a:chExt cx="934872" cy="46652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8BCA7C-EDD0-29BD-4F2D-F23D4C4C7D7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7" name="Graphic 236" descr="Close with solid fill">
              <a:extLst>
                <a:ext uri="{FF2B5EF4-FFF2-40B4-BE49-F238E27FC236}">
                  <a16:creationId xmlns:a16="http://schemas.microsoft.com/office/drawing/2014/main" id="{D2AA35DA-6E17-16D9-BFE0-667F87E8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8" name="Graphic 237" descr="Checkmark with solid fill">
              <a:extLst>
                <a:ext uri="{FF2B5EF4-FFF2-40B4-BE49-F238E27FC236}">
                  <a16:creationId xmlns:a16="http://schemas.microsoft.com/office/drawing/2014/main" id="{D0ED4362-11B5-F55F-768A-302A91EDC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A3AB453-EA5E-927E-2D95-889BBBF51B75}"/>
              </a:ext>
            </a:extLst>
          </p:cNvPr>
          <p:cNvGrpSpPr/>
          <p:nvPr/>
        </p:nvGrpSpPr>
        <p:grpSpPr>
          <a:xfrm>
            <a:off x="327150" y="7348262"/>
            <a:ext cx="232013" cy="118656"/>
            <a:chOff x="921224" y="2236645"/>
            <a:chExt cx="934872" cy="46652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57B6B53-A8BB-B58C-4E0B-13993AD0309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4" name="Graphic 233" descr="Close with solid fill">
              <a:extLst>
                <a:ext uri="{FF2B5EF4-FFF2-40B4-BE49-F238E27FC236}">
                  <a16:creationId xmlns:a16="http://schemas.microsoft.com/office/drawing/2014/main" id="{ACB46D73-39D5-6681-D5D5-D8207CDF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5" name="Graphic 234" descr="Checkmark with solid fill">
              <a:extLst>
                <a:ext uri="{FF2B5EF4-FFF2-40B4-BE49-F238E27FC236}">
                  <a16:creationId xmlns:a16="http://schemas.microsoft.com/office/drawing/2014/main" id="{9BB0515F-1DE5-F627-8C7E-29561F30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E264D99-ACFC-D461-CF79-47D37CE29E00}"/>
              </a:ext>
            </a:extLst>
          </p:cNvPr>
          <p:cNvGrpSpPr/>
          <p:nvPr/>
        </p:nvGrpSpPr>
        <p:grpSpPr>
          <a:xfrm>
            <a:off x="327150" y="7491566"/>
            <a:ext cx="232013" cy="118656"/>
            <a:chOff x="921224" y="2236645"/>
            <a:chExt cx="934872" cy="46652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C416E3F-4B55-8F4F-D414-0AE11AB1973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1" name="Graphic 230" descr="Close with solid fill">
              <a:extLst>
                <a:ext uri="{FF2B5EF4-FFF2-40B4-BE49-F238E27FC236}">
                  <a16:creationId xmlns:a16="http://schemas.microsoft.com/office/drawing/2014/main" id="{C0CED8A8-B756-8AEA-C2CD-80A2546E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2" name="Graphic 231" descr="Checkmark with solid fill">
              <a:extLst>
                <a:ext uri="{FF2B5EF4-FFF2-40B4-BE49-F238E27FC236}">
                  <a16:creationId xmlns:a16="http://schemas.microsoft.com/office/drawing/2014/main" id="{18BFF1BE-36ED-5642-F4FF-83DE3585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B1E00CE-5A9B-A0E1-49D7-D732CD44FD7D}"/>
              </a:ext>
            </a:extLst>
          </p:cNvPr>
          <p:cNvGrpSpPr/>
          <p:nvPr/>
        </p:nvGrpSpPr>
        <p:grpSpPr>
          <a:xfrm>
            <a:off x="327150" y="7643966"/>
            <a:ext cx="232013" cy="118656"/>
            <a:chOff x="921224" y="2236645"/>
            <a:chExt cx="934872" cy="4665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1A144ED-3252-25E4-1075-DA622D36C0F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8" name="Graphic 227" descr="Close with solid fill">
              <a:extLst>
                <a:ext uri="{FF2B5EF4-FFF2-40B4-BE49-F238E27FC236}">
                  <a16:creationId xmlns:a16="http://schemas.microsoft.com/office/drawing/2014/main" id="{21D5FE03-081B-AC18-EE7F-CD0D90CF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29" name="Graphic 228" descr="Checkmark with solid fill">
              <a:extLst>
                <a:ext uri="{FF2B5EF4-FFF2-40B4-BE49-F238E27FC236}">
                  <a16:creationId xmlns:a16="http://schemas.microsoft.com/office/drawing/2014/main" id="{321D7B7C-03E9-49D4-E5A6-5DBF12EA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33542019-F176-C992-57AC-FFF25EF1F28C}"/>
              </a:ext>
            </a:extLst>
          </p:cNvPr>
          <p:cNvSpPr txBox="1"/>
          <p:nvPr/>
        </p:nvSpPr>
        <p:spPr>
          <a:xfrm>
            <a:off x="680107" y="75634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E4D828F-64F8-C503-68BD-773847B0CDDE}"/>
              </a:ext>
            </a:extLst>
          </p:cNvPr>
          <p:cNvSpPr txBox="1"/>
          <p:nvPr/>
        </p:nvSpPr>
        <p:spPr>
          <a:xfrm>
            <a:off x="606972" y="67125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244" name="Graphic 243" descr="Monitor with solid fill">
            <a:extLst>
              <a:ext uri="{FF2B5EF4-FFF2-40B4-BE49-F238E27FC236}">
                <a16:creationId xmlns:a16="http://schemas.microsoft.com/office/drawing/2014/main" id="{264C1016-BD8C-C35B-5109-EA024A0E2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606141"/>
            <a:ext cx="463422" cy="463422"/>
          </a:xfrm>
          <a:prstGeom prst="rect">
            <a:avLst/>
          </a:prstGeom>
        </p:spPr>
      </p:pic>
      <p:pic>
        <p:nvPicPr>
          <p:cNvPr id="245" name="Graphic 244" descr="Monitor with solid fill">
            <a:extLst>
              <a:ext uri="{FF2B5EF4-FFF2-40B4-BE49-F238E27FC236}">
                <a16:creationId xmlns:a16="http://schemas.microsoft.com/office/drawing/2014/main" id="{B892C447-659C-EF5A-E55D-6B25391B7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002596"/>
            <a:ext cx="463422" cy="463422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4709DA82-FFB4-1685-21EE-41980E115DEA}"/>
              </a:ext>
            </a:extLst>
          </p:cNvPr>
          <p:cNvSpPr txBox="1"/>
          <p:nvPr/>
        </p:nvSpPr>
        <p:spPr>
          <a:xfrm>
            <a:off x="1291453" y="52150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74D92E9-EC43-BBAD-7511-502068BC2422}"/>
              </a:ext>
            </a:extLst>
          </p:cNvPr>
          <p:cNvSpPr txBox="1"/>
          <p:nvPr/>
        </p:nvSpPr>
        <p:spPr>
          <a:xfrm>
            <a:off x="1286323" y="59703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7C6E65F-403C-D63C-34FD-6AA0FB2D48FF}"/>
              </a:ext>
            </a:extLst>
          </p:cNvPr>
          <p:cNvSpPr txBox="1"/>
          <p:nvPr/>
        </p:nvSpPr>
        <p:spPr>
          <a:xfrm>
            <a:off x="1287653" y="84007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147936C-7A38-40D0-D500-5ECC77C7C135}"/>
              </a:ext>
            </a:extLst>
          </p:cNvPr>
          <p:cNvCxnSpPr>
            <a:stCxn id="192" idx="1"/>
            <a:endCxn id="206" idx="3"/>
          </p:cNvCxnSpPr>
          <p:nvPr/>
        </p:nvCxnSpPr>
        <p:spPr>
          <a:xfrm flipH="1">
            <a:off x="1982794" y="50612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D35373B-FEA0-F4B7-F6F0-5B5E5261003D}"/>
              </a:ext>
            </a:extLst>
          </p:cNvPr>
          <p:cNvCxnSpPr>
            <a:stCxn id="198" idx="1"/>
            <a:endCxn id="244" idx="3"/>
          </p:cNvCxnSpPr>
          <p:nvPr/>
        </p:nvCxnSpPr>
        <p:spPr>
          <a:xfrm flipH="1">
            <a:off x="1982794" y="58342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B2D295D-4678-0C80-9BE1-B64DBF777B40}"/>
              </a:ext>
            </a:extLst>
          </p:cNvPr>
          <p:cNvCxnSpPr>
            <a:stCxn id="196" idx="1"/>
            <a:endCxn id="245" idx="3"/>
          </p:cNvCxnSpPr>
          <p:nvPr/>
        </p:nvCxnSpPr>
        <p:spPr>
          <a:xfrm flipH="1">
            <a:off x="1982794" y="82307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A5D61A3-0113-6F71-7D02-5E6F44645FC8}"/>
              </a:ext>
            </a:extLst>
          </p:cNvPr>
          <p:cNvSpPr/>
          <p:nvPr/>
        </p:nvSpPr>
        <p:spPr>
          <a:xfrm>
            <a:off x="345738" y="57497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8E38DA9-8D03-DB34-A058-D70CCFEF3A40}"/>
              </a:ext>
            </a:extLst>
          </p:cNvPr>
          <p:cNvCxnSpPr>
            <a:cxnSpLocks/>
            <a:stCxn id="199" idx="2"/>
          </p:cNvCxnSpPr>
          <p:nvPr/>
        </p:nvCxnSpPr>
        <p:spPr>
          <a:xfrm rot="5400000" flipH="1">
            <a:off x="1384856" y="48961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62DDB241-0558-1F41-B15B-9E687B5397A5}"/>
              </a:ext>
            </a:extLst>
          </p:cNvPr>
          <p:cNvCxnSpPr>
            <a:stCxn id="201" idx="1"/>
            <a:endCxn id="219" idx="3"/>
          </p:cNvCxnSpPr>
          <p:nvPr/>
        </p:nvCxnSpPr>
        <p:spPr>
          <a:xfrm flipH="1" flipV="1">
            <a:off x="992284" y="66275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64D97B1-1AEF-1BFF-0517-F1192F26CC64}"/>
              </a:ext>
            </a:extLst>
          </p:cNvPr>
          <p:cNvCxnSpPr>
            <a:cxnSpLocks/>
            <a:stCxn id="204" idx="1"/>
            <a:endCxn id="221" idx="3"/>
          </p:cNvCxnSpPr>
          <p:nvPr/>
        </p:nvCxnSpPr>
        <p:spPr>
          <a:xfrm flipH="1" flipV="1">
            <a:off x="1086561" y="74166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FFADF4B1-F2B6-E336-4FBC-749BE8388C53}"/>
              </a:ext>
            </a:extLst>
          </p:cNvPr>
          <p:cNvSpPr txBox="1"/>
          <p:nvPr/>
        </p:nvSpPr>
        <p:spPr>
          <a:xfrm>
            <a:off x="254562" y="56915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E24A030-A999-8856-FD53-9756DF6480CC}"/>
              </a:ext>
            </a:extLst>
          </p:cNvPr>
          <p:cNvSpPr txBox="1"/>
          <p:nvPr/>
        </p:nvSpPr>
        <p:spPr>
          <a:xfrm>
            <a:off x="2012754" y="48861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703272A-6A9D-921C-3383-6DBCB8D8914B}"/>
              </a:ext>
            </a:extLst>
          </p:cNvPr>
          <p:cNvSpPr txBox="1"/>
          <p:nvPr/>
        </p:nvSpPr>
        <p:spPr>
          <a:xfrm>
            <a:off x="1994342" y="56602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9D9DE6-6BB9-805B-911D-D119F99A6588}"/>
              </a:ext>
            </a:extLst>
          </p:cNvPr>
          <p:cNvSpPr txBox="1"/>
          <p:nvPr/>
        </p:nvSpPr>
        <p:spPr>
          <a:xfrm>
            <a:off x="2003913" y="80569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C44770D-1A32-8C64-028D-E735F96AC2CA}"/>
              </a:ext>
            </a:extLst>
          </p:cNvPr>
          <p:cNvSpPr txBox="1"/>
          <p:nvPr/>
        </p:nvSpPr>
        <p:spPr>
          <a:xfrm>
            <a:off x="2059259" y="61604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D769D8-79A4-5298-B161-F1A2885967C0}"/>
              </a:ext>
            </a:extLst>
          </p:cNvPr>
          <p:cNvSpPr txBox="1"/>
          <p:nvPr/>
        </p:nvSpPr>
        <p:spPr>
          <a:xfrm>
            <a:off x="2059259" y="64656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09F7603-FCD2-84DB-669D-2C036DD4274E}"/>
              </a:ext>
            </a:extLst>
          </p:cNvPr>
          <p:cNvSpPr txBox="1"/>
          <p:nvPr/>
        </p:nvSpPr>
        <p:spPr>
          <a:xfrm>
            <a:off x="2059259" y="72519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336839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33684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1262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191559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270497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4943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6507471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45399" y="5061312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902523" y="506131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8506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640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42945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821882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3620971" y="4709345"/>
            <a:ext cx="4764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346" name="Graphic 345" descr="Laptop">
            <a:extLst>
              <a:ext uri="{FF2B5EF4-FFF2-40B4-BE49-F238E27FC236}">
                <a16:creationId xmlns:a16="http://schemas.microsoft.com/office/drawing/2014/main" id="{ECC4DF0C-EAE1-E95E-AAD2-C8E4980CD8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9702" y="4373280"/>
            <a:ext cx="514350" cy="514350"/>
          </a:xfrm>
          <a:prstGeom prst="rect">
            <a:avLst/>
          </a:prstGeom>
        </p:spPr>
      </p:pic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86A1CD0-2897-9059-C487-6556171A7A09}"/>
              </a:ext>
            </a:extLst>
          </p:cNvPr>
          <p:cNvCxnSpPr>
            <a:cxnSpLocks/>
          </p:cNvCxnSpPr>
          <p:nvPr/>
        </p:nvCxnSpPr>
        <p:spPr>
          <a:xfrm flipH="1">
            <a:off x="4031302" y="4630455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6312574-EA67-785D-0C32-361AC8751B48}"/>
              </a:ext>
            </a:extLst>
          </p:cNvPr>
          <p:cNvSpPr txBox="1"/>
          <p:nvPr/>
        </p:nvSpPr>
        <p:spPr>
          <a:xfrm>
            <a:off x="44760" y="547916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74085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BE257B50-8B6C-7ABB-835B-67BDCD7FF898}"/>
              </a:ext>
            </a:extLst>
          </p:cNvPr>
          <p:cNvCxnSpPr>
            <a:endCxn id="291" idx="3"/>
          </p:cNvCxnSpPr>
          <p:nvPr/>
        </p:nvCxnSpPr>
        <p:spPr>
          <a:xfrm rot="5400000">
            <a:off x="2852318" y="5135864"/>
            <a:ext cx="2706329" cy="3288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endCxn id="299" idx="3"/>
          </p:cNvCxnSpPr>
          <p:nvPr/>
        </p:nvCxnSpPr>
        <p:spPr>
          <a:xfrm rot="16200000" flipV="1">
            <a:off x="3168755" y="2745969"/>
            <a:ext cx="2073458" cy="32883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11690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37490" y="628077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F87DF-F2ED-4475-9407-EE20527072A2}"/>
              </a:ext>
            </a:extLst>
          </p:cNvPr>
          <p:cNvSpPr txBox="1"/>
          <p:nvPr/>
        </p:nvSpPr>
        <p:spPr>
          <a:xfrm>
            <a:off x="109625" y="2743657"/>
            <a:ext cx="10583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 err="1"/>
              <a:t>Competition</a:t>
            </a:r>
            <a:r>
              <a:rPr lang="fr-CA" sz="1013" i="1" dirty="0"/>
              <a:t> Site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831EE-7DD3-4DB4-88EE-43B5B9336F34}"/>
              </a:ext>
            </a:extLst>
          </p:cNvPr>
          <p:cNvSpPr/>
          <p:nvPr/>
        </p:nvSpPr>
        <p:spPr>
          <a:xfrm>
            <a:off x="204691" y="2947599"/>
            <a:ext cx="3128088" cy="3290790"/>
          </a:xfrm>
          <a:custGeom>
            <a:avLst/>
            <a:gdLst>
              <a:gd name="connsiteX0" fmla="*/ 0 w 5561045"/>
              <a:gd name="connsiteY0" fmla="*/ 0 h 5850293"/>
              <a:gd name="connsiteX1" fmla="*/ 0 w 5561045"/>
              <a:gd name="connsiteY1" fmla="*/ 5850293 h 5850293"/>
              <a:gd name="connsiteX2" fmla="*/ 5561045 w 5561045"/>
              <a:gd name="connsiteY2" fmla="*/ 5850293 h 5850293"/>
              <a:gd name="connsiteX3" fmla="*/ 5561045 w 5561045"/>
              <a:gd name="connsiteY3" fmla="*/ 4310742 h 5850293"/>
              <a:gd name="connsiteX4" fmla="*/ 3881535 w 5561045"/>
              <a:gd name="connsiteY4" fmla="*/ 4310742 h 5850293"/>
              <a:gd name="connsiteX5" fmla="*/ 3881535 w 5561045"/>
              <a:gd name="connsiteY5" fmla="*/ 9330 h 5850293"/>
              <a:gd name="connsiteX6" fmla="*/ 0 w 5561045"/>
              <a:gd name="connsiteY6" fmla="*/ 0 h 58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1045" h="5850293">
                <a:moveTo>
                  <a:pt x="0" y="0"/>
                </a:moveTo>
                <a:lnTo>
                  <a:pt x="0" y="5850293"/>
                </a:lnTo>
                <a:lnTo>
                  <a:pt x="5561045" y="5850293"/>
                </a:lnTo>
                <a:lnTo>
                  <a:pt x="5561045" y="4310742"/>
                </a:lnTo>
                <a:lnTo>
                  <a:pt x="3881535" y="4310742"/>
                </a:lnTo>
                <a:lnTo>
                  <a:pt x="3881535" y="933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1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309</Words>
  <Application>Microsoft Office PowerPoint</Application>
  <PresentationFormat>Letter Paper (8.5x11 in)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15</cp:revision>
  <dcterms:created xsi:type="dcterms:W3CDTF">2020-07-05T19:05:46Z</dcterms:created>
  <dcterms:modified xsi:type="dcterms:W3CDTF">2023-01-03T16:01:02Z</dcterms:modified>
</cp:coreProperties>
</file>