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7787-E726-40FB-B511-85FB2F03C14B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0299E-7AD4-4984-97E9-224EDEB748E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7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299E-7AD4-4984-97E9-224EDEB748E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53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2656"/>
            <a:ext cx="2374256" cy="2529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60355" y="1062758"/>
            <a:ext cx="2495238" cy="175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998458" y="1062758"/>
            <a:ext cx="1186083" cy="1342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425" y="1857075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Browser</a:t>
            </a:r>
          </a:p>
        </p:txBody>
      </p:sp>
      <p:sp>
        <p:nvSpPr>
          <p:cNvPr id="7" name="U-Turn Arrow 6"/>
          <p:cNvSpPr/>
          <p:nvPr/>
        </p:nvSpPr>
        <p:spPr>
          <a:xfrm rot="16200000" flipV="1">
            <a:off x="4350662" y="-1070746"/>
            <a:ext cx="432048" cy="6693782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3237" y="1301961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owlcms</a:t>
            </a:r>
            <a:br>
              <a:rPr lang="fr-CA" sz="1400" dirty="0"/>
            </a:br>
            <a:r>
              <a:rPr lang="fr-CA" sz="1400" dirty="0"/>
              <a:t>server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999042" y="975848"/>
            <a:ext cx="1249967" cy="74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249009" y="975848"/>
            <a:ext cx="1281964" cy="7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642" y="27843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192.168.1.105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6187" y="27843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192.168.1.1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30973" y="2779844"/>
            <a:ext cx="295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owlcms4.herokuapp.com</a:t>
            </a:r>
          </a:p>
          <a:p>
            <a:r>
              <a:rPr lang="fr-CA" dirty="0"/>
              <a:t>http server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03" y="645483"/>
            <a:ext cx="1704430" cy="128654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39386D-E3FD-4BC9-A249-C3519726FD9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67592" y="762596"/>
            <a:ext cx="1982001" cy="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7" y="468249"/>
            <a:ext cx="2374256" cy="25290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2374256" cy="25290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98458" y="1278782"/>
            <a:ext cx="1186083" cy="134250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89425" y="2073099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Browser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999042" y="1191872"/>
            <a:ext cx="1249967" cy="74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249009" y="1191872"/>
            <a:ext cx="1281964" cy="70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7471" y="308867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192.168.1.105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5016" y="30886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192.168.1.1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5264" y="3084178"/>
            <a:ext cx="2089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192.168.1.100</a:t>
            </a:r>
            <a:br>
              <a:rPr lang="fr-CA" dirty="0"/>
            </a:br>
            <a:r>
              <a:rPr lang="fr-CA" dirty="0"/>
              <a:t>master laptop</a:t>
            </a:r>
            <a:br>
              <a:rPr lang="fr-CA" dirty="0"/>
            </a:br>
            <a:r>
              <a:rPr lang="fr-CA" dirty="0"/>
              <a:t>acting as http server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5" y="857337"/>
            <a:ext cx="1704430" cy="128654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50" name="Rectangle 49"/>
          <p:cNvSpPr/>
          <p:nvPr/>
        </p:nvSpPr>
        <p:spPr>
          <a:xfrm>
            <a:off x="6921141" y="1967656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owlcms</a:t>
            </a:r>
            <a:br>
              <a:rPr lang="fr-CA" sz="1400" dirty="0"/>
            </a:br>
            <a:r>
              <a:rPr lang="fr-CA" sz="1400" dirty="0"/>
              <a:t>server</a:t>
            </a:r>
          </a:p>
        </p:txBody>
      </p:sp>
      <p:sp>
        <p:nvSpPr>
          <p:cNvPr id="27" name="U-Turn Arrow 26"/>
          <p:cNvSpPr/>
          <p:nvPr/>
        </p:nvSpPr>
        <p:spPr>
          <a:xfrm rot="16200000" flipV="1">
            <a:off x="4060483" y="-564543"/>
            <a:ext cx="335125" cy="6016501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107709-6294-4AF5-899D-305451C0C7E5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12" y="820381"/>
            <a:ext cx="1646150" cy="1234612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3363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70" y="116632"/>
            <a:ext cx="2374256" cy="252901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115097" y="1603339"/>
            <a:ext cx="842016" cy="864096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owlcms</a:t>
            </a:r>
            <a:br>
              <a:rPr lang="fr-CA" sz="1400" dirty="0"/>
            </a:br>
            <a:r>
              <a:rPr lang="fr-CA" sz="1400" dirty="0"/>
              <a:t>server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13667" y="2732561"/>
            <a:ext cx="157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Master laptop</a:t>
            </a:r>
            <a:br>
              <a:rPr lang="fr-CA" dirty="0"/>
            </a:br>
            <a:r>
              <a:rPr lang="fr-CA" dirty="0" err="1"/>
              <a:t>talking</a:t>
            </a:r>
            <a:r>
              <a:rPr lang="fr-CA" dirty="0"/>
              <a:t> to </a:t>
            </a:r>
            <a:r>
              <a:rPr lang="fr-CA" dirty="0" err="1"/>
              <a:t>itself</a:t>
            </a:r>
            <a:br>
              <a:rPr lang="fr-CA" dirty="0"/>
            </a:br>
            <a:r>
              <a:rPr lang="fr-CA" dirty="0"/>
              <a:t>(localhost)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41" y="473357"/>
            <a:ext cx="1661169" cy="123682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48" name="Rectangle 47"/>
          <p:cNvSpPr/>
          <p:nvPr/>
        </p:nvSpPr>
        <p:spPr>
          <a:xfrm>
            <a:off x="7700211" y="1262603"/>
            <a:ext cx="842016" cy="864096"/>
          </a:xfrm>
          <a:prstGeom prst="rect">
            <a:avLst/>
          </a:prstGeom>
          <a:scene3d>
            <a:camera prst="isometricTopU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Browser</a:t>
            </a:r>
          </a:p>
        </p:txBody>
      </p:sp>
      <p:sp>
        <p:nvSpPr>
          <p:cNvPr id="52" name="U-Turn Arrow 51"/>
          <p:cNvSpPr/>
          <p:nvPr/>
        </p:nvSpPr>
        <p:spPr>
          <a:xfrm rot="5400000" flipH="1" flipV="1">
            <a:off x="7635576" y="1443669"/>
            <a:ext cx="335125" cy="644618"/>
          </a:xfrm>
          <a:prstGeom prst="uturnArrow">
            <a:avLst>
              <a:gd name="adj1" fmla="val 7076"/>
              <a:gd name="adj2" fmla="val 13574"/>
              <a:gd name="adj3" fmla="val 3971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715E7-8926-4F06-AE23-0161223420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50" y="475571"/>
            <a:ext cx="1646150" cy="1234612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31057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owlcms</dc:creator>
  <cp:lastModifiedBy>Jean-François Lamy</cp:lastModifiedBy>
  <cp:revision>18</cp:revision>
  <dcterms:created xsi:type="dcterms:W3CDTF">2016-01-16T20:59:22Z</dcterms:created>
  <dcterms:modified xsi:type="dcterms:W3CDTF">2019-07-30T17:45:46Z</dcterms:modified>
</cp:coreProperties>
</file>