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2020-08-07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2052936" y="752774"/>
            <a:ext cx="1864717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676823" y="1376661"/>
            <a:ext cx="1859955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1019771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4232275"/>
            <a:ext cx="10855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sz="1200" dirty="0"/>
              <a:t>192.168.1.116</a:t>
            </a: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2065" idx="3"/>
            <a:endCxn id="2064" idx="2"/>
          </p:cNvCxnSpPr>
          <p:nvPr/>
        </p:nvCxnSpPr>
        <p:spPr>
          <a:xfrm flipV="1">
            <a:off x="2178050" y="4786273"/>
            <a:ext cx="2762102" cy="73187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(192.168.1.x)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080" name="Graphic 36" descr="Laptop">
            <a:extLst>
              <a:ext uri="{FF2B5EF4-FFF2-40B4-BE49-F238E27FC236}">
                <a16:creationId xmlns:a16="http://schemas.microsoft.com/office/drawing/2014/main" id="{33E30F42-2372-493E-9654-E3E7537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Graphic 37" descr="Laptop">
            <a:extLst>
              <a:ext uri="{FF2B5EF4-FFF2-40B4-BE49-F238E27FC236}">
                <a16:creationId xmlns:a16="http://schemas.microsoft.com/office/drawing/2014/main" id="{A45D2B28-9B06-4D03-ADA7-2ABC4A5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10" y="4203700"/>
            <a:ext cx="13774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publicresults</a:t>
            </a:r>
            <a:br>
              <a:rPr lang="fr-CA" altLang="fr-FR" sz="1800" dirty="0"/>
            </a:br>
            <a:r>
              <a:rPr lang="fr-CA" sz="1200" dirty="0"/>
              <a:t>10.0.0.234</a:t>
            </a:r>
            <a:endParaRPr lang="fr-CA" altLang="fr-FR" sz="18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9EE4E4-1B72-4B9C-9EBA-529BC0289E4E}"/>
              </a:ext>
            </a:extLst>
          </p:cNvPr>
          <p:cNvCxnSpPr>
            <a:cxnSpLocks/>
            <a:stCxn id="2086" idx="3"/>
            <a:endCxn id="2080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0892C97-A566-4FA9-8315-E48F16287327}"/>
              </a:ext>
            </a:extLst>
          </p:cNvPr>
          <p:cNvCxnSpPr>
            <a:cxnSpLocks/>
            <a:stCxn id="2086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029" y="1922463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Individual</a:t>
            </a:r>
            <a:r>
              <a:rPr lang="fr-CA" altLang="fr-FR" sz="1800" dirty="0"/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5191B2-AB70-4A6F-BC13-F59F6E474ED5}"/>
              </a:ext>
            </a:extLst>
          </p:cNvPr>
          <p:cNvCxnSpPr>
            <a:stCxn id="2086" idx="3"/>
            <a:endCxn id="2081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6809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/>
              <a:t>Attendance Network</a:t>
            </a:r>
            <a:br>
              <a:rPr lang="fr-CA" altLang="fr-FR" sz="1400" i="1" dirty="0"/>
            </a:br>
            <a:r>
              <a:rPr lang="fr-CA" altLang="fr-FR" sz="1400" i="1" dirty="0"/>
              <a:t>(10.0.0.x)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6706642" y="3455310"/>
            <a:ext cx="5290" cy="1588542"/>
          </a:xfrm>
          <a:prstGeom prst="bentConnector3">
            <a:avLst>
              <a:gd name="adj1" fmla="val 7772628"/>
            </a:avLst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1353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Competition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786273"/>
            <a:ext cx="739627" cy="101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Crowd</a:t>
            </a:r>
            <a:r>
              <a:rPr lang="fr-CA" altLang="fr-FR" sz="1800" dirty="0"/>
              <a:t>/Coaches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 + </a:t>
            </a:r>
            <a:r>
              <a:rPr lang="fr-CA" altLang="fr-FR" sz="1800" dirty="0" err="1"/>
              <a:t>WiFi</a:t>
            </a:r>
            <a:endParaRPr lang="fr-CA" altLang="fr-FR" sz="1800" dirty="0"/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5883735" y="429445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endCxn id="2082" idx="2"/>
          </p:cNvCxnSpPr>
          <p:nvPr/>
        </p:nvCxnSpPr>
        <p:spPr>
          <a:xfrm>
            <a:off x="5497216" y="4552970"/>
            <a:ext cx="3316341" cy="204728"/>
          </a:xfrm>
          <a:prstGeom prst="curvedConnector4">
            <a:avLst>
              <a:gd name="adj1" fmla="val 7823"/>
              <a:gd name="adj2" fmla="val 21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36</cp:revision>
  <dcterms:created xsi:type="dcterms:W3CDTF">2020-07-05T19:05:46Z</dcterms:created>
  <dcterms:modified xsi:type="dcterms:W3CDTF">2020-08-08T01:58:43Z</dcterms:modified>
</cp:coreProperties>
</file>