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  <p:sldId id="270" r:id="rId8"/>
    <p:sldId id="272" r:id="rId9"/>
    <p:sldId id="273" r:id="rId10"/>
    <p:sldId id="271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376495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952797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475073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276348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636786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284347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1765583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1967244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0432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058616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764704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143950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228131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60670" y="609574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453354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060669" y="63011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631541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143950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133582"/>
            <a:ext cx="1318815" cy="124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374912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025651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4761216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4559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4712804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181451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494838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259496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26907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2679921"/>
            <a:ext cx="1371556" cy="3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56297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458726"/>
            <a:ext cx="7654" cy="1304761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  <a:stCxn id="113" idx="3"/>
            <a:endCxn id="185" idx="2"/>
          </p:cNvCxnSpPr>
          <p:nvPr/>
        </p:nvCxnSpPr>
        <p:spPr>
          <a:xfrm flipV="1">
            <a:off x="6208813" y="1443337"/>
            <a:ext cx="508092" cy="2422051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764704"/>
            <a:ext cx="3456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</a:t>
            </a:r>
            <a:r>
              <a:rPr lang="en-CA"/>
              <a:t>venue setup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laptop is on a </a:t>
            </a:r>
            <a:r>
              <a:rPr lang="en-CA" u="sng" dirty="0"/>
              <a:t>wired</a:t>
            </a:r>
            <a:r>
              <a:rPr lang="en-CA" dirty="0"/>
              <a:t> connection on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over Ethernet for redundant </a:t>
            </a:r>
            <a:r>
              <a:rPr lang="en-CA" dirty="0" err="1"/>
              <a:t>WiFi</a:t>
            </a:r>
            <a:r>
              <a:rPr lang="en-CA" dirty="0"/>
              <a:t> Access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platform switches connect directly to main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 console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interference from video traffic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389449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389491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389533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3895752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433949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are Wi-Fi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 main laptop should be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also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191B27-4E26-4EDB-A46D-C90725CD0B2C}"/>
              </a:ext>
            </a:extLst>
          </p:cNvPr>
          <p:cNvSpPr txBox="1"/>
          <p:nvPr/>
        </p:nvSpPr>
        <p:spPr>
          <a:xfrm>
            <a:off x="8264624" y="15871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69990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66823" y="1703274"/>
            <a:ext cx="107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Bridge Wi-Fi</a:t>
            </a:r>
            <a:br>
              <a:rPr lang="fr-CA" sz="1400" dirty="0"/>
            </a:br>
            <a:r>
              <a:rPr lang="fr-CA" sz="1400" dirty="0"/>
              <a:t>(Routeur B)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756644" y="2021236"/>
            <a:ext cx="9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Routeur A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767408" y="4525585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13392" y="5013176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33" y="511002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613086" y="5567232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777170" y="4525585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2" idx="2"/>
          </p:cNvCxnSpPr>
          <p:nvPr/>
        </p:nvCxnSpPr>
        <p:spPr>
          <a:xfrm rot="10800000" flipV="1">
            <a:off x="4115780" y="4592161"/>
            <a:ext cx="1215842" cy="116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1" idx="2"/>
            <a:endCxn id="41" idx="2"/>
          </p:cNvCxnSpPr>
          <p:nvPr/>
        </p:nvCxnSpPr>
        <p:spPr>
          <a:xfrm rot="16200000" flipV="1">
            <a:off x="1871290" y="4017307"/>
            <a:ext cx="2688781" cy="79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05407" y="5142851"/>
            <a:ext cx="747422" cy="48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D348A-B31D-4549-9D0B-FE30B7D03B9B}"/>
              </a:ext>
            </a:extLst>
          </p:cNvPr>
          <p:cNvCxnSpPr>
            <a:cxnSpLocks/>
          </p:cNvCxnSpPr>
          <p:nvPr/>
        </p:nvCxnSpPr>
        <p:spPr>
          <a:xfrm>
            <a:off x="1301955" y="4127874"/>
            <a:ext cx="11437" cy="5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49867" y="58376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Switch supplémentaire</a:t>
            </a:r>
            <a:br>
              <a:rPr lang="fr-CA" sz="900" dirty="0"/>
            </a:br>
            <a:r>
              <a:rPr lang="fr-CA" sz="900" dirty="0"/>
              <a:t>pour plateforme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716110" y="5172928"/>
            <a:ext cx="72483" cy="1256917"/>
          </a:xfrm>
          <a:prstGeom prst="bentConnector3">
            <a:avLst>
              <a:gd name="adj1" fmla="val 415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55640" y="219615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 Power over Ethernet (PoE)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17347" y="564113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40881" y="565071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9E390C-84F5-42E1-86FD-432439EFA71E}"/>
              </a:ext>
            </a:extLst>
          </p:cNvPr>
          <p:cNvSpPr txBox="1"/>
          <p:nvPr/>
        </p:nvSpPr>
        <p:spPr>
          <a:xfrm>
            <a:off x="8458575" y="11876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Wi-Fi Public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69C7C6F-8FFE-45F7-8600-8F5C70A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5667" y="1528364"/>
            <a:ext cx="182880" cy="12996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02620E2-2AB9-44CD-A8C7-9D448D8C058D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30805" y="1529500"/>
            <a:ext cx="695502" cy="55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515" y="4229674"/>
            <a:ext cx="182880" cy="129967"/>
          </a:xfrm>
          <a:prstGeom prst="rect">
            <a:avLst/>
          </a:prstGeom>
        </p:spPr>
      </p:pic>
      <p:pic>
        <p:nvPicPr>
          <p:cNvPr id="101" name="Graphic 157" descr="Laptop">
            <a:extLst>
              <a:ext uri="{FF2B5EF4-FFF2-40B4-BE49-F238E27FC236}">
                <a16:creationId xmlns:a16="http://schemas.microsoft.com/office/drawing/2014/main" id="{D30BBF55-5DFC-4074-979C-BF4275DE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2" y="379355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F403D3-F724-421E-96FA-852DB3325CD6}"/>
              </a:ext>
            </a:extLst>
          </p:cNvPr>
          <p:cNvCxnSpPr>
            <a:cxnSpLocks/>
          </p:cNvCxnSpPr>
          <p:nvPr/>
        </p:nvCxnSpPr>
        <p:spPr>
          <a:xfrm flipH="1">
            <a:off x="2323154" y="4149080"/>
            <a:ext cx="3190" cy="5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FA4E96-6496-4BD1-A697-E91F7929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6052" y="4229674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53679" y="185479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Vidéo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434728" y="1877965"/>
            <a:ext cx="10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endParaRPr lang="fr-CA" sz="14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749218" y="1916832"/>
            <a:ext cx="114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 err="1"/>
              <a:t>Video</a:t>
            </a:r>
            <a:r>
              <a:rPr lang="fr-CA" sz="1400" dirty="0"/>
              <a:t>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</a:t>
              </a:r>
              <a:r>
                <a:rPr lang="fr-CA" sz="1000" dirty="0" err="1">
                  <a:effectLst/>
                </a:rPr>
                <a:t>Reservation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>
                <a:effectLst/>
              </a:rPr>
              <a:t>External</a:t>
            </a:r>
            <a:r>
              <a:rPr lang="fr-CA" sz="1000" dirty="0">
                <a:effectLst/>
              </a:rPr>
              <a:t> port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to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192.168.0.100:8080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279576" y="2041103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19113" y="1095660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Same</a:t>
            </a:r>
            <a:r>
              <a:rPr lang="fr-CA" sz="1200" dirty="0"/>
              <a:t> configuration </a:t>
            </a:r>
            <a:r>
              <a:rPr lang="fr-CA" sz="1200" dirty="0" err="1"/>
              <a:t>you</a:t>
            </a:r>
            <a:r>
              <a:rPr lang="fr-CA" sz="1200" dirty="0"/>
              <a:t> </a:t>
            </a:r>
            <a:r>
              <a:rPr lang="fr-CA" sz="1200" dirty="0" err="1"/>
              <a:t>would</a:t>
            </a:r>
            <a:r>
              <a:rPr lang="fr-CA" sz="1200" dirty="0"/>
              <a:t> </a:t>
            </a:r>
            <a:r>
              <a:rPr lang="fr-CA" sz="1200" dirty="0" err="1"/>
              <a:t>normally</a:t>
            </a:r>
            <a:r>
              <a:rPr lang="fr-CA" sz="1200" dirty="0"/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All </a:t>
            </a:r>
            <a:r>
              <a:rPr lang="fr-CA" sz="1200" dirty="0" err="1"/>
              <a:t>cabled</a:t>
            </a:r>
            <a:r>
              <a:rPr lang="fr-CA" sz="1200" dirty="0"/>
              <a:t> computers are on the switch. Critical computers are </a:t>
            </a:r>
            <a:r>
              <a:rPr lang="fr-CA" sz="1200" dirty="0" err="1"/>
              <a:t>cabled</a:t>
            </a:r>
            <a:r>
              <a:rPr lang="fr-CA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One port </a:t>
            </a:r>
            <a:r>
              <a:rPr lang="fr-CA" sz="1200" dirty="0" err="1"/>
              <a:t>is</a:t>
            </a:r>
            <a:r>
              <a:rPr lang="fr-CA" sz="1200" dirty="0"/>
              <a:t> open to the </a:t>
            </a:r>
            <a:r>
              <a:rPr lang="fr-CA" sz="1200" dirty="0" err="1"/>
              <a:t>outside</a:t>
            </a:r>
            <a:r>
              <a:rPr lang="fr-CA" sz="1200" dirty="0"/>
              <a:t> to </a:t>
            </a:r>
            <a:r>
              <a:rPr lang="fr-CA" sz="1200" dirty="0" err="1"/>
              <a:t>allow</a:t>
            </a:r>
            <a:r>
              <a:rPr lang="fr-CA" sz="1200" dirty="0"/>
              <a:t> OBS to </a:t>
            </a:r>
            <a:r>
              <a:rPr lang="fr-CA" sz="1200" dirty="0" err="1"/>
              <a:t>reach</a:t>
            </a:r>
            <a:r>
              <a:rPr lang="fr-CA" sz="1200" dirty="0"/>
              <a:t> owlcms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5146" y="1073442"/>
            <a:ext cx="400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Video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Does</a:t>
            </a:r>
            <a:r>
              <a:rPr lang="fr-CA" sz="1200" dirty="0"/>
              <a:t> not </a:t>
            </a:r>
            <a:r>
              <a:rPr lang="fr-CA" sz="1200" dirty="0" err="1"/>
              <a:t>interfere</a:t>
            </a:r>
            <a:br>
              <a:rPr lang="fr-CA" sz="1200" dirty="0"/>
            </a:b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competition</a:t>
            </a: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Cabled</a:t>
            </a:r>
            <a:r>
              <a:rPr lang="fr-CA" sz="1200" dirty="0"/>
              <a:t> out or </a:t>
            </a:r>
            <a:r>
              <a:rPr lang="fr-CA" sz="1200" dirty="0" err="1"/>
              <a:t>WiFi</a:t>
            </a:r>
            <a:r>
              <a:rPr lang="fr-CA" sz="1200" dirty="0"/>
              <a:t> bridge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1123</Words>
  <Application>Microsoft Office PowerPoint</Application>
  <PresentationFormat>Widescreen</PresentationFormat>
  <Paragraphs>244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104</cp:revision>
  <dcterms:created xsi:type="dcterms:W3CDTF">2020-07-05T19:05:46Z</dcterms:created>
  <dcterms:modified xsi:type="dcterms:W3CDTF">2022-04-07T16:54:04Z</dcterms:modified>
</cp:coreProperties>
</file>