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77" r:id="rId2"/>
    <p:sldId id="278" r:id="rId3"/>
    <p:sldId id="284" r:id="rId4"/>
    <p:sldId id="279" r:id="rId5"/>
    <p:sldId id="280" r:id="rId6"/>
    <p:sldId id="281" r:id="rId7"/>
    <p:sldId id="282" r:id="rId8"/>
    <p:sldId id="273" r:id="rId9"/>
    <p:sldId id="271" r:id="rId10"/>
    <p:sldId id="274" r:id="rId11"/>
    <p:sldId id="275" r:id="rId12"/>
    <p:sldId id="276" r:id="rId13"/>
    <p:sldId id="283" r:id="rId14"/>
    <p:sldId id="266" r:id="rId15"/>
    <p:sldId id="270" r:id="rId16"/>
    <p:sldId id="272" r:id="rId17"/>
    <p:sldId id="269" r:id="rId18"/>
    <p:sldId id="267" r:id="rId19"/>
    <p:sldId id="268" r:id="rId20"/>
    <p:sldId id="264" r:id="rId2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no barbell" id="{7404C91A-2E2D-451B-9260-7E69ED2D75AD}">
          <p14:sldIdLst>
            <p14:sldId id="277"/>
            <p14:sldId id="278"/>
            <p14:sldId id="284"/>
            <p14:sldId id="279"/>
            <p14:sldId id="280"/>
            <p14:sldId id="281"/>
            <p14:sldId id="282"/>
          </p14:sldIdLst>
        </p14:section>
        <p14:section name="keep barbell" id="{D4929683-FEEC-41BE-BA23-42C481A6D376}">
          <p14:sldIdLst>
            <p14:sldId id="273"/>
            <p14:sldId id="271"/>
            <p14:sldId id="274"/>
            <p14:sldId id="275"/>
            <p14:sldId id="276"/>
            <p14:sldId id="283"/>
          </p14:sldIdLst>
        </p14:section>
        <p14:section name="olf" id="{D27E24CF-1AF9-446B-B820-0F19E4FDDA97}">
          <p14:sldIdLst>
            <p14:sldId id="266"/>
            <p14:sldId id="270"/>
            <p14:sldId id="272"/>
            <p14:sldId id="269"/>
            <p14:sldId id="267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7621" autoAdjust="0"/>
  </p:normalViewPr>
  <p:slideViewPr>
    <p:cSldViewPr>
      <p:cViewPr varScale="1">
        <p:scale>
          <a:sx n="100" d="100"/>
          <a:sy n="100" d="100"/>
        </p:scale>
        <p:origin x="840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1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5D3BF3-D352-46FC-8343-31F56E6730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93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62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40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6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5D3BF3-D352-46FC-8343-31F56E6730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161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2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1/9 = 0.111</a:t>
            </a:r>
          </a:p>
          <a:p>
            <a:r>
              <a:rPr lang="fr-CA" dirty="0"/>
              <a:t>2/9 = 0.222</a:t>
            </a:r>
          </a:p>
          <a:p>
            <a:r>
              <a:rPr lang="fr-CA" dirty="0"/>
              <a:t>3/9 = 0.333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5D3BF3-D352-46FC-8343-31F56E6730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10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5D3BF3-D352-46FC-8343-31F56E6730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3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5D3BF3-D352-46FC-8343-31F56E6730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374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5D3BF3-D352-46FC-8343-31F56E6730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82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5D3BF3-D352-46FC-8343-31F56E6730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408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5D3BF3-D352-46FC-8343-31F56E6730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24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4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1/19/2019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1/19/2019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1/19/2019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1/19/2019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1/19/2019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1/19/2019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186" y="325880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249</a:t>
            </a:r>
            <a:r>
              <a:rPr kumimoji="0" lang="fr-CA" sz="36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kg</a:t>
            </a:r>
            <a:endParaRPr kumimoji="0" lang="fr-CA" sz="8000" b="0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92C483-C94E-452A-A08A-487AF856AEB8}"/>
              </a:ext>
            </a:extLst>
          </p:cNvPr>
          <p:cNvGrpSpPr/>
          <p:nvPr/>
        </p:nvGrpSpPr>
        <p:grpSpPr>
          <a:xfrm>
            <a:off x="3810000" y="2646452"/>
            <a:ext cx="1762861" cy="1800332"/>
            <a:chOff x="3505200" y="2643292"/>
            <a:chExt cx="2209800" cy="2252395"/>
          </a:xfrm>
        </p:grpSpPr>
        <p:sp>
          <p:nvSpPr>
            <p:cNvPr id="20" name="Rounded Rectangle 11">
              <a:extLst>
                <a:ext uri="{FF2B5EF4-FFF2-40B4-BE49-F238E27FC236}">
                  <a16:creationId xmlns:a16="http://schemas.microsoft.com/office/drawing/2014/main" id="{4A61CEC8-79F2-4839-B640-4B4DFA82C604}"/>
                </a:ext>
              </a:extLst>
            </p:cNvPr>
            <p:cNvSpPr/>
            <p:nvPr/>
          </p:nvSpPr>
          <p:spPr>
            <a:xfrm>
              <a:off x="3886200" y="2649157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Rounded Rectangle 12">
              <a:extLst>
                <a:ext uri="{FF2B5EF4-FFF2-40B4-BE49-F238E27FC236}">
                  <a16:creationId xmlns:a16="http://schemas.microsoft.com/office/drawing/2014/main" id="{93052816-91D7-4481-9387-8B7AAEE5C92F}"/>
                </a:ext>
              </a:extLst>
            </p:cNvPr>
            <p:cNvSpPr/>
            <p:nvPr/>
          </p:nvSpPr>
          <p:spPr>
            <a:xfrm>
              <a:off x="4267200" y="2643292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2" name="Rounded Rectangle 14">
              <a:extLst>
                <a:ext uri="{FF2B5EF4-FFF2-40B4-BE49-F238E27FC236}">
                  <a16:creationId xmlns:a16="http://schemas.microsoft.com/office/drawing/2014/main" id="{38D44EF8-10AB-48B9-A228-CC1473A7D014}"/>
                </a:ext>
              </a:extLst>
            </p:cNvPr>
            <p:cNvSpPr/>
            <p:nvPr/>
          </p:nvSpPr>
          <p:spPr>
            <a:xfrm>
              <a:off x="4648200" y="2649157"/>
              <a:ext cx="228600" cy="224653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2C6D2C-5E7F-4F9A-AD72-44BEE74995E8}"/>
                </a:ext>
              </a:extLst>
            </p:cNvPr>
            <p:cNvSpPr/>
            <p:nvPr/>
          </p:nvSpPr>
          <p:spPr>
            <a:xfrm>
              <a:off x="4899948" y="3486150"/>
              <a:ext cx="3048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038237-0E7A-4A5B-B5AB-62AB4728878A}"/>
                </a:ext>
              </a:extLst>
            </p:cNvPr>
            <p:cNvSpPr/>
            <p:nvPr/>
          </p:nvSpPr>
          <p:spPr>
            <a:xfrm>
              <a:off x="5410200" y="3675811"/>
              <a:ext cx="304800" cy="1971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5" name="Rounded Rectangle 17">
              <a:extLst>
                <a:ext uri="{FF2B5EF4-FFF2-40B4-BE49-F238E27FC236}">
                  <a16:creationId xmlns:a16="http://schemas.microsoft.com/office/drawing/2014/main" id="{6C60D0D4-CB27-4A13-91A4-662991457B22}"/>
                </a:ext>
              </a:extLst>
            </p:cNvPr>
            <p:cNvSpPr/>
            <p:nvPr/>
          </p:nvSpPr>
          <p:spPr>
            <a:xfrm>
              <a:off x="5223078" y="3257550"/>
              <a:ext cx="152400" cy="102267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Rounded Rectangle 18">
              <a:extLst>
                <a:ext uri="{FF2B5EF4-FFF2-40B4-BE49-F238E27FC236}">
                  <a16:creationId xmlns:a16="http://schemas.microsoft.com/office/drawing/2014/main" id="{C81BAD15-983C-44C7-9701-45F98070816F}"/>
                </a:ext>
              </a:extLst>
            </p:cNvPr>
            <p:cNvSpPr/>
            <p:nvPr/>
          </p:nvSpPr>
          <p:spPr>
            <a:xfrm>
              <a:off x="3505200" y="2643292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8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833"/>
            <a:ext cx="906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BEAUCHEMIN-DELADURANTAYE</a:t>
            </a:r>
          </a:p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Geneviève-Dominique</a:t>
            </a:r>
          </a:p>
          <a:p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 Haltérophilie Gravité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904" y="2414214"/>
            <a:ext cx="258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CA" sz="4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C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86" y="325880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8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249</a:t>
            </a:r>
            <a:r>
              <a:rPr lang="fr-CA" sz="36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</a:t>
            </a:r>
            <a:endParaRPr lang="fr-CA" sz="8000" dirty="0">
              <a:solidFill>
                <a:srgbClr val="00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5960" y="2761788"/>
            <a:ext cx="3276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0:29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822" y="2477333"/>
            <a:ext cx="697627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BE9987-E04C-412A-90AF-6290E5BCE512}"/>
              </a:ext>
            </a:extLst>
          </p:cNvPr>
          <p:cNvGrpSpPr/>
          <p:nvPr/>
        </p:nvGrpSpPr>
        <p:grpSpPr>
          <a:xfrm>
            <a:off x="3652469" y="2615674"/>
            <a:ext cx="1762861" cy="1800332"/>
            <a:chOff x="3505200" y="2643292"/>
            <a:chExt cx="2209800" cy="2252395"/>
          </a:xfrm>
        </p:grpSpPr>
        <p:sp>
          <p:nvSpPr>
            <p:cNvPr id="12" name="Rounded Rectangle 11"/>
            <p:cNvSpPr/>
            <p:nvPr/>
          </p:nvSpPr>
          <p:spPr>
            <a:xfrm>
              <a:off x="3886200" y="2649157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267200" y="2643292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648200" y="2649157"/>
              <a:ext cx="228600" cy="224653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99948" y="3486150"/>
              <a:ext cx="3048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675811"/>
              <a:ext cx="304800" cy="1971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223078" y="3257550"/>
              <a:ext cx="152400" cy="102267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05200" y="2643292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63771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833"/>
            <a:ext cx="906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BEAUCHEMIN-DELADURANTAYE</a:t>
            </a:r>
          </a:p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Geneviève-Dominique</a:t>
            </a:r>
          </a:p>
          <a:p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 Haltérophilie Gravité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904" y="2414214"/>
            <a:ext cx="258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CA" sz="4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C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86" y="325880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8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249</a:t>
            </a:r>
            <a:r>
              <a:rPr lang="fr-CA" sz="36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</a:t>
            </a:r>
            <a:endParaRPr lang="fr-CA" sz="8000" dirty="0">
              <a:solidFill>
                <a:srgbClr val="00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5960" y="2761788"/>
            <a:ext cx="3276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0:29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822" y="2477333"/>
            <a:ext cx="697627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1F1FAFC0-7636-4C7F-81D5-3EDEA7EFA2EF}"/>
              </a:ext>
            </a:extLst>
          </p:cNvPr>
          <p:cNvSpPr txBox="1"/>
          <p:nvPr/>
        </p:nvSpPr>
        <p:spPr>
          <a:xfrm>
            <a:off x="2917326" y="2477333"/>
            <a:ext cx="29718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A" sz="16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</a:t>
            </a:r>
            <a:endParaRPr lang="fr-CA" sz="16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5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833"/>
            <a:ext cx="906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BEAUCHEMIN-DELADURANTAYE</a:t>
            </a:r>
          </a:p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Geneviève-Dominique</a:t>
            </a:r>
          </a:p>
          <a:p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 Haltérophilie Gravité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904" y="2414214"/>
            <a:ext cx="258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CA" sz="4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C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86" y="325880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8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249</a:t>
            </a:r>
            <a:r>
              <a:rPr lang="fr-CA" sz="36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</a:t>
            </a:r>
            <a:endParaRPr lang="fr-CA" sz="8000" dirty="0">
              <a:solidFill>
                <a:srgbClr val="00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22" y="2477333"/>
            <a:ext cx="697627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E49CE5-2316-4C8F-9E81-6A291BB46926}"/>
              </a:ext>
            </a:extLst>
          </p:cNvPr>
          <p:cNvGrpSpPr/>
          <p:nvPr/>
        </p:nvGrpSpPr>
        <p:grpSpPr>
          <a:xfrm>
            <a:off x="3978776" y="2190750"/>
            <a:ext cx="4495800" cy="2653145"/>
            <a:chOff x="4114800" y="2571750"/>
            <a:chExt cx="4191000" cy="22318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0E489-0E3F-4A4B-B087-24E2F44319AB}"/>
                </a:ext>
              </a:extLst>
            </p:cNvPr>
            <p:cNvSpPr/>
            <p:nvPr/>
          </p:nvSpPr>
          <p:spPr>
            <a:xfrm>
              <a:off x="4114800" y="2571750"/>
              <a:ext cx="1295400" cy="2231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90D5E1-8562-4621-8369-3FA92D1036BA}"/>
                </a:ext>
              </a:extLst>
            </p:cNvPr>
            <p:cNvSpPr/>
            <p:nvPr/>
          </p:nvSpPr>
          <p:spPr>
            <a:xfrm>
              <a:off x="5562600" y="2571750"/>
              <a:ext cx="1295400" cy="2231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A13641-EDAA-4A3C-B8FE-515B22FFCA9E}"/>
                </a:ext>
              </a:extLst>
            </p:cNvPr>
            <p:cNvSpPr/>
            <p:nvPr/>
          </p:nvSpPr>
          <p:spPr>
            <a:xfrm>
              <a:off x="7010400" y="2571750"/>
              <a:ext cx="1295400" cy="22318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92009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186" y="325880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250</a:t>
            </a:r>
            <a:r>
              <a:rPr kumimoji="0" lang="fr-CA" sz="36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kg</a:t>
            </a:r>
            <a:endParaRPr kumimoji="0" lang="fr-CA" sz="8000" b="0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ounded Rectangle 11">
            <a:extLst>
              <a:ext uri="{FF2B5EF4-FFF2-40B4-BE49-F238E27FC236}">
                <a16:creationId xmlns:a16="http://schemas.microsoft.com/office/drawing/2014/main" id="{4A61CEC8-79F2-4839-B640-4B4DFA82C604}"/>
              </a:ext>
            </a:extLst>
          </p:cNvPr>
          <p:cNvSpPr/>
          <p:nvPr/>
        </p:nvSpPr>
        <p:spPr>
          <a:xfrm>
            <a:off x="4113942" y="2651140"/>
            <a:ext cx="243153" cy="17956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1" name="Rounded Rectangle 12">
            <a:extLst>
              <a:ext uri="{FF2B5EF4-FFF2-40B4-BE49-F238E27FC236}">
                <a16:creationId xmlns:a16="http://schemas.microsoft.com/office/drawing/2014/main" id="{93052816-91D7-4481-9387-8B7AAEE5C92F}"/>
              </a:ext>
            </a:extLst>
          </p:cNvPr>
          <p:cNvSpPr/>
          <p:nvPr/>
        </p:nvSpPr>
        <p:spPr>
          <a:xfrm>
            <a:off x="4417883" y="2646452"/>
            <a:ext cx="243153" cy="17956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2" name="Rounded Rectangle 14">
            <a:extLst>
              <a:ext uri="{FF2B5EF4-FFF2-40B4-BE49-F238E27FC236}">
                <a16:creationId xmlns:a16="http://schemas.microsoft.com/office/drawing/2014/main" id="{38D44EF8-10AB-48B9-A228-CC1473A7D014}"/>
              </a:ext>
            </a:extLst>
          </p:cNvPr>
          <p:cNvSpPr/>
          <p:nvPr/>
        </p:nvSpPr>
        <p:spPr>
          <a:xfrm>
            <a:off x="4721825" y="2651140"/>
            <a:ext cx="182365" cy="1795644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C6D2C-5E7F-4F9A-AD72-44BEE74995E8}"/>
              </a:ext>
            </a:extLst>
          </p:cNvPr>
          <p:cNvSpPr/>
          <p:nvPr/>
        </p:nvSpPr>
        <p:spPr>
          <a:xfrm>
            <a:off x="4922656" y="3320146"/>
            <a:ext cx="243153" cy="4872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038237-0E7A-4A5B-B5AB-62AB4728878A}"/>
              </a:ext>
            </a:extLst>
          </p:cNvPr>
          <p:cNvSpPr/>
          <p:nvPr/>
        </p:nvSpPr>
        <p:spPr>
          <a:xfrm>
            <a:off x="5329708" y="3471741"/>
            <a:ext cx="243153" cy="1575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6C60D0D4-CB27-4A13-91A4-662991457B22}"/>
              </a:ext>
            </a:extLst>
          </p:cNvPr>
          <p:cNvSpPr/>
          <p:nvPr/>
        </p:nvSpPr>
        <p:spPr>
          <a:xfrm>
            <a:off x="5180432" y="3137426"/>
            <a:ext cx="121577" cy="8174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6" name="Rounded Rectangle 18">
            <a:extLst>
              <a:ext uri="{FF2B5EF4-FFF2-40B4-BE49-F238E27FC236}">
                <a16:creationId xmlns:a16="http://schemas.microsoft.com/office/drawing/2014/main" id="{C81BAD15-983C-44C7-9701-45F98070816F}"/>
              </a:ext>
            </a:extLst>
          </p:cNvPr>
          <p:cNvSpPr/>
          <p:nvPr/>
        </p:nvSpPr>
        <p:spPr>
          <a:xfrm>
            <a:off x="3810000" y="2646452"/>
            <a:ext cx="243153" cy="17956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44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9550"/>
            <a:ext cx="9067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BEAUCHEMIN-DELADURANTAYE</a:t>
            </a:r>
          </a:p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Geneviève-Dominique</a:t>
            </a:r>
          </a:p>
          <a:p>
            <a:pPr>
              <a:lnSpc>
                <a:spcPct val="150000"/>
              </a:lnSpc>
            </a:pPr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 Haltérophilie Gravité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0400" y="42481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CA" sz="4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264795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8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249</a:t>
            </a:r>
            <a:r>
              <a:rPr lang="fr-CA" sz="36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</a:t>
            </a:r>
            <a:endParaRPr lang="fr-CA" sz="8000" dirty="0">
              <a:solidFill>
                <a:srgbClr val="00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647950"/>
            <a:ext cx="297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4334530"/>
            <a:ext cx="585417" cy="5232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CA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981C7663-EE2D-4A68-A63F-65AA1C45781F}"/>
              </a:ext>
            </a:extLst>
          </p:cNvPr>
          <p:cNvSpPr/>
          <p:nvPr/>
        </p:nvSpPr>
        <p:spPr>
          <a:xfrm>
            <a:off x="3886200" y="2649157"/>
            <a:ext cx="304800" cy="224653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6BBECE13-9A9E-4488-9916-02930473F3CB}"/>
              </a:ext>
            </a:extLst>
          </p:cNvPr>
          <p:cNvSpPr/>
          <p:nvPr/>
        </p:nvSpPr>
        <p:spPr>
          <a:xfrm>
            <a:off x="4267200" y="2643292"/>
            <a:ext cx="304800" cy="224653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69A73172-4787-4B42-8A1B-E5BA54896994}"/>
              </a:ext>
            </a:extLst>
          </p:cNvPr>
          <p:cNvSpPr/>
          <p:nvPr/>
        </p:nvSpPr>
        <p:spPr>
          <a:xfrm>
            <a:off x="4648200" y="2649157"/>
            <a:ext cx="228600" cy="224653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1E9EA2-C5EC-4CC1-88B9-0DC15163BC85}"/>
              </a:ext>
            </a:extLst>
          </p:cNvPr>
          <p:cNvSpPr/>
          <p:nvPr/>
        </p:nvSpPr>
        <p:spPr>
          <a:xfrm>
            <a:off x="4899948" y="3486150"/>
            <a:ext cx="3048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5DB0FB-6E36-4521-AD7C-01E34E81408C}"/>
              </a:ext>
            </a:extLst>
          </p:cNvPr>
          <p:cNvSpPr/>
          <p:nvPr/>
        </p:nvSpPr>
        <p:spPr>
          <a:xfrm>
            <a:off x="5410200" y="3675811"/>
            <a:ext cx="304800" cy="1971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52EAAAE5-E555-4493-AE5E-7948B6200FEE}"/>
              </a:ext>
            </a:extLst>
          </p:cNvPr>
          <p:cNvSpPr/>
          <p:nvPr/>
        </p:nvSpPr>
        <p:spPr>
          <a:xfrm>
            <a:off x="5223078" y="3257550"/>
            <a:ext cx="152400" cy="1022672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ounded Rectangle 18">
            <a:extLst>
              <a:ext uri="{FF2B5EF4-FFF2-40B4-BE49-F238E27FC236}">
                <a16:creationId xmlns:a16="http://schemas.microsoft.com/office/drawing/2014/main" id="{D1BEA1FF-E5C8-45DC-94B3-9CD4B8CE9A37}"/>
              </a:ext>
            </a:extLst>
          </p:cNvPr>
          <p:cNvSpPr/>
          <p:nvPr/>
        </p:nvSpPr>
        <p:spPr>
          <a:xfrm>
            <a:off x="3505200" y="2643292"/>
            <a:ext cx="304800" cy="224653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114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2200" y="264795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8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249</a:t>
            </a:r>
            <a:r>
              <a:rPr lang="fr-CA" sz="36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</a:t>
            </a:r>
            <a:endParaRPr lang="fr-CA" sz="8000" dirty="0">
              <a:solidFill>
                <a:srgbClr val="00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981C7663-EE2D-4A68-A63F-65AA1C45781F}"/>
              </a:ext>
            </a:extLst>
          </p:cNvPr>
          <p:cNvSpPr/>
          <p:nvPr/>
        </p:nvSpPr>
        <p:spPr>
          <a:xfrm>
            <a:off x="3886200" y="2649157"/>
            <a:ext cx="304800" cy="224653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6BBECE13-9A9E-4488-9916-02930473F3CB}"/>
              </a:ext>
            </a:extLst>
          </p:cNvPr>
          <p:cNvSpPr/>
          <p:nvPr/>
        </p:nvSpPr>
        <p:spPr>
          <a:xfrm>
            <a:off x="4267200" y="2643292"/>
            <a:ext cx="304800" cy="224653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69A73172-4787-4B42-8A1B-E5BA54896994}"/>
              </a:ext>
            </a:extLst>
          </p:cNvPr>
          <p:cNvSpPr/>
          <p:nvPr/>
        </p:nvSpPr>
        <p:spPr>
          <a:xfrm>
            <a:off x="4648200" y="2649157"/>
            <a:ext cx="228600" cy="224653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1E9EA2-C5EC-4CC1-88B9-0DC15163BC85}"/>
              </a:ext>
            </a:extLst>
          </p:cNvPr>
          <p:cNvSpPr/>
          <p:nvPr/>
        </p:nvSpPr>
        <p:spPr>
          <a:xfrm>
            <a:off x="4899948" y="3486150"/>
            <a:ext cx="3048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5DB0FB-6E36-4521-AD7C-01E34E81408C}"/>
              </a:ext>
            </a:extLst>
          </p:cNvPr>
          <p:cNvSpPr/>
          <p:nvPr/>
        </p:nvSpPr>
        <p:spPr>
          <a:xfrm>
            <a:off x="5410200" y="3675811"/>
            <a:ext cx="304800" cy="1971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52EAAAE5-E555-4493-AE5E-7948B6200FEE}"/>
              </a:ext>
            </a:extLst>
          </p:cNvPr>
          <p:cNvSpPr/>
          <p:nvPr/>
        </p:nvSpPr>
        <p:spPr>
          <a:xfrm>
            <a:off x="5223078" y="3257550"/>
            <a:ext cx="152400" cy="1022672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ounded Rectangle 18">
            <a:extLst>
              <a:ext uri="{FF2B5EF4-FFF2-40B4-BE49-F238E27FC236}">
                <a16:creationId xmlns:a16="http://schemas.microsoft.com/office/drawing/2014/main" id="{D1BEA1FF-E5C8-45DC-94B3-9CD4B8CE9A37}"/>
              </a:ext>
            </a:extLst>
          </p:cNvPr>
          <p:cNvSpPr/>
          <p:nvPr/>
        </p:nvSpPr>
        <p:spPr>
          <a:xfrm>
            <a:off x="3505200" y="2643292"/>
            <a:ext cx="304800" cy="224653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2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9550"/>
            <a:ext cx="9067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BEAUCHEMIN-DELADURANTAYE</a:t>
            </a:r>
          </a:p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Geneviève-Dominique</a:t>
            </a:r>
          </a:p>
          <a:p>
            <a:pPr>
              <a:lnSpc>
                <a:spcPct val="150000"/>
              </a:lnSpc>
            </a:pPr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 Haltérophilie Gravité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0400" y="42481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CA" sz="4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264795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8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249</a:t>
            </a:r>
            <a:r>
              <a:rPr lang="fr-CA" sz="36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</a:t>
            </a:r>
            <a:endParaRPr lang="fr-CA" sz="8000" dirty="0">
              <a:solidFill>
                <a:srgbClr val="00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647950"/>
            <a:ext cx="297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4334530"/>
            <a:ext cx="585417" cy="5232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CA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981C7663-EE2D-4A68-A63F-65AA1C45781F}"/>
              </a:ext>
            </a:extLst>
          </p:cNvPr>
          <p:cNvSpPr/>
          <p:nvPr/>
        </p:nvSpPr>
        <p:spPr>
          <a:xfrm>
            <a:off x="3886200" y="2649157"/>
            <a:ext cx="304800" cy="224653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6BBECE13-9A9E-4488-9916-02930473F3CB}"/>
              </a:ext>
            </a:extLst>
          </p:cNvPr>
          <p:cNvSpPr/>
          <p:nvPr/>
        </p:nvSpPr>
        <p:spPr>
          <a:xfrm>
            <a:off x="4267200" y="2643292"/>
            <a:ext cx="304800" cy="224653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69A73172-4787-4B42-8A1B-E5BA54896994}"/>
              </a:ext>
            </a:extLst>
          </p:cNvPr>
          <p:cNvSpPr/>
          <p:nvPr/>
        </p:nvSpPr>
        <p:spPr>
          <a:xfrm>
            <a:off x="4648200" y="2649157"/>
            <a:ext cx="228600" cy="224653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1E9EA2-C5EC-4CC1-88B9-0DC15163BC85}"/>
              </a:ext>
            </a:extLst>
          </p:cNvPr>
          <p:cNvSpPr/>
          <p:nvPr/>
        </p:nvSpPr>
        <p:spPr>
          <a:xfrm>
            <a:off x="4899948" y="3486150"/>
            <a:ext cx="3048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5DB0FB-6E36-4521-AD7C-01E34E81408C}"/>
              </a:ext>
            </a:extLst>
          </p:cNvPr>
          <p:cNvSpPr/>
          <p:nvPr/>
        </p:nvSpPr>
        <p:spPr>
          <a:xfrm>
            <a:off x="5410200" y="3675811"/>
            <a:ext cx="304800" cy="1971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52EAAAE5-E555-4493-AE5E-7948B6200FEE}"/>
              </a:ext>
            </a:extLst>
          </p:cNvPr>
          <p:cNvSpPr/>
          <p:nvPr/>
        </p:nvSpPr>
        <p:spPr>
          <a:xfrm>
            <a:off x="5223078" y="3257550"/>
            <a:ext cx="152400" cy="1022672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ounded Rectangle 18">
            <a:extLst>
              <a:ext uri="{FF2B5EF4-FFF2-40B4-BE49-F238E27FC236}">
                <a16:creationId xmlns:a16="http://schemas.microsoft.com/office/drawing/2014/main" id="{D1BEA1FF-E5C8-45DC-94B3-9CD4B8CE9A37}"/>
              </a:ext>
            </a:extLst>
          </p:cNvPr>
          <p:cNvSpPr/>
          <p:nvPr/>
        </p:nvSpPr>
        <p:spPr>
          <a:xfrm>
            <a:off x="3505200" y="2643292"/>
            <a:ext cx="304800" cy="224653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444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9550"/>
            <a:ext cx="9067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BEAUCHEMIN-DELADURANTAYE</a:t>
            </a:r>
          </a:p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Geneviève-Dominique</a:t>
            </a:r>
          </a:p>
          <a:p>
            <a:pPr>
              <a:lnSpc>
                <a:spcPct val="150000"/>
              </a:lnSpc>
            </a:pPr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 Haltérophilie Gravité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0400" y="42481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CA" sz="4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264795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8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249</a:t>
            </a:r>
            <a:r>
              <a:rPr lang="fr-CA" sz="36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</a:t>
            </a:r>
            <a:endParaRPr lang="fr-CA" sz="8000" dirty="0">
              <a:solidFill>
                <a:srgbClr val="00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647950"/>
            <a:ext cx="297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4334530"/>
            <a:ext cx="585417" cy="5232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CA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2714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9550"/>
            <a:ext cx="9067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BEAUCHEMIN-DELADURANTAYE</a:t>
            </a:r>
          </a:p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Geneviève-Dominique</a:t>
            </a:r>
          </a:p>
          <a:p>
            <a:pPr>
              <a:lnSpc>
                <a:spcPct val="150000"/>
              </a:lnSpc>
            </a:pPr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 Haltérophilie Gravité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0400" y="42481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CA" sz="4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264795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8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249</a:t>
            </a:r>
            <a:r>
              <a:rPr lang="fr-CA" sz="36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</a:t>
            </a:r>
            <a:endParaRPr lang="fr-CA" sz="8000" dirty="0">
              <a:solidFill>
                <a:srgbClr val="00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4334530"/>
            <a:ext cx="585417" cy="5232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CA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BCDD2191-76F7-4719-8E9E-C406CA4F4BF5}"/>
              </a:ext>
            </a:extLst>
          </p:cNvPr>
          <p:cNvSpPr txBox="1"/>
          <p:nvPr/>
        </p:nvSpPr>
        <p:spPr>
          <a:xfrm>
            <a:off x="1600200" y="2685693"/>
            <a:ext cx="29718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CA" sz="16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</a:t>
            </a:r>
            <a:endParaRPr lang="fr-CA" sz="16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8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9550"/>
            <a:ext cx="9067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BEAUCHEMIN-DELADURANTAYE</a:t>
            </a:r>
          </a:p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Geneviève-Dominique</a:t>
            </a:r>
          </a:p>
          <a:p>
            <a:pPr>
              <a:lnSpc>
                <a:spcPct val="150000"/>
              </a:lnSpc>
            </a:pPr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 Haltérophilie Gravité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0400" y="42481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CA" sz="4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264795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8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249</a:t>
            </a:r>
            <a:r>
              <a:rPr lang="fr-CA" sz="36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</a:t>
            </a:r>
            <a:endParaRPr lang="fr-CA" sz="8000" dirty="0">
              <a:solidFill>
                <a:srgbClr val="00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4334530"/>
            <a:ext cx="585417" cy="5232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CA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A2549-9E46-4F3E-AB16-BA3A38F9366C}"/>
              </a:ext>
            </a:extLst>
          </p:cNvPr>
          <p:cNvSpPr/>
          <p:nvPr/>
        </p:nvSpPr>
        <p:spPr>
          <a:xfrm>
            <a:off x="1013460" y="2724150"/>
            <a:ext cx="1295400" cy="2231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8FACE6-D71A-4448-95FB-7EC95D451A8F}"/>
              </a:ext>
            </a:extLst>
          </p:cNvPr>
          <p:cNvSpPr/>
          <p:nvPr/>
        </p:nvSpPr>
        <p:spPr>
          <a:xfrm>
            <a:off x="2461260" y="2724150"/>
            <a:ext cx="1295400" cy="2231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0E7B55-C552-4968-8068-231B452029EE}"/>
              </a:ext>
            </a:extLst>
          </p:cNvPr>
          <p:cNvSpPr/>
          <p:nvPr/>
        </p:nvSpPr>
        <p:spPr>
          <a:xfrm>
            <a:off x="3909060" y="2724150"/>
            <a:ext cx="1295400" cy="223188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003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833"/>
            <a:ext cx="906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BEAUCHEMIN-DELADURANTAYE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Geneviève-Dominique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Club Haltérophilie Gravité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904" y="2414214"/>
            <a:ext cx="258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fr-CA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fr-CA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86" y="325880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249</a:t>
            </a:r>
            <a:r>
              <a:rPr kumimoji="0" lang="fr-CA" sz="36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kg</a:t>
            </a:r>
            <a:endParaRPr kumimoji="0" lang="fr-CA" sz="8000" b="0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5960" y="2761788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9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2:00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822" y="2477333"/>
            <a:ext cx="697627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BE9987-E04C-412A-90AF-6290E5BCE512}"/>
              </a:ext>
            </a:extLst>
          </p:cNvPr>
          <p:cNvGrpSpPr/>
          <p:nvPr/>
        </p:nvGrpSpPr>
        <p:grpSpPr>
          <a:xfrm>
            <a:off x="3810000" y="2646452"/>
            <a:ext cx="1762861" cy="1800332"/>
            <a:chOff x="3505200" y="2643292"/>
            <a:chExt cx="2209800" cy="2252395"/>
          </a:xfrm>
        </p:grpSpPr>
        <p:sp>
          <p:nvSpPr>
            <p:cNvPr id="12" name="Rounded Rectangle 11"/>
            <p:cNvSpPr/>
            <p:nvPr/>
          </p:nvSpPr>
          <p:spPr>
            <a:xfrm>
              <a:off x="3886200" y="2649157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267200" y="2643292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648200" y="2649157"/>
              <a:ext cx="228600" cy="224653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99948" y="3486150"/>
              <a:ext cx="3048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675811"/>
              <a:ext cx="304800" cy="1971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223078" y="3257550"/>
              <a:ext cx="152400" cy="102267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05200" y="2643292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F22422-EE99-4A65-B8D4-152315F4337C}"/>
              </a:ext>
            </a:extLst>
          </p:cNvPr>
          <p:cNvCxnSpPr/>
          <p:nvPr/>
        </p:nvCxnSpPr>
        <p:spPr>
          <a:xfrm>
            <a:off x="-139564" y="742950"/>
            <a:ext cx="960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9FCF5E-9A3E-438D-B5F8-E9A7723CABF1}"/>
              </a:ext>
            </a:extLst>
          </p:cNvPr>
          <p:cNvCxnSpPr/>
          <p:nvPr/>
        </p:nvCxnSpPr>
        <p:spPr>
          <a:xfrm>
            <a:off x="-177664" y="1352550"/>
            <a:ext cx="960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119318-F084-41E3-B1B7-40C13E138AE0}"/>
              </a:ext>
            </a:extLst>
          </p:cNvPr>
          <p:cNvCxnSpPr/>
          <p:nvPr/>
        </p:nvCxnSpPr>
        <p:spPr>
          <a:xfrm>
            <a:off x="-215764" y="1962150"/>
            <a:ext cx="960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02AE5B-51D3-43D3-A472-E1C03E005B42}"/>
              </a:ext>
            </a:extLst>
          </p:cNvPr>
          <p:cNvCxnSpPr/>
          <p:nvPr/>
        </p:nvCxnSpPr>
        <p:spPr>
          <a:xfrm>
            <a:off x="-177664" y="2343150"/>
            <a:ext cx="960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D6CAAF-7C62-46FF-8985-504B74386346}"/>
              </a:ext>
            </a:extLst>
          </p:cNvPr>
          <p:cNvCxnSpPr/>
          <p:nvPr/>
        </p:nvCxnSpPr>
        <p:spPr>
          <a:xfrm>
            <a:off x="-78775" y="3245211"/>
            <a:ext cx="960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476579-E6AA-4F0B-B3FE-6211A034C3A4}"/>
              </a:ext>
            </a:extLst>
          </p:cNvPr>
          <p:cNvCxnSpPr>
            <a:cxnSpLocks/>
          </p:cNvCxnSpPr>
          <p:nvPr/>
        </p:nvCxnSpPr>
        <p:spPr>
          <a:xfrm flipV="1">
            <a:off x="3124200" y="-171450"/>
            <a:ext cx="0" cy="548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CD2249-3A87-4B88-873C-975B75ECEE51}"/>
              </a:ext>
            </a:extLst>
          </p:cNvPr>
          <p:cNvCxnSpPr>
            <a:cxnSpLocks/>
          </p:cNvCxnSpPr>
          <p:nvPr/>
        </p:nvCxnSpPr>
        <p:spPr>
          <a:xfrm flipV="1">
            <a:off x="6019800" y="-96748"/>
            <a:ext cx="0" cy="548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2E184-4CFA-472A-A918-110941CC538C}"/>
              </a:ext>
            </a:extLst>
          </p:cNvPr>
          <p:cNvCxnSpPr>
            <a:cxnSpLocks/>
          </p:cNvCxnSpPr>
          <p:nvPr/>
        </p:nvCxnSpPr>
        <p:spPr>
          <a:xfrm flipV="1">
            <a:off x="1219200" y="-171450"/>
            <a:ext cx="0" cy="548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2CAA52-36C9-4E3E-8962-E6513E571F21}"/>
              </a:ext>
            </a:extLst>
          </p:cNvPr>
          <p:cNvCxnSpPr>
            <a:cxnSpLocks/>
          </p:cNvCxnSpPr>
          <p:nvPr/>
        </p:nvCxnSpPr>
        <p:spPr>
          <a:xfrm flipV="1">
            <a:off x="7924800" y="255270"/>
            <a:ext cx="0" cy="548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4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833"/>
            <a:ext cx="906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BEAUCHEMIN-DELADURANTAYE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Geneviève-Dominique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Club Haltérophilie Gravité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904" y="2414214"/>
            <a:ext cx="258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fr-CA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fr-CA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86" y="325880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249</a:t>
            </a:r>
            <a:r>
              <a:rPr kumimoji="0" lang="fr-CA" sz="36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kg</a:t>
            </a:r>
            <a:endParaRPr kumimoji="0" lang="fr-CA" sz="8000" b="0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5960" y="2761788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9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2:00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822" y="2477333"/>
            <a:ext cx="697627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BE9987-E04C-412A-90AF-6290E5BCE512}"/>
              </a:ext>
            </a:extLst>
          </p:cNvPr>
          <p:cNvGrpSpPr/>
          <p:nvPr/>
        </p:nvGrpSpPr>
        <p:grpSpPr>
          <a:xfrm>
            <a:off x="3810000" y="2646452"/>
            <a:ext cx="1762861" cy="1800332"/>
            <a:chOff x="3505200" y="2643292"/>
            <a:chExt cx="2209800" cy="2252395"/>
          </a:xfrm>
        </p:grpSpPr>
        <p:sp>
          <p:nvSpPr>
            <p:cNvPr id="12" name="Rounded Rectangle 11"/>
            <p:cNvSpPr/>
            <p:nvPr/>
          </p:nvSpPr>
          <p:spPr>
            <a:xfrm>
              <a:off x="3886200" y="2649157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267200" y="2643292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648200" y="2649157"/>
              <a:ext cx="228600" cy="224653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99948" y="3486150"/>
              <a:ext cx="3048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675811"/>
              <a:ext cx="304800" cy="1971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223078" y="3257550"/>
              <a:ext cx="152400" cy="102267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05200" y="2643292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36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833"/>
            <a:ext cx="906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BEAUCHEMIN-DELADURANTAYE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Geneviève-Dominique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Club Haltérophilie Gravité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904" y="2414214"/>
            <a:ext cx="258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fr-CA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fr-CA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86" y="325880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249</a:t>
            </a:r>
            <a:r>
              <a:rPr kumimoji="0" lang="fr-CA" sz="36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kg</a:t>
            </a:r>
            <a:endParaRPr kumimoji="0" lang="fr-CA" sz="8000" b="0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647950"/>
            <a:ext cx="3276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1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0:29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822" y="2477333"/>
            <a:ext cx="697627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1664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833"/>
            <a:ext cx="906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BEAUCHEMIN-DELADURANTAYE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Geneviève-Dominique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Club Haltérophilie Gravité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904" y="2414214"/>
            <a:ext cx="258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fr-CA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fr-CA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86" y="325880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249</a:t>
            </a:r>
            <a:r>
              <a:rPr kumimoji="0" lang="fr-CA" sz="36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kg</a:t>
            </a:r>
            <a:endParaRPr kumimoji="0" lang="fr-CA" sz="8000" b="0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22" y="2477333"/>
            <a:ext cx="697627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1F1FAFC0-7636-4C7F-81D5-3EDEA7EFA2EF}"/>
              </a:ext>
            </a:extLst>
          </p:cNvPr>
          <p:cNvSpPr txBox="1"/>
          <p:nvPr/>
        </p:nvSpPr>
        <p:spPr>
          <a:xfrm>
            <a:off x="4724400" y="2189262"/>
            <a:ext cx="29718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 3" panose="05040102010807070707" pitchFamily="18" charset="2"/>
              </a:rPr>
              <a:t></a:t>
            </a:r>
            <a:endParaRPr kumimoji="0" lang="fr-CA" sz="18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3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833"/>
            <a:ext cx="906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BEAUCHEMIN-DELADURANTAYE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Geneviève-Dominique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Club Haltérophilie Gravité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904" y="2414214"/>
            <a:ext cx="258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fr-CA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fr-CA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86" y="325880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249</a:t>
            </a:r>
            <a:r>
              <a:rPr kumimoji="0" lang="fr-CA" sz="36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kg</a:t>
            </a:r>
            <a:endParaRPr kumimoji="0" lang="fr-CA" sz="8000" b="0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22" y="2477333"/>
            <a:ext cx="697627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E49CE5-2316-4C8F-9E81-6A291BB46926}"/>
              </a:ext>
            </a:extLst>
          </p:cNvPr>
          <p:cNvGrpSpPr/>
          <p:nvPr/>
        </p:nvGrpSpPr>
        <p:grpSpPr>
          <a:xfrm>
            <a:off x="3978776" y="2190750"/>
            <a:ext cx="4495800" cy="2653145"/>
            <a:chOff x="4114800" y="2571750"/>
            <a:chExt cx="4191000" cy="22318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0E489-0E3F-4A4B-B087-24E2F44319AB}"/>
                </a:ext>
              </a:extLst>
            </p:cNvPr>
            <p:cNvSpPr/>
            <p:nvPr/>
          </p:nvSpPr>
          <p:spPr>
            <a:xfrm>
              <a:off x="4114800" y="2571750"/>
              <a:ext cx="1295400" cy="2231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90D5E1-8562-4621-8369-3FA92D1036BA}"/>
                </a:ext>
              </a:extLst>
            </p:cNvPr>
            <p:cNvSpPr/>
            <p:nvPr/>
          </p:nvSpPr>
          <p:spPr>
            <a:xfrm>
              <a:off x="5562600" y="2571750"/>
              <a:ext cx="1295400" cy="2231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A13641-EDAA-4A3C-B8FE-515B22FFCA9E}"/>
                </a:ext>
              </a:extLst>
            </p:cNvPr>
            <p:cNvSpPr/>
            <p:nvPr/>
          </p:nvSpPr>
          <p:spPr>
            <a:xfrm>
              <a:off x="7010400" y="2571750"/>
              <a:ext cx="1295400" cy="22318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61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186" y="325880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250</a:t>
            </a:r>
            <a:r>
              <a:rPr kumimoji="0" lang="fr-CA" sz="36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kg</a:t>
            </a:r>
            <a:endParaRPr kumimoji="0" lang="fr-CA" sz="8000" b="0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ounded Rectangle 11">
            <a:extLst>
              <a:ext uri="{FF2B5EF4-FFF2-40B4-BE49-F238E27FC236}">
                <a16:creationId xmlns:a16="http://schemas.microsoft.com/office/drawing/2014/main" id="{4A61CEC8-79F2-4839-B640-4B4DFA82C604}"/>
              </a:ext>
            </a:extLst>
          </p:cNvPr>
          <p:cNvSpPr/>
          <p:nvPr/>
        </p:nvSpPr>
        <p:spPr>
          <a:xfrm>
            <a:off x="4113942" y="2651140"/>
            <a:ext cx="243153" cy="17956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1" name="Rounded Rectangle 12">
            <a:extLst>
              <a:ext uri="{FF2B5EF4-FFF2-40B4-BE49-F238E27FC236}">
                <a16:creationId xmlns:a16="http://schemas.microsoft.com/office/drawing/2014/main" id="{93052816-91D7-4481-9387-8B7AAEE5C92F}"/>
              </a:ext>
            </a:extLst>
          </p:cNvPr>
          <p:cNvSpPr/>
          <p:nvPr/>
        </p:nvSpPr>
        <p:spPr>
          <a:xfrm>
            <a:off x="4417883" y="2646452"/>
            <a:ext cx="243153" cy="17956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2" name="Rounded Rectangle 14">
            <a:extLst>
              <a:ext uri="{FF2B5EF4-FFF2-40B4-BE49-F238E27FC236}">
                <a16:creationId xmlns:a16="http://schemas.microsoft.com/office/drawing/2014/main" id="{38D44EF8-10AB-48B9-A228-CC1473A7D014}"/>
              </a:ext>
            </a:extLst>
          </p:cNvPr>
          <p:cNvSpPr/>
          <p:nvPr/>
        </p:nvSpPr>
        <p:spPr>
          <a:xfrm>
            <a:off x="4721825" y="2651140"/>
            <a:ext cx="182365" cy="1795644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C6D2C-5E7F-4F9A-AD72-44BEE74995E8}"/>
              </a:ext>
            </a:extLst>
          </p:cNvPr>
          <p:cNvSpPr/>
          <p:nvPr/>
        </p:nvSpPr>
        <p:spPr>
          <a:xfrm>
            <a:off x="4922656" y="3320146"/>
            <a:ext cx="243153" cy="4872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038237-0E7A-4A5B-B5AB-62AB4728878A}"/>
              </a:ext>
            </a:extLst>
          </p:cNvPr>
          <p:cNvSpPr/>
          <p:nvPr/>
        </p:nvSpPr>
        <p:spPr>
          <a:xfrm>
            <a:off x="5329708" y="3471741"/>
            <a:ext cx="243153" cy="1575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6C60D0D4-CB27-4A13-91A4-662991457B22}"/>
              </a:ext>
            </a:extLst>
          </p:cNvPr>
          <p:cNvSpPr/>
          <p:nvPr/>
        </p:nvSpPr>
        <p:spPr>
          <a:xfrm>
            <a:off x="5180432" y="3137426"/>
            <a:ext cx="121577" cy="8174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6" name="Rounded Rectangle 18">
            <a:extLst>
              <a:ext uri="{FF2B5EF4-FFF2-40B4-BE49-F238E27FC236}">
                <a16:creationId xmlns:a16="http://schemas.microsoft.com/office/drawing/2014/main" id="{C81BAD15-983C-44C7-9701-45F98070816F}"/>
              </a:ext>
            </a:extLst>
          </p:cNvPr>
          <p:cNvSpPr/>
          <p:nvPr/>
        </p:nvSpPr>
        <p:spPr>
          <a:xfrm>
            <a:off x="3810000" y="2646452"/>
            <a:ext cx="243153" cy="179564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03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186" y="325880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8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249</a:t>
            </a:r>
            <a:r>
              <a:rPr lang="fr-CA" sz="36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</a:t>
            </a:r>
            <a:endParaRPr lang="fr-CA" sz="8000" dirty="0">
              <a:solidFill>
                <a:srgbClr val="00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BE9987-E04C-412A-90AF-6290E5BCE512}"/>
              </a:ext>
            </a:extLst>
          </p:cNvPr>
          <p:cNvGrpSpPr/>
          <p:nvPr/>
        </p:nvGrpSpPr>
        <p:grpSpPr>
          <a:xfrm>
            <a:off x="3652469" y="2615674"/>
            <a:ext cx="1762861" cy="1800332"/>
            <a:chOff x="3505200" y="2643292"/>
            <a:chExt cx="2209800" cy="2252395"/>
          </a:xfrm>
        </p:grpSpPr>
        <p:sp>
          <p:nvSpPr>
            <p:cNvPr id="12" name="Rounded Rectangle 11"/>
            <p:cNvSpPr/>
            <p:nvPr/>
          </p:nvSpPr>
          <p:spPr>
            <a:xfrm>
              <a:off x="3886200" y="2649157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267200" y="2643292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648200" y="2649157"/>
              <a:ext cx="228600" cy="224653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99948" y="3486150"/>
              <a:ext cx="3048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675811"/>
              <a:ext cx="304800" cy="1971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223078" y="3257550"/>
              <a:ext cx="152400" cy="102267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05200" y="2643292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86343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833"/>
            <a:ext cx="906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BEAUCHEMIN-DELADURANTAYE</a:t>
            </a:r>
          </a:p>
          <a:p>
            <a:r>
              <a:rPr lang="fr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Geneviève-Dominique</a:t>
            </a:r>
          </a:p>
          <a:p>
            <a:r>
              <a:rPr lang="fr-CA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 Haltérophilie Gravité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904" y="2414214"/>
            <a:ext cx="258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CA" sz="4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C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86" y="325880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8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249</a:t>
            </a:r>
            <a:r>
              <a:rPr lang="fr-CA" sz="36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</a:t>
            </a:r>
            <a:endParaRPr lang="fr-CA" sz="8000" dirty="0">
              <a:solidFill>
                <a:srgbClr val="00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5960" y="2761788"/>
            <a:ext cx="3276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822" y="2477333"/>
            <a:ext cx="697627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BE9987-E04C-412A-90AF-6290E5BCE512}"/>
              </a:ext>
            </a:extLst>
          </p:cNvPr>
          <p:cNvGrpSpPr/>
          <p:nvPr/>
        </p:nvGrpSpPr>
        <p:grpSpPr>
          <a:xfrm>
            <a:off x="3652469" y="2615674"/>
            <a:ext cx="1762861" cy="1800332"/>
            <a:chOff x="3505200" y="2643292"/>
            <a:chExt cx="2209800" cy="2252395"/>
          </a:xfrm>
        </p:grpSpPr>
        <p:sp>
          <p:nvSpPr>
            <p:cNvPr id="12" name="Rounded Rectangle 11"/>
            <p:cNvSpPr/>
            <p:nvPr/>
          </p:nvSpPr>
          <p:spPr>
            <a:xfrm>
              <a:off x="3886200" y="2649157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267200" y="2643292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648200" y="2649157"/>
              <a:ext cx="228600" cy="224653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99948" y="3486150"/>
              <a:ext cx="3048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675811"/>
              <a:ext cx="304800" cy="1971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223078" y="3257550"/>
              <a:ext cx="152400" cy="102267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05200" y="2643292"/>
              <a:ext cx="304800" cy="22465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764753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200</Words>
  <Application>Microsoft Office PowerPoint</Application>
  <PresentationFormat>On-screen Show (16:9)</PresentationFormat>
  <Paragraphs>128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Tw Cen MT</vt:lpstr>
      <vt:lpstr>Wingdings</vt:lpstr>
      <vt:lpstr>Wingdings 2</vt:lpstr>
      <vt:lpstr>Wingdings 3</vt:lpstr>
      <vt:lpstr>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2017-05-31T22:12:23Z</dcterms:created>
  <dcterms:modified xsi:type="dcterms:W3CDTF">2019-01-20T16:36:20Z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