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3A1C-FCB8-4BA5-809E-4B44C7F49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069C9-4001-4057-908E-B0D5C4F89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001B8-C213-463B-B517-51452471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2020-07-31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3D2DE-DC2F-49A9-9008-FB3394C8F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A687A-8311-488E-B8CB-B956B85C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026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C64C-670F-4AD2-B860-AE17729A1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5ED45-0030-4080-85DD-D7AC32660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A380C-7422-4F03-9001-AC621938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2020-07-31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22BBE-68F8-4008-9FB3-1D2DC3C0B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D8F4D-3CDD-486C-BB13-E78320E4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0256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472F0B-A6CA-459D-B478-249294E52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F1459-F534-4B50-823A-1BDA51698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49EF8-220B-4977-91AA-E42B19E9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2020-07-31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7B843-ECE2-4EAB-9982-067DFC17F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03A56-EAD1-42AF-8A4F-55D95F76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041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0784-3800-4B3E-83D6-BCFE294D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DE1F7-5B21-4D38-8B3C-A4F2FDD6D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004FA-32D9-41DF-A527-0BEABAF3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2020-07-31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6654C-C879-4075-84A7-745B4B67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E243E-A6BF-45D1-8CE1-39167C97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8419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B0C8B-6C3D-499F-A914-E304EBBD1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FE9F7-1203-4CE8-86B1-FE6BF8D83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5D580-EC76-4D55-9278-37828740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2020-07-31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4311C-EDB8-4F51-BF70-CEEE24449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F0878-BB2F-4AE8-BFBA-B8E729B8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0742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C414-A9CA-4284-A32B-71D64BE2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03511-A41A-4804-ADB0-0D148473E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C3997-0C07-4059-A2CD-1E3D0A50F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AFB2B-86CD-4CFC-8864-704BA212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2020-07-31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DD868-740D-449E-B97F-828299B4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2AF92-604B-4F4B-AA98-C551AE92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1137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92D7-3501-4513-B0AD-1B0A9391F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F08EF-71BE-4810-9649-B2DCC1053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DEEAE-96A4-4CE3-8824-C0D59FC43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50945-8BB2-4B38-BC69-7F794B24D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1C810-E038-41C8-A63B-1A11EA93A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35B4E-A140-46FD-9BD1-C55E68C5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2020-07-31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2651-CC2C-4FEC-8983-3AE52CA4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B4C9F-0BB4-4B39-8BC0-546C49DA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002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4425-E8B9-415D-9669-15DEC3E7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2D716-1615-43FE-8BA1-43191469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2020-07-31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93AC2-3746-4A12-BC22-15A963D6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2A436-5D8C-408C-AD9D-6974CC48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6524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74700F-E2DE-4C73-824F-28DB1F7A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2020-07-31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3E4E3-1901-4B21-98DE-3DBEB240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691A2-0CD5-4656-8B4A-E65A1CEE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8829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A821-87C0-45FF-A4A0-C4F2C6CE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11FB-6BC1-449B-8BA6-67A989407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40A4C-3639-4428-AA6A-C490F1BDE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70B45-5692-4D06-9B19-E1ED4F0F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2020-07-31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79B9E-B113-40E5-943A-D8A038E2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E2C7A-F928-4FA6-BE8B-636C7980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116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7BD5-A19A-4F1E-A0F5-B4DAFA29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8031B-410C-4D1C-90EA-562CECD33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A3FE8-734F-4A33-AAA0-3428C9D31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2F91B-DFAC-44DA-8BAC-87546DC3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2020-07-31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CAD95-1FC0-4706-9E73-FC1AFA2E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55C88-C0E6-490F-8678-C7B9CBD3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6749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F8F880-00D5-4719-920D-3DEAC8A5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6FEC1-7D04-45F7-864D-1F4529C15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91BEB-2334-47F3-AB96-2715B26B9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2FBC3-E573-4B2D-B1C4-960EEBA08826}" type="datetimeFigureOut">
              <a:rPr lang="fr-CA" smtClean="0"/>
              <a:t>2020-07-31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0E70D-9E41-4BCF-B1A9-7D5C84DFB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3E749-E6CE-4259-9D5B-F6D0939C6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244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10.sv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10.sv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10.sv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4.svg"/><Relationship Id="rId4" Type="http://schemas.openxmlformats.org/officeDocument/2006/relationships/image" Target="../media/image5.png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4.svg"/><Relationship Id="rId4" Type="http://schemas.openxmlformats.org/officeDocument/2006/relationships/image" Target="../media/image5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76F585B0-FA20-416B-8FEF-C38BC820E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819" y="598906"/>
            <a:ext cx="914400" cy="914400"/>
          </a:xfrm>
          <a:prstGeom prst="rect">
            <a:avLst/>
          </a:prstGeom>
        </p:spPr>
      </p:pic>
      <p:pic>
        <p:nvPicPr>
          <p:cNvPr id="15" name="Graphic 14" descr="Smart Phone">
            <a:extLst>
              <a:ext uri="{FF2B5EF4-FFF2-40B4-BE49-F238E27FC236}">
                <a16:creationId xmlns:a16="http://schemas.microsoft.com/office/drawing/2014/main" id="{B26F2D9A-0389-4F5E-9CE3-76AE6DBD72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1819" y="2497283"/>
            <a:ext cx="457200" cy="457200"/>
          </a:xfrm>
          <a:prstGeom prst="rect">
            <a:avLst/>
          </a:prstGeom>
        </p:spPr>
      </p:pic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A68D5361-5BF4-4832-A4CD-48D24331C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2632" y="2497283"/>
            <a:ext cx="457200" cy="457200"/>
          </a:xfrm>
          <a:prstGeom prst="rect">
            <a:avLst/>
          </a:prstGeom>
        </p:spPr>
      </p:pic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A4F2E9AB-1654-42A4-96CE-56E364489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53445" y="2497283"/>
            <a:ext cx="457200" cy="457200"/>
          </a:xfrm>
          <a:prstGeom prst="rect">
            <a:avLst/>
          </a:prstGeom>
        </p:spPr>
      </p:pic>
      <p:pic>
        <p:nvPicPr>
          <p:cNvPr id="21" name="Graphic 20" descr="Server">
            <a:extLst>
              <a:ext uri="{FF2B5EF4-FFF2-40B4-BE49-F238E27FC236}">
                <a16:creationId xmlns:a16="http://schemas.microsoft.com/office/drawing/2014/main" id="{5177753F-C49E-491E-81CB-B902FC2C3E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67287" y="3471326"/>
            <a:ext cx="914400" cy="914400"/>
          </a:xfrm>
          <a:prstGeom prst="rect">
            <a:avLst/>
          </a:prstGeom>
        </p:spPr>
      </p:pic>
      <p:pic>
        <p:nvPicPr>
          <p:cNvPr id="44" name="Graphic 43" descr="Laptop">
            <a:extLst>
              <a:ext uri="{FF2B5EF4-FFF2-40B4-BE49-F238E27FC236}">
                <a16:creationId xmlns:a16="http://schemas.microsoft.com/office/drawing/2014/main" id="{A91E7EE7-10AA-4201-8AC3-48AB9FC0C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6245" y="603032"/>
            <a:ext cx="914400" cy="9144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57DAAC0-F8D2-40CD-B60F-5DBE9A6FD955}"/>
              </a:ext>
            </a:extLst>
          </p:cNvPr>
          <p:cNvSpPr/>
          <p:nvPr/>
        </p:nvSpPr>
        <p:spPr>
          <a:xfrm>
            <a:off x="4382846" y="3471326"/>
            <a:ext cx="1500597" cy="11099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3" name="Graphic 12" descr="Laptop">
            <a:extLst>
              <a:ext uri="{FF2B5EF4-FFF2-40B4-BE49-F238E27FC236}">
                <a16:creationId xmlns:a16="http://schemas.microsoft.com/office/drawing/2014/main" id="{35FB9175-67C9-40DB-8135-0640A10A3A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75944" y="3560834"/>
            <a:ext cx="914400" cy="914400"/>
          </a:xfrm>
          <a:prstGeom prst="rect">
            <a:avLst/>
          </a:prstGeom>
        </p:spPr>
      </p:pic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3CC4C0E7-8A33-456E-AB9A-19F7E746862F}"/>
              </a:ext>
            </a:extLst>
          </p:cNvPr>
          <p:cNvCxnSpPr>
            <a:cxnSpLocks/>
            <a:stCxn id="19" idx="2"/>
            <a:endCxn id="13" idx="1"/>
          </p:cNvCxnSpPr>
          <p:nvPr/>
        </p:nvCxnSpPr>
        <p:spPr>
          <a:xfrm rot="16200000" flipH="1">
            <a:off x="3097219" y="2439308"/>
            <a:ext cx="1063551" cy="209389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B868B35F-7240-464D-8632-09E3BE0AA964}"/>
              </a:ext>
            </a:extLst>
          </p:cNvPr>
          <p:cNvCxnSpPr>
            <a:cxnSpLocks/>
            <a:stCxn id="18" idx="2"/>
            <a:endCxn id="13" idx="1"/>
          </p:cNvCxnSpPr>
          <p:nvPr/>
        </p:nvCxnSpPr>
        <p:spPr>
          <a:xfrm rot="16200000" flipH="1">
            <a:off x="2671813" y="2013902"/>
            <a:ext cx="1063551" cy="294471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4029B8D-7D2F-4A22-8BE2-A243426A9C77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2246406" y="1588495"/>
            <a:ext cx="1063551" cy="379552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7F9B236A-46B9-4CAA-9E1E-846355322AEF}"/>
              </a:ext>
            </a:extLst>
          </p:cNvPr>
          <p:cNvCxnSpPr>
            <a:stCxn id="35" idx="0"/>
            <a:endCxn id="5" idx="2"/>
          </p:cNvCxnSpPr>
          <p:nvPr/>
        </p:nvCxnSpPr>
        <p:spPr>
          <a:xfrm rot="16200000" flipV="1">
            <a:off x="2142072" y="480253"/>
            <a:ext cx="1958020" cy="4024126"/>
          </a:xfrm>
          <a:prstGeom prst="curvedConnector3">
            <a:avLst>
              <a:gd name="adj1" fmla="val 67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3FE312B-72AD-4E57-A253-2FFF7B5C59D1}"/>
              </a:ext>
            </a:extLst>
          </p:cNvPr>
          <p:cNvCxnSpPr>
            <a:stCxn id="35" idx="0"/>
            <a:endCxn id="44" idx="2"/>
          </p:cNvCxnSpPr>
          <p:nvPr/>
        </p:nvCxnSpPr>
        <p:spPr>
          <a:xfrm rot="16200000" flipV="1">
            <a:off x="2766348" y="1104529"/>
            <a:ext cx="1953894" cy="2779700"/>
          </a:xfrm>
          <a:prstGeom prst="curvedConnector3">
            <a:avLst>
              <a:gd name="adj1" fmla="val 733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6A6991-9E85-4544-9C96-C2C5125B7152}"/>
              </a:ext>
            </a:extLst>
          </p:cNvPr>
          <p:cNvSpPr/>
          <p:nvPr/>
        </p:nvSpPr>
        <p:spPr>
          <a:xfrm>
            <a:off x="270588" y="501109"/>
            <a:ext cx="5710334" cy="5927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7218F2-E193-4C56-B84B-B091AAEC9625}"/>
              </a:ext>
            </a:extLst>
          </p:cNvPr>
          <p:cNvSpPr txBox="1"/>
          <p:nvPr/>
        </p:nvSpPr>
        <p:spPr>
          <a:xfrm>
            <a:off x="2865889" y="836497"/>
            <a:ext cx="134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Scoreboards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E1A24CB-D856-4574-A0B7-39AB7B963F94}"/>
              </a:ext>
            </a:extLst>
          </p:cNvPr>
          <p:cNvSpPr txBox="1"/>
          <p:nvPr/>
        </p:nvSpPr>
        <p:spPr>
          <a:xfrm>
            <a:off x="2865889" y="2402717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Referee</a:t>
            </a:r>
            <a:br>
              <a:rPr lang="fr-CA" dirty="0"/>
            </a:br>
            <a:r>
              <a:rPr lang="fr-CA" dirty="0"/>
              <a:t>Phone/Tablet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F9B87A-2C2D-43BA-8A3D-63A48FBE7D79}"/>
              </a:ext>
            </a:extLst>
          </p:cNvPr>
          <p:cNvSpPr txBox="1"/>
          <p:nvPr/>
        </p:nvSpPr>
        <p:spPr>
          <a:xfrm>
            <a:off x="4706826" y="4246936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owlcms</a:t>
            </a:r>
          </a:p>
        </p:txBody>
      </p:sp>
      <p:pic>
        <p:nvPicPr>
          <p:cNvPr id="154" name="Graphic 153" descr="Laptop">
            <a:extLst>
              <a:ext uri="{FF2B5EF4-FFF2-40B4-BE49-F238E27FC236}">
                <a16:creationId xmlns:a16="http://schemas.microsoft.com/office/drawing/2014/main" id="{1FE590CF-F62A-4093-AFAD-AB65C76745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62975" y="5061201"/>
            <a:ext cx="914400" cy="914400"/>
          </a:xfrm>
          <a:prstGeom prst="rect">
            <a:avLst/>
          </a:prstGeom>
        </p:spPr>
      </p:pic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7A05CA49-62A3-4359-B5D3-C07959EC419C}"/>
              </a:ext>
            </a:extLst>
          </p:cNvPr>
          <p:cNvCxnSpPr>
            <a:cxnSpLocks/>
            <a:stCxn id="154" idx="3"/>
          </p:cNvCxnSpPr>
          <p:nvPr/>
        </p:nvCxnSpPr>
        <p:spPr>
          <a:xfrm flipV="1">
            <a:off x="2177375" y="4616268"/>
            <a:ext cx="2977202" cy="902133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90927868-087C-4D8A-B1BF-9AB6ABBB1128}"/>
              </a:ext>
            </a:extLst>
          </p:cNvPr>
          <p:cNvSpPr txBox="1"/>
          <p:nvPr/>
        </p:nvSpPr>
        <p:spPr>
          <a:xfrm>
            <a:off x="1257349" y="5790935"/>
            <a:ext cx="99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Marshall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28DAE8A-90B8-4485-89BD-50A942871BEA}"/>
              </a:ext>
            </a:extLst>
          </p:cNvPr>
          <p:cNvSpPr txBox="1"/>
          <p:nvPr/>
        </p:nvSpPr>
        <p:spPr>
          <a:xfrm>
            <a:off x="3160061" y="5997408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Announcer</a:t>
            </a:r>
            <a:endParaRPr lang="fr-CA" dirty="0"/>
          </a:p>
        </p:txBody>
      </p:sp>
      <p:pic>
        <p:nvPicPr>
          <p:cNvPr id="158" name="Graphic 157" descr="Laptop">
            <a:extLst>
              <a:ext uri="{FF2B5EF4-FFF2-40B4-BE49-F238E27FC236}">
                <a16:creationId xmlns:a16="http://schemas.microsoft.com/office/drawing/2014/main" id="{2D7F9F30-85CD-4DD8-9573-B16DB4E0AE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86094" y="5343835"/>
            <a:ext cx="914400" cy="914400"/>
          </a:xfrm>
          <a:prstGeom prst="rect">
            <a:avLst/>
          </a:prstGeom>
        </p:spPr>
      </p:pic>
      <p:cxnSp>
        <p:nvCxnSpPr>
          <p:cNvPr id="159" name="Connector: Curved 158">
            <a:extLst>
              <a:ext uri="{FF2B5EF4-FFF2-40B4-BE49-F238E27FC236}">
                <a16:creationId xmlns:a16="http://schemas.microsoft.com/office/drawing/2014/main" id="{B18880F1-F4B2-41E9-A430-E4A62708BD6E}"/>
              </a:ext>
            </a:extLst>
          </p:cNvPr>
          <p:cNvCxnSpPr>
            <a:stCxn id="158" idx="3"/>
          </p:cNvCxnSpPr>
          <p:nvPr/>
        </p:nvCxnSpPr>
        <p:spPr>
          <a:xfrm flipV="1">
            <a:off x="4200494" y="4616268"/>
            <a:ext cx="954083" cy="118476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753F4CA7-1D24-4779-80FB-FEBE1B16FFEB}"/>
              </a:ext>
            </a:extLst>
          </p:cNvPr>
          <p:cNvSpPr txBox="1"/>
          <p:nvPr/>
        </p:nvSpPr>
        <p:spPr>
          <a:xfrm>
            <a:off x="223805" y="438538"/>
            <a:ext cx="138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i="1" dirty="0" err="1"/>
              <a:t>Competition</a:t>
            </a:r>
            <a:r>
              <a:rPr lang="fr-CA" sz="1400" i="1" dirty="0"/>
              <a:t> Site</a:t>
            </a:r>
          </a:p>
        </p:txBody>
      </p:sp>
    </p:spTree>
    <p:extLst>
      <p:ext uri="{BB962C8B-B14F-4D97-AF65-F5344CB8AC3E}">
        <p14:creationId xmlns:p14="http://schemas.microsoft.com/office/powerpoint/2010/main" val="397827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76F585B0-FA20-416B-8FEF-C38BC820E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819" y="598906"/>
            <a:ext cx="914400" cy="91440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9260" y="3556334"/>
            <a:ext cx="914400" cy="914400"/>
          </a:xfrm>
          <a:prstGeom prst="rect">
            <a:avLst/>
          </a:prstGeom>
        </p:spPr>
      </p:pic>
      <p:pic>
        <p:nvPicPr>
          <p:cNvPr id="15" name="Graphic 14" descr="Smart Phone">
            <a:extLst>
              <a:ext uri="{FF2B5EF4-FFF2-40B4-BE49-F238E27FC236}">
                <a16:creationId xmlns:a16="http://schemas.microsoft.com/office/drawing/2014/main" id="{B26F2D9A-0389-4F5E-9CE3-76AE6DBD72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1819" y="2497283"/>
            <a:ext cx="457200" cy="457200"/>
          </a:xfrm>
          <a:prstGeom prst="rect">
            <a:avLst/>
          </a:prstGeom>
        </p:spPr>
      </p:pic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A68D5361-5BF4-4832-A4CD-48D24331CB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02632" y="2497283"/>
            <a:ext cx="457200" cy="457200"/>
          </a:xfrm>
          <a:prstGeom prst="rect">
            <a:avLst/>
          </a:prstGeom>
        </p:spPr>
      </p:pic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A4F2E9AB-1654-42A4-96CE-56E364489C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3445" y="2497283"/>
            <a:ext cx="457200" cy="457200"/>
          </a:xfrm>
          <a:prstGeom prst="rect">
            <a:avLst/>
          </a:prstGeom>
        </p:spPr>
      </p:pic>
      <p:pic>
        <p:nvPicPr>
          <p:cNvPr id="21" name="Graphic 20" descr="Server">
            <a:extLst>
              <a:ext uri="{FF2B5EF4-FFF2-40B4-BE49-F238E27FC236}">
                <a16:creationId xmlns:a16="http://schemas.microsoft.com/office/drawing/2014/main" id="{5177753F-C49E-491E-81CB-B902FC2C3E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67287" y="3471326"/>
            <a:ext cx="914400" cy="914400"/>
          </a:xfrm>
          <a:prstGeom prst="rect">
            <a:avLst/>
          </a:prstGeom>
        </p:spPr>
      </p:pic>
      <p:pic>
        <p:nvPicPr>
          <p:cNvPr id="37" name="Graphic 36" descr="Laptop">
            <a:extLst>
              <a:ext uri="{FF2B5EF4-FFF2-40B4-BE49-F238E27FC236}">
                <a16:creationId xmlns:a16="http://schemas.microsoft.com/office/drawing/2014/main" id="{B4B10AC0-DA4E-417B-BE77-4DC952874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9690" y="1035372"/>
            <a:ext cx="914400" cy="914400"/>
          </a:xfrm>
          <a:prstGeom prst="rect">
            <a:avLst/>
          </a:prstGeom>
        </p:spPr>
      </p:pic>
      <p:pic>
        <p:nvPicPr>
          <p:cNvPr id="39" name="Graphic 38" descr="Laptop">
            <a:extLst>
              <a:ext uri="{FF2B5EF4-FFF2-40B4-BE49-F238E27FC236}">
                <a16:creationId xmlns:a16="http://schemas.microsoft.com/office/drawing/2014/main" id="{75167A89-7233-4EE0-8883-B4FD6C2C8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7687" y="1056106"/>
            <a:ext cx="914400" cy="914400"/>
          </a:xfrm>
          <a:prstGeom prst="rect">
            <a:avLst/>
          </a:prstGeom>
        </p:spPr>
      </p:pic>
      <p:pic>
        <p:nvPicPr>
          <p:cNvPr id="40" name="Graphic 39" descr="Laptop">
            <a:extLst>
              <a:ext uri="{FF2B5EF4-FFF2-40B4-BE49-F238E27FC236}">
                <a16:creationId xmlns:a16="http://schemas.microsoft.com/office/drawing/2014/main" id="{2959F963-E321-4DE6-9007-5B95094ED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5685" y="1035372"/>
            <a:ext cx="914400" cy="914400"/>
          </a:xfrm>
          <a:prstGeom prst="rect">
            <a:avLst/>
          </a:prstGeom>
        </p:spPr>
      </p:pic>
      <p:pic>
        <p:nvPicPr>
          <p:cNvPr id="44" name="Graphic 43" descr="Laptop">
            <a:extLst>
              <a:ext uri="{FF2B5EF4-FFF2-40B4-BE49-F238E27FC236}">
                <a16:creationId xmlns:a16="http://schemas.microsoft.com/office/drawing/2014/main" id="{A91E7EE7-10AA-4201-8AC3-48AB9FC0C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6245" y="603032"/>
            <a:ext cx="914400" cy="914400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6340643" y="1949772"/>
            <a:ext cx="5415353" cy="3082249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fr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7DAAC0-F8D2-40CD-B60F-5DBE9A6FD955}"/>
              </a:ext>
            </a:extLst>
          </p:cNvPr>
          <p:cNvSpPr/>
          <p:nvPr/>
        </p:nvSpPr>
        <p:spPr>
          <a:xfrm>
            <a:off x="4382846" y="3471326"/>
            <a:ext cx="1500597" cy="11099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3" name="Graphic 12" descr="Laptop">
            <a:extLst>
              <a:ext uri="{FF2B5EF4-FFF2-40B4-BE49-F238E27FC236}">
                <a16:creationId xmlns:a16="http://schemas.microsoft.com/office/drawing/2014/main" id="{35FB9175-67C9-40DB-8135-0640A10A3A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75944" y="3560834"/>
            <a:ext cx="914400" cy="914400"/>
          </a:xfrm>
          <a:prstGeom prst="rect">
            <a:avLst/>
          </a:prstGeom>
        </p:spPr>
      </p:pic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3CC4C0E7-8A33-456E-AB9A-19F7E746862F}"/>
              </a:ext>
            </a:extLst>
          </p:cNvPr>
          <p:cNvCxnSpPr>
            <a:cxnSpLocks/>
            <a:stCxn id="19" idx="2"/>
            <a:endCxn id="13" idx="1"/>
          </p:cNvCxnSpPr>
          <p:nvPr/>
        </p:nvCxnSpPr>
        <p:spPr>
          <a:xfrm rot="16200000" flipH="1">
            <a:off x="3097219" y="2439308"/>
            <a:ext cx="1063551" cy="209389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B868B35F-7240-464D-8632-09E3BE0AA964}"/>
              </a:ext>
            </a:extLst>
          </p:cNvPr>
          <p:cNvCxnSpPr>
            <a:cxnSpLocks/>
            <a:stCxn id="18" idx="2"/>
            <a:endCxn id="13" idx="1"/>
          </p:cNvCxnSpPr>
          <p:nvPr/>
        </p:nvCxnSpPr>
        <p:spPr>
          <a:xfrm rot="16200000" flipH="1">
            <a:off x="2671813" y="2013902"/>
            <a:ext cx="1063551" cy="294471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4029B8D-7D2F-4A22-8BE2-A243426A9C77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2246406" y="1588495"/>
            <a:ext cx="1063551" cy="379552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7F9B236A-46B9-4CAA-9E1E-846355322AEF}"/>
              </a:ext>
            </a:extLst>
          </p:cNvPr>
          <p:cNvCxnSpPr>
            <a:stCxn id="35" idx="0"/>
            <a:endCxn id="5" idx="2"/>
          </p:cNvCxnSpPr>
          <p:nvPr/>
        </p:nvCxnSpPr>
        <p:spPr>
          <a:xfrm rot="16200000" flipV="1">
            <a:off x="2142072" y="480253"/>
            <a:ext cx="1958020" cy="4024126"/>
          </a:xfrm>
          <a:prstGeom prst="curvedConnector3">
            <a:avLst>
              <a:gd name="adj1" fmla="val 67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3FE312B-72AD-4E57-A253-2FFF7B5C59D1}"/>
              </a:ext>
            </a:extLst>
          </p:cNvPr>
          <p:cNvCxnSpPr>
            <a:stCxn id="35" idx="0"/>
            <a:endCxn id="44" idx="2"/>
          </p:cNvCxnSpPr>
          <p:nvPr/>
        </p:nvCxnSpPr>
        <p:spPr>
          <a:xfrm rot="16200000" flipV="1">
            <a:off x="2766348" y="1104529"/>
            <a:ext cx="1953894" cy="2779700"/>
          </a:xfrm>
          <a:prstGeom prst="curvedConnector3">
            <a:avLst>
              <a:gd name="adj1" fmla="val 733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6A6991-9E85-4544-9C96-C2C5125B7152}"/>
              </a:ext>
            </a:extLst>
          </p:cNvPr>
          <p:cNvSpPr/>
          <p:nvPr/>
        </p:nvSpPr>
        <p:spPr>
          <a:xfrm>
            <a:off x="270588" y="501109"/>
            <a:ext cx="5710334" cy="5927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7218F2-E193-4C56-B84B-B091AAEC9625}"/>
              </a:ext>
            </a:extLst>
          </p:cNvPr>
          <p:cNvSpPr txBox="1"/>
          <p:nvPr/>
        </p:nvSpPr>
        <p:spPr>
          <a:xfrm>
            <a:off x="2865889" y="836497"/>
            <a:ext cx="134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Scoreboards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E1A24CB-D856-4574-A0B7-39AB7B963F94}"/>
              </a:ext>
            </a:extLst>
          </p:cNvPr>
          <p:cNvSpPr txBox="1"/>
          <p:nvPr/>
        </p:nvSpPr>
        <p:spPr>
          <a:xfrm>
            <a:off x="2865889" y="2402717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Referee</a:t>
            </a:r>
            <a:br>
              <a:rPr lang="fr-CA" dirty="0"/>
            </a:br>
            <a:r>
              <a:rPr lang="fr-CA" dirty="0"/>
              <a:t>Phone/Tablet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3D4809F-46F2-45AB-9212-B21139D1E38C}"/>
              </a:ext>
            </a:extLst>
          </p:cNvPr>
          <p:cNvCxnSpPr>
            <a:stCxn id="13" idx="3"/>
            <a:endCxn id="7" idx="1"/>
          </p:cNvCxnSpPr>
          <p:nvPr/>
        </p:nvCxnSpPr>
        <p:spPr>
          <a:xfrm flipV="1">
            <a:off x="5590344" y="4013534"/>
            <a:ext cx="1428916" cy="450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9F9B87A-2C2D-43BA-8A3D-63A48FBE7D79}"/>
              </a:ext>
            </a:extLst>
          </p:cNvPr>
          <p:cNvSpPr txBox="1"/>
          <p:nvPr/>
        </p:nvSpPr>
        <p:spPr>
          <a:xfrm>
            <a:off x="4706826" y="4246936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owlcms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6787713" y="4356637"/>
            <a:ext cx="13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publicresults</a:t>
            </a:r>
            <a:endParaRPr lang="fr-CA" dirty="0"/>
          </a:p>
        </p:txBody>
      </p: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EA06EC34-A278-408E-A58E-B30BBF510876}"/>
              </a:ext>
            </a:extLst>
          </p:cNvPr>
          <p:cNvCxnSpPr>
            <a:stCxn id="7" idx="3"/>
            <a:endCxn id="37" idx="3"/>
          </p:cNvCxnSpPr>
          <p:nvPr/>
        </p:nvCxnSpPr>
        <p:spPr>
          <a:xfrm flipV="1">
            <a:off x="7933660" y="1492572"/>
            <a:ext cx="140430" cy="2520962"/>
          </a:xfrm>
          <a:prstGeom prst="curvedConnector3">
            <a:avLst>
              <a:gd name="adj1" fmla="val 262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A484415C-90E6-46A4-AADF-5FA10C8060A9}"/>
              </a:ext>
            </a:extLst>
          </p:cNvPr>
          <p:cNvCxnSpPr>
            <a:stCxn id="7" idx="3"/>
            <a:endCxn id="39" idx="3"/>
          </p:cNvCxnSpPr>
          <p:nvPr/>
        </p:nvCxnSpPr>
        <p:spPr>
          <a:xfrm flipV="1">
            <a:off x="7933660" y="1513306"/>
            <a:ext cx="1758427" cy="2500228"/>
          </a:xfrm>
          <a:prstGeom prst="curvedConnector3">
            <a:avLst>
              <a:gd name="adj1" fmla="val 113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B989D948-7F2D-448F-A124-1CB1BA2F7C27}"/>
              </a:ext>
            </a:extLst>
          </p:cNvPr>
          <p:cNvCxnSpPr>
            <a:stCxn id="7" idx="3"/>
            <a:endCxn id="40" idx="3"/>
          </p:cNvCxnSpPr>
          <p:nvPr/>
        </p:nvCxnSpPr>
        <p:spPr>
          <a:xfrm flipV="1">
            <a:off x="7933660" y="1492572"/>
            <a:ext cx="3376425" cy="2520962"/>
          </a:xfrm>
          <a:prstGeom prst="curvedConnector3">
            <a:avLst>
              <a:gd name="adj1" fmla="val 106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D743DF60-0745-49C0-8B08-35D5932404E4}"/>
              </a:ext>
            </a:extLst>
          </p:cNvPr>
          <p:cNvSpPr txBox="1"/>
          <p:nvPr/>
        </p:nvSpPr>
        <p:spPr>
          <a:xfrm>
            <a:off x="7210721" y="769313"/>
            <a:ext cx="7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Gym 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2D2A7CF-CE2D-4938-B579-C2C4CD9A4D07}"/>
              </a:ext>
            </a:extLst>
          </p:cNvPr>
          <p:cNvSpPr txBox="1"/>
          <p:nvPr/>
        </p:nvSpPr>
        <p:spPr>
          <a:xfrm>
            <a:off x="8812873" y="769313"/>
            <a:ext cx="7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Gym 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2265CF5-E4F4-44F5-B868-59DD32D25AA5}"/>
              </a:ext>
            </a:extLst>
          </p:cNvPr>
          <p:cNvSpPr txBox="1"/>
          <p:nvPr/>
        </p:nvSpPr>
        <p:spPr>
          <a:xfrm>
            <a:off x="10430870" y="769313"/>
            <a:ext cx="7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Gym 3</a:t>
            </a:r>
          </a:p>
        </p:txBody>
      </p:sp>
      <p:pic>
        <p:nvPicPr>
          <p:cNvPr id="154" name="Graphic 153" descr="Laptop">
            <a:extLst>
              <a:ext uri="{FF2B5EF4-FFF2-40B4-BE49-F238E27FC236}">
                <a16:creationId xmlns:a16="http://schemas.microsoft.com/office/drawing/2014/main" id="{1FE590CF-F62A-4093-AFAD-AB65C76745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62975" y="5061201"/>
            <a:ext cx="914400" cy="914400"/>
          </a:xfrm>
          <a:prstGeom prst="rect">
            <a:avLst/>
          </a:prstGeom>
        </p:spPr>
      </p:pic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7A05CA49-62A3-4359-B5D3-C07959EC419C}"/>
              </a:ext>
            </a:extLst>
          </p:cNvPr>
          <p:cNvCxnSpPr>
            <a:cxnSpLocks/>
            <a:stCxn id="154" idx="3"/>
          </p:cNvCxnSpPr>
          <p:nvPr/>
        </p:nvCxnSpPr>
        <p:spPr>
          <a:xfrm flipV="1">
            <a:off x="2177375" y="4616268"/>
            <a:ext cx="2977202" cy="902133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90927868-087C-4D8A-B1BF-9AB6ABBB1128}"/>
              </a:ext>
            </a:extLst>
          </p:cNvPr>
          <p:cNvSpPr txBox="1"/>
          <p:nvPr/>
        </p:nvSpPr>
        <p:spPr>
          <a:xfrm>
            <a:off x="1257349" y="5790935"/>
            <a:ext cx="99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Marshall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28DAE8A-90B8-4485-89BD-50A942871BEA}"/>
              </a:ext>
            </a:extLst>
          </p:cNvPr>
          <p:cNvSpPr txBox="1"/>
          <p:nvPr/>
        </p:nvSpPr>
        <p:spPr>
          <a:xfrm>
            <a:off x="3160061" y="5997408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Announcer</a:t>
            </a:r>
            <a:endParaRPr lang="fr-CA" dirty="0"/>
          </a:p>
        </p:txBody>
      </p:sp>
      <p:pic>
        <p:nvPicPr>
          <p:cNvPr id="158" name="Graphic 157" descr="Laptop">
            <a:extLst>
              <a:ext uri="{FF2B5EF4-FFF2-40B4-BE49-F238E27FC236}">
                <a16:creationId xmlns:a16="http://schemas.microsoft.com/office/drawing/2014/main" id="{2D7F9F30-85CD-4DD8-9573-B16DB4E0AE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86094" y="5343835"/>
            <a:ext cx="914400" cy="914400"/>
          </a:xfrm>
          <a:prstGeom prst="rect">
            <a:avLst/>
          </a:prstGeom>
        </p:spPr>
      </p:pic>
      <p:cxnSp>
        <p:nvCxnSpPr>
          <p:cNvPr id="159" name="Connector: Curved 158">
            <a:extLst>
              <a:ext uri="{FF2B5EF4-FFF2-40B4-BE49-F238E27FC236}">
                <a16:creationId xmlns:a16="http://schemas.microsoft.com/office/drawing/2014/main" id="{B18880F1-F4B2-41E9-A430-E4A62708BD6E}"/>
              </a:ext>
            </a:extLst>
          </p:cNvPr>
          <p:cNvCxnSpPr>
            <a:stCxn id="158" idx="3"/>
          </p:cNvCxnSpPr>
          <p:nvPr/>
        </p:nvCxnSpPr>
        <p:spPr>
          <a:xfrm flipV="1">
            <a:off x="4200494" y="4616268"/>
            <a:ext cx="954083" cy="118476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8BC15B15-3751-45BF-BAF4-B43918C3BE57}"/>
              </a:ext>
            </a:extLst>
          </p:cNvPr>
          <p:cNvSpPr txBox="1"/>
          <p:nvPr/>
        </p:nvSpPr>
        <p:spPr>
          <a:xfrm>
            <a:off x="8139741" y="408838"/>
            <a:ext cx="21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 err="1"/>
              <a:t>Remote</a:t>
            </a:r>
            <a:r>
              <a:rPr lang="fr-CA" dirty="0"/>
              <a:t> Scoreboards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53F4CA7-1D24-4779-80FB-FEBE1B16FFEB}"/>
              </a:ext>
            </a:extLst>
          </p:cNvPr>
          <p:cNvSpPr txBox="1"/>
          <p:nvPr/>
        </p:nvSpPr>
        <p:spPr>
          <a:xfrm>
            <a:off x="223805" y="438538"/>
            <a:ext cx="138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i="1" dirty="0" err="1"/>
              <a:t>Competition</a:t>
            </a:r>
            <a:r>
              <a:rPr lang="fr-CA" sz="1400" i="1" dirty="0"/>
              <a:t> Site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9CFEB64-7C9D-4671-A25E-333A448DF942}"/>
              </a:ext>
            </a:extLst>
          </p:cNvPr>
          <p:cNvSpPr txBox="1"/>
          <p:nvPr/>
        </p:nvSpPr>
        <p:spPr>
          <a:xfrm>
            <a:off x="5939427" y="3722914"/>
            <a:ext cx="772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>
                <a:solidFill>
                  <a:schemeClr val="accent1"/>
                </a:solidFill>
              </a:rPr>
              <a:t>updates</a:t>
            </a:r>
          </a:p>
        </p:txBody>
      </p:sp>
    </p:spTree>
    <p:extLst>
      <p:ext uri="{BB962C8B-B14F-4D97-AF65-F5344CB8AC3E}">
        <p14:creationId xmlns:p14="http://schemas.microsoft.com/office/powerpoint/2010/main" val="162116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76F585B0-FA20-416B-8FEF-C38BC820E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819" y="598906"/>
            <a:ext cx="914400" cy="91440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9260" y="3556334"/>
            <a:ext cx="914400" cy="914400"/>
          </a:xfrm>
          <a:prstGeom prst="rect">
            <a:avLst/>
          </a:prstGeom>
        </p:spPr>
      </p:pic>
      <p:pic>
        <p:nvPicPr>
          <p:cNvPr id="15" name="Graphic 14" descr="Smart Phone">
            <a:extLst>
              <a:ext uri="{FF2B5EF4-FFF2-40B4-BE49-F238E27FC236}">
                <a16:creationId xmlns:a16="http://schemas.microsoft.com/office/drawing/2014/main" id="{B26F2D9A-0389-4F5E-9CE3-76AE6DBD72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1819" y="2497283"/>
            <a:ext cx="457200" cy="457200"/>
          </a:xfrm>
          <a:prstGeom prst="rect">
            <a:avLst/>
          </a:prstGeom>
        </p:spPr>
      </p:pic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A68D5361-5BF4-4832-A4CD-48D24331CB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02632" y="2497283"/>
            <a:ext cx="457200" cy="457200"/>
          </a:xfrm>
          <a:prstGeom prst="rect">
            <a:avLst/>
          </a:prstGeom>
        </p:spPr>
      </p:pic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A4F2E9AB-1654-42A4-96CE-56E364489C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3445" y="2497283"/>
            <a:ext cx="457200" cy="457200"/>
          </a:xfrm>
          <a:prstGeom prst="rect">
            <a:avLst/>
          </a:prstGeom>
        </p:spPr>
      </p:pic>
      <p:pic>
        <p:nvPicPr>
          <p:cNvPr id="21" name="Graphic 20" descr="Server">
            <a:extLst>
              <a:ext uri="{FF2B5EF4-FFF2-40B4-BE49-F238E27FC236}">
                <a16:creationId xmlns:a16="http://schemas.microsoft.com/office/drawing/2014/main" id="{5177753F-C49E-491E-81CB-B902FC2C3E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45508" y="3556334"/>
            <a:ext cx="914400" cy="914400"/>
          </a:xfrm>
          <a:prstGeom prst="rect">
            <a:avLst/>
          </a:prstGeom>
        </p:spPr>
      </p:pic>
      <p:pic>
        <p:nvPicPr>
          <p:cNvPr id="37" name="Graphic 36" descr="Laptop">
            <a:extLst>
              <a:ext uri="{FF2B5EF4-FFF2-40B4-BE49-F238E27FC236}">
                <a16:creationId xmlns:a16="http://schemas.microsoft.com/office/drawing/2014/main" id="{B4B10AC0-DA4E-417B-BE77-4DC952874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9690" y="1035372"/>
            <a:ext cx="914400" cy="914400"/>
          </a:xfrm>
          <a:prstGeom prst="rect">
            <a:avLst/>
          </a:prstGeom>
        </p:spPr>
      </p:pic>
      <p:pic>
        <p:nvPicPr>
          <p:cNvPr id="39" name="Graphic 38" descr="Laptop">
            <a:extLst>
              <a:ext uri="{FF2B5EF4-FFF2-40B4-BE49-F238E27FC236}">
                <a16:creationId xmlns:a16="http://schemas.microsoft.com/office/drawing/2014/main" id="{75167A89-7233-4EE0-8883-B4FD6C2C8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7687" y="1056106"/>
            <a:ext cx="914400" cy="914400"/>
          </a:xfrm>
          <a:prstGeom prst="rect">
            <a:avLst/>
          </a:prstGeom>
        </p:spPr>
      </p:pic>
      <p:pic>
        <p:nvPicPr>
          <p:cNvPr id="40" name="Graphic 39" descr="Laptop">
            <a:extLst>
              <a:ext uri="{FF2B5EF4-FFF2-40B4-BE49-F238E27FC236}">
                <a16:creationId xmlns:a16="http://schemas.microsoft.com/office/drawing/2014/main" id="{2959F963-E321-4DE6-9007-5B95094ED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5685" y="1035372"/>
            <a:ext cx="914400" cy="914400"/>
          </a:xfrm>
          <a:prstGeom prst="rect">
            <a:avLst/>
          </a:prstGeom>
        </p:spPr>
      </p:pic>
      <p:pic>
        <p:nvPicPr>
          <p:cNvPr id="44" name="Graphic 43" descr="Laptop">
            <a:extLst>
              <a:ext uri="{FF2B5EF4-FFF2-40B4-BE49-F238E27FC236}">
                <a16:creationId xmlns:a16="http://schemas.microsoft.com/office/drawing/2014/main" id="{A91E7EE7-10AA-4201-8AC3-48AB9FC0C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6245" y="603032"/>
            <a:ext cx="914400" cy="914400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4306574" y="1725836"/>
            <a:ext cx="5415353" cy="3082249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fr-CA"/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3CC4C0E7-8A33-456E-AB9A-19F7E746862F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3097219" y="2439308"/>
            <a:ext cx="1063551" cy="209389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B868B35F-7240-464D-8632-09E3BE0AA964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2671813" y="2013902"/>
            <a:ext cx="1063551" cy="294471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4029B8D-7D2F-4A22-8BE2-A243426A9C77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2246406" y="1588495"/>
            <a:ext cx="1063551" cy="379552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7F9B236A-46B9-4CAA-9E1E-846355322AEF}"/>
              </a:ext>
            </a:extLst>
          </p:cNvPr>
          <p:cNvCxnSpPr>
            <a:cxnSpLocks/>
            <a:endCxn id="5" idx="2"/>
          </p:cNvCxnSpPr>
          <p:nvPr/>
        </p:nvCxnSpPr>
        <p:spPr>
          <a:xfrm rot="16200000" flipV="1">
            <a:off x="2142072" y="480253"/>
            <a:ext cx="1958020" cy="4024126"/>
          </a:xfrm>
          <a:prstGeom prst="curvedConnector3">
            <a:avLst>
              <a:gd name="adj1" fmla="val 67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3FE312B-72AD-4E57-A253-2FFF7B5C59D1}"/>
              </a:ext>
            </a:extLst>
          </p:cNvPr>
          <p:cNvCxnSpPr>
            <a:cxnSpLocks/>
            <a:endCxn id="44" idx="2"/>
          </p:cNvCxnSpPr>
          <p:nvPr/>
        </p:nvCxnSpPr>
        <p:spPr>
          <a:xfrm rot="16200000" flipV="1">
            <a:off x="2766348" y="1104529"/>
            <a:ext cx="1953894" cy="2779700"/>
          </a:xfrm>
          <a:prstGeom prst="curvedConnector3">
            <a:avLst>
              <a:gd name="adj1" fmla="val 733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47218F2-E193-4C56-B84B-B091AAEC9625}"/>
              </a:ext>
            </a:extLst>
          </p:cNvPr>
          <p:cNvSpPr txBox="1"/>
          <p:nvPr/>
        </p:nvSpPr>
        <p:spPr>
          <a:xfrm>
            <a:off x="2865889" y="836497"/>
            <a:ext cx="134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Scoreboards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E1A24CB-D856-4574-A0B7-39AB7B963F94}"/>
              </a:ext>
            </a:extLst>
          </p:cNvPr>
          <p:cNvSpPr txBox="1"/>
          <p:nvPr/>
        </p:nvSpPr>
        <p:spPr>
          <a:xfrm>
            <a:off x="2865889" y="2402717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Referee</a:t>
            </a:r>
            <a:br>
              <a:rPr lang="fr-CA" dirty="0"/>
            </a:br>
            <a:r>
              <a:rPr lang="fr-CA" dirty="0"/>
              <a:t>Phone/Tablet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3D4809F-46F2-45AB-9212-B21139D1E38C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590344" y="4013534"/>
            <a:ext cx="1428916" cy="450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9F9B87A-2C2D-43BA-8A3D-63A48FBE7D79}"/>
              </a:ext>
            </a:extLst>
          </p:cNvPr>
          <p:cNvSpPr txBox="1"/>
          <p:nvPr/>
        </p:nvSpPr>
        <p:spPr>
          <a:xfrm>
            <a:off x="4706826" y="4246936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owlcms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6787713" y="4356637"/>
            <a:ext cx="13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publicresults</a:t>
            </a:r>
            <a:endParaRPr lang="fr-CA" dirty="0"/>
          </a:p>
        </p:txBody>
      </p: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EA06EC34-A278-408E-A58E-B30BBF510876}"/>
              </a:ext>
            </a:extLst>
          </p:cNvPr>
          <p:cNvCxnSpPr>
            <a:stCxn id="7" idx="3"/>
            <a:endCxn id="37" idx="3"/>
          </p:cNvCxnSpPr>
          <p:nvPr/>
        </p:nvCxnSpPr>
        <p:spPr>
          <a:xfrm flipV="1">
            <a:off x="7933660" y="1492572"/>
            <a:ext cx="140430" cy="2520962"/>
          </a:xfrm>
          <a:prstGeom prst="curvedConnector3">
            <a:avLst>
              <a:gd name="adj1" fmla="val 262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A484415C-90E6-46A4-AADF-5FA10C8060A9}"/>
              </a:ext>
            </a:extLst>
          </p:cNvPr>
          <p:cNvCxnSpPr>
            <a:stCxn id="7" idx="3"/>
            <a:endCxn id="39" idx="3"/>
          </p:cNvCxnSpPr>
          <p:nvPr/>
        </p:nvCxnSpPr>
        <p:spPr>
          <a:xfrm flipV="1">
            <a:off x="7933660" y="1513306"/>
            <a:ext cx="1758427" cy="2500228"/>
          </a:xfrm>
          <a:prstGeom prst="curvedConnector3">
            <a:avLst>
              <a:gd name="adj1" fmla="val 113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B989D948-7F2D-448F-A124-1CB1BA2F7C27}"/>
              </a:ext>
            </a:extLst>
          </p:cNvPr>
          <p:cNvCxnSpPr>
            <a:stCxn id="7" idx="3"/>
            <a:endCxn id="40" idx="3"/>
          </p:cNvCxnSpPr>
          <p:nvPr/>
        </p:nvCxnSpPr>
        <p:spPr>
          <a:xfrm flipV="1">
            <a:off x="7933660" y="1492572"/>
            <a:ext cx="3376425" cy="2520962"/>
          </a:xfrm>
          <a:prstGeom prst="curvedConnector3">
            <a:avLst>
              <a:gd name="adj1" fmla="val 106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E5C9088-1905-427F-9799-B9AFEEE55E29}"/>
              </a:ext>
            </a:extLst>
          </p:cNvPr>
          <p:cNvSpPr txBox="1"/>
          <p:nvPr/>
        </p:nvSpPr>
        <p:spPr>
          <a:xfrm>
            <a:off x="7210721" y="769313"/>
            <a:ext cx="7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Gym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9AE609-3116-4A58-BFCC-E95074A6D61A}"/>
              </a:ext>
            </a:extLst>
          </p:cNvPr>
          <p:cNvSpPr txBox="1"/>
          <p:nvPr/>
        </p:nvSpPr>
        <p:spPr>
          <a:xfrm>
            <a:off x="8812873" y="769313"/>
            <a:ext cx="7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Gym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035EC6-418A-4BDE-AA8E-4E4CFBB262D3}"/>
              </a:ext>
            </a:extLst>
          </p:cNvPr>
          <p:cNvSpPr txBox="1"/>
          <p:nvPr/>
        </p:nvSpPr>
        <p:spPr>
          <a:xfrm>
            <a:off x="10430870" y="769313"/>
            <a:ext cx="7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Gym 3</a:t>
            </a:r>
          </a:p>
        </p:txBody>
      </p:sp>
      <p:pic>
        <p:nvPicPr>
          <p:cNvPr id="48" name="Graphic 47" descr="Laptop">
            <a:extLst>
              <a:ext uri="{FF2B5EF4-FFF2-40B4-BE49-F238E27FC236}">
                <a16:creationId xmlns:a16="http://schemas.microsoft.com/office/drawing/2014/main" id="{5FAA9799-38F2-4E8F-90F3-A0D16890AE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62975" y="5061201"/>
            <a:ext cx="914400" cy="914400"/>
          </a:xfrm>
          <a:prstGeom prst="rect">
            <a:avLst/>
          </a:prstGeom>
        </p:spPr>
      </p:pic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EE5DA2D2-5189-4A29-9F9B-FC44362D3868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177375" y="4616268"/>
            <a:ext cx="2977202" cy="902133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F7996A0-AF9B-4E71-9729-192BFBDCCFCB}"/>
              </a:ext>
            </a:extLst>
          </p:cNvPr>
          <p:cNvSpPr txBox="1"/>
          <p:nvPr/>
        </p:nvSpPr>
        <p:spPr>
          <a:xfrm>
            <a:off x="1257349" y="5790935"/>
            <a:ext cx="99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Marshall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8AAB63-CA8E-4D98-846E-8C8C853AC6D0}"/>
              </a:ext>
            </a:extLst>
          </p:cNvPr>
          <p:cNvSpPr txBox="1"/>
          <p:nvPr/>
        </p:nvSpPr>
        <p:spPr>
          <a:xfrm>
            <a:off x="3160061" y="5997408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Announcer</a:t>
            </a:r>
            <a:endParaRPr lang="fr-CA" dirty="0"/>
          </a:p>
        </p:txBody>
      </p:sp>
      <p:pic>
        <p:nvPicPr>
          <p:cNvPr id="52" name="Graphic 51" descr="Laptop">
            <a:extLst>
              <a:ext uri="{FF2B5EF4-FFF2-40B4-BE49-F238E27FC236}">
                <a16:creationId xmlns:a16="http://schemas.microsoft.com/office/drawing/2014/main" id="{C22EB448-4D83-43E8-BA1C-142B9F97CD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86094" y="5343835"/>
            <a:ext cx="914400" cy="914400"/>
          </a:xfrm>
          <a:prstGeom prst="rect">
            <a:avLst/>
          </a:prstGeom>
        </p:spPr>
      </p:pic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920F8973-A724-4986-82C3-13DF818B3B8A}"/>
              </a:ext>
            </a:extLst>
          </p:cNvPr>
          <p:cNvCxnSpPr>
            <a:stCxn id="52" idx="3"/>
          </p:cNvCxnSpPr>
          <p:nvPr/>
        </p:nvCxnSpPr>
        <p:spPr>
          <a:xfrm flipV="1">
            <a:off x="4200494" y="4616268"/>
            <a:ext cx="954083" cy="118476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F3C44A5-4C4B-4AC3-8424-08D12E5B7E8E}"/>
              </a:ext>
            </a:extLst>
          </p:cNvPr>
          <p:cNvSpPr/>
          <p:nvPr/>
        </p:nvSpPr>
        <p:spPr>
          <a:xfrm>
            <a:off x="270588" y="501109"/>
            <a:ext cx="4006146" cy="5927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F3F114-820C-41DB-916B-BA0272DE43AA}"/>
              </a:ext>
            </a:extLst>
          </p:cNvPr>
          <p:cNvSpPr txBox="1"/>
          <p:nvPr/>
        </p:nvSpPr>
        <p:spPr>
          <a:xfrm>
            <a:off x="8139741" y="408838"/>
            <a:ext cx="21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 err="1"/>
              <a:t>Remote</a:t>
            </a:r>
            <a:r>
              <a:rPr lang="fr-CA" dirty="0"/>
              <a:t> Scoreboards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5D37BC-F0CB-456A-B4AF-D56B6DD048D5}"/>
              </a:ext>
            </a:extLst>
          </p:cNvPr>
          <p:cNvSpPr txBox="1"/>
          <p:nvPr/>
        </p:nvSpPr>
        <p:spPr>
          <a:xfrm>
            <a:off x="223805" y="438538"/>
            <a:ext cx="138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i="1" dirty="0" err="1"/>
              <a:t>Competition</a:t>
            </a:r>
            <a:r>
              <a:rPr lang="fr-CA" sz="1400" i="1" dirty="0"/>
              <a:t> Site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5945BFB-38E5-4AED-BB0C-4C9C30679E8E}"/>
              </a:ext>
            </a:extLst>
          </p:cNvPr>
          <p:cNvSpPr txBox="1"/>
          <p:nvPr/>
        </p:nvSpPr>
        <p:spPr>
          <a:xfrm>
            <a:off x="5939427" y="3722914"/>
            <a:ext cx="772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>
                <a:solidFill>
                  <a:schemeClr val="accent1"/>
                </a:solidFill>
              </a:rPr>
              <a:t>updates</a:t>
            </a:r>
          </a:p>
        </p:txBody>
      </p:sp>
    </p:spTree>
    <p:extLst>
      <p:ext uri="{BB962C8B-B14F-4D97-AF65-F5344CB8AC3E}">
        <p14:creationId xmlns:p14="http://schemas.microsoft.com/office/powerpoint/2010/main" val="258304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76F585B0-FA20-416B-8FEF-C38BC820E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819" y="598906"/>
            <a:ext cx="914400" cy="91440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9260" y="3556334"/>
            <a:ext cx="914400" cy="914400"/>
          </a:xfrm>
          <a:prstGeom prst="rect">
            <a:avLst/>
          </a:prstGeom>
        </p:spPr>
      </p:pic>
      <p:pic>
        <p:nvPicPr>
          <p:cNvPr id="15" name="Graphic 14" descr="Smart Phone">
            <a:extLst>
              <a:ext uri="{FF2B5EF4-FFF2-40B4-BE49-F238E27FC236}">
                <a16:creationId xmlns:a16="http://schemas.microsoft.com/office/drawing/2014/main" id="{B26F2D9A-0389-4F5E-9CE3-76AE6DBD72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1819" y="2497283"/>
            <a:ext cx="457200" cy="457200"/>
          </a:xfrm>
          <a:prstGeom prst="rect">
            <a:avLst/>
          </a:prstGeom>
        </p:spPr>
      </p:pic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A68D5361-5BF4-4832-A4CD-48D24331CB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02632" y="2497283"/>
            <a:ext cx="457200" cy="457200"/>
          </a:xfrm>
          <a:prstGeom prst="rect">
            <a:avLst/>
          </a:prstGeom>
        </p:spPr>
      </p:pic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A4F2E9AB-1654-42A4-96CE-56E364489C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3445" y="2497283"/>
            <a:ext cx="457200" cy="457200"/>
          </a:xfrm>
          <a:prstGeom prst="rect">
            <a:avLst/>
          </a:prstGeom>
        </p:spPr>
      </p:pic>
      <p:pic>
        <p:nvPicPr>
          <p:cNvPr id="21" name="Graphic 20" descr="Server">
            <a:extLst>
              <a:ext uri="{FF2B5EF4-FFF2-40B4-BE49-F238E27FC236}">
                <a16:creationId xmlns:a16="http://schemas.microsoft.com/office/drawing/2014/main" id="{5177753F-C49E-491E-81CB-B902FC2C3E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45508" y="3556334"/>
            <a:ext cx="914400" cy="914400"/>
          </a:xfrm>
          <a:prstGeom prst="rect">
            <a:avLst/>
          </a:prstGeom>
        </p:spPr>
      </p:pic>
      <p:pic>
        <p:nvPicPr>
          <p:cNvPr id="37" name="Graphic 36" descr="Laptop">
            <a:extLst>
              <a:ext uri="{FF2B5EF4-FFF2-40B4-BE49-F238E27FC236}">
                <a16:creationId xmlns:a16="http://schemas.microsoft.com/office/drawing/2014/main" id="{B4B10AC0-DA4E-417B-BE77-4DC952874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9690" y="1035372"/>
            <a:ext cx="914400" cy="914400"/>
          </a:xfrm>
          <a:prstGeom prst="rect">
            <a:avLst/>
          </a:prstGeom>
        </p:spPr>
      </p:pic>
      <p:pic>
        <p:nvPicPr>
          <p:cNvPr id="39" name="Graphic 38" descr="Laptop">
            <a:extLst>
              <a:ext uri="{FF2B5EF4-FFF2-40B4-BE49-F238E27FC236}">
                <a16:creationId xmlns:a16="http://schemas.microsoft.com/office/drawing/2014/main" id="{75167A89-7233-4EE0-8883-B4FD6C2C8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7687" y="1056106"/>
            <a:ext cx="914400" cy="914400"/>
          </a:xfrm>
          <a:prstGeom prst="rect">
            <a:avLst/>
          </a:prstGeom>
        </p:spPr>
      </p:pic>
      <p:pic>
        <p:nvPicPr>
          <p:cNvPr id="40" name="Graphic 39" descr="Laptop">
            <a:extLst>
              <a:ext uri="{FF2B5EF4-FFF2-40B4-BE49-F238E27FC236}">
                <a16:creationId xmlns:a16="http://schemas.microsoft.com/office/drawing/2014/main" id="{2959F963-E321-4DE6-9007-5B95094ED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5685" y="1035372"/>
            <a:ext cx="914400" cy="914400"/>
          </a:xfrm>
          <a:prstGeom prst="rect">
            <a:avLst/>
          </a:prstGeom>
        </p:spPr>
      </p:pic>
      <p:pic>
        <p:nvPicPr>
          <p:cNvPr id="42" name="Graphic 41" descr="Laptop">
            <a:extLst>
              <a:ext uri="{FF2B5EF4-FFF2-40B4-BE49-F238E27FC236}">
                <a16:creationId xmlns:a16="http://schemas.microsoft.com/office/drawing/2014/main" id="{30258E07-778B-4C23-82CB-8374A76FC3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62975" y="5061201"/>
            <a:ext cx="914400" cy="914400"/>
          </a:xfrm>
          <a:prstGeom prst="rect">
            <a:avLst/>
          </a:prstGeom>
        </p:spPr>
      </p:pic>
      <p:pic>
        <p:nvPicPr>
          <p:cNvPr id="44" name="Graphic 43" descr="Laptop">
            <a:extLst>
              <a:ext uri="{FF2B5EF4-FFF2-40B4-BE49-F238E27FC236}">
                <a16:creationId xmlns:a16="http://schemas.microsoft.com/office/drawing/2014/main" id="{A91E7EE7-10AA-4201-8AC3-48AB9FC0C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6245" y="603032"/>
            <a:ext cx="914400" cy="914400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4306574" y="1725836"/>
            <a:ext cx="5415353" cy="3082249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fr-CA"/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3CC4C0E7-8A33-456E-AB9A-19F7E746862F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3097219" y="2439308"/>
            <a:ext cx="1063551" cy="209389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B868B35F-7240-464D-8632-09E3BE0AA964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2671813" y="2013902"/>
            <a:ext cx="1063551" cy="294471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4029B8D-7D2F-4A22-8BE2-A243426A9C77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2246406" y="1588495"/>
            <a:ext cx="1063551" cy="379552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B0E96370-52C4-45E3-ABB7-F38BD45E9E71}"/>
              </a:ext>
            </a:extLst>
          </p:cNvPr>
          <p:cNvCxnSpPr>
            <a:cxnSpLocks/>
            <a:stCxn id="42" idx="3"/>
            <a:endCxn id="138" idx="2"/>
          </p:cNvCxnSpPr>
          <p:nvPr/>
        </p:nvCxnSpPr>
        <p:spPr>
          <a:xfrm flipV="1">
            <a:off x="2177375" y="4616268"/>
            <a:ext cx="2977202" cy="902133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7F9B236A-46B9-4CAA-9E1E-846355322AEF}"/>
              </a:ext>
            </a:extLst>
          </p:cNvPr>
          <p:cNvCxnSpPr>
            <a:cxnSpLocks/>
            <a:endCxn id="5" idx="2"/>
          </p:cNvCxnSpPr>
          <p:nvPr/>
        </p:nvCxnSpPr>
        <p:spPr>
          <a:xfrm rot="16200000" flipV="1">
            <a:off x="2142072" y="480253"/>
            <a:ext cx="1958020" cy="4024126"/>
          </a:xfrm>
          <a:prstGeom prst="curvedConnector3">
            <a:avLst>
              <a:gd name="adj1" fmla="val 67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3FE312B-72AD-4E57-A253-2FFF7B5C59D1}"/>
              </a:ext>
            </a:extLst>
          </p:cNvPr>
          <p:cNvCxnSpPr>
            <a:cxnSpLocks/>
            <a:endCxn id="44" idx="2"/>
          </p:cNvCxnSpPr>
          <p:nvPr/>
        </p:nvCxnSpPr>
        <p:spPr>
          <a:xfrm rot="16200000" flipV="1">
            <a:off x="2766348" y="1104529"/>
            <a:ext cx="1953894" cy="2779700"/>
          </a:xfrm>
          <a:prstGeom prst="curvedConnector3">
            <a:avLst>
              <a:gd name="adj1" fmla="val 733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47218F2-E193-4C56-B84B-B091AAEC9625}"/>
              </a:ext>
            </a:extLst>
          </p:cNvPr>
          <p:cNvSpPr txBox="1"/>
          <p:nvPr/>
        </p:nvSpPr>
        <p:spPr>
          <a:xfrm>
            <a:off x="2865889" y="836497"/>
            <a:ext cx="134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Scoreboards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E1A24CB-D856-4574-A0B7-39AB7B963F94}"/>
              </a:ext>
            </a:extLst>
          </p:cNvPr>
          <p:cNvSpPr txBox="1"/>
          <p:nvPr/>
        </p:nvSpPr>
        <p:spPr>
          <a:xfrm>
            <a:off x="2865889" y="2402717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Referee</a:t>
            </a:r>
            <a:br>
              <a:rPr lang="fr-CA" dirty="0"/>
            </a:br>
            <a:r>
              <a:rPr lang="fr-CA" dirty="0"/>
              <a:t>Phone/Tablet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E5E34C6-8717-433B-8843-E4B12A7C146D}"/>
              </a:ext>
            </a:extLst>
          </p:cNvPr>
          <p:cNvSpPr txBox="1"/>
          <p:nvPr/>
        </p:nvSpPr>
        <p:spPr>
          <a:xfrm>
            <a:off x="1257349" y="5790935"/>
            <a:ext cx="99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Marshall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1255E3D-D65B-44CD-BE13-9BD3F23D006B}"/>
              </a:ext>
            </a:extLst>
          </p:cNvPr>
          <p:cNvSpPr txBox="1"/>
          <p:nvPr/>
        </p:nvSpPr>
        <p:spPr>
          <a:xfrm>
            <a:off x="3160061" y="5997408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Announcer</a:t>
            </a:r>
            <a:endParaRPr lang="fr-CA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3D4809F-46F2-45AB-9212-B21139D1E38C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590344" y="4013534"/>
            <a:ext cx="1428916" cy="450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Graphic 136" descr="Laptop">
            <a:extLst>
              <a:ext uri="{FF2B5EF4-FFF2-40B4-BE49-F238E27FC236}">
                <a16:creationId xmlns:a16="http://schemas.microsoft.com/office/drawing/2014/main" id="{1E7CC159-6195-4D7F-8385-60C99F5407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86094" y="5343835"/>
            <a:ext cx="914400" cy="914400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79F9B87A-2C2D-43BA-8A3D-63A48FBE7D79}"/>
              </a:ext>
            </a:extLst>
          </p:cNvPr>
          <p:cNvSpPr txBox="1"/>
          <p:nvPr/>
        </p:nvSpPr>
        <p:spPr>
          <a:xfrm>
            <a:off x="4706826" y="4246936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owlcms</a:t>
            </a:r>
          </a:p>
        </p:txBody>
      </p: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0CD263EB-083B-46BB-903A-85F2EB299A85}"/>
              </a:ext>
            </a:extLst>
          </p:cNvPr>
          <p:cNvCxnSpPr>
            <a:stCxn id="137" idx="3"/>
            <a:endCxn id="138" idx="2"/>
          </p:cNvCxnSpPr>
          <p:nvPr/>
        </p:nvCxnSpPr>
        <p:spPr>
          <a:xfrm flipV="1">
            <a:off x="4200494" y="4616268"/>
            <a:ext cx="954083" cy="118476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6787713" y="4356637"/>
            <a:ext cx="13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publicresults</a:t>
            </a:r>
            <a:endParaRPr lang="fr-CA" dirty="0"/>
          </a:p>
        </p:txBody>
      </p: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EA06EC34-A278-408E-A58E-B30BBF510876}"/>
              </a:ext>
            </a:extLst>
          </p:cNvPr>
          <p:cNvCxnSpPr>
            <a:stCxn id="7" idx="3"/>
            <a:endCxn id="37" idx="3"/>
          </p:cNvCxnSpPr>
          <p:nvPr/>
        </p:nvCxnSpPr>
        <p:spPr>
          <a:xfrm flipV="1">
            <a:off x="7933660" y="1492572"/>
            <a:ext cx="140430" cy="2520962"/>
          </a:xfrm>
          <a:prstGeom prst="curvedConnector3">
            <a:avLst>
              <a:gd name="adj1" fmla="val 262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A484415C-90E6-46A4-AADF-5FA10C8060A9}"/>
              </a:ext>
            </a:extLst>
          </p:cNvPr>
          <p:cNvCxnSpPr>
            <a:stCxn id="7" idx="3"/>
            <a:endCxn id="39" idx="3"/>
          </p:cNvCxnSpPr>
          <p:nvPr/>
        </p:nvCxnSpPr>
        <p:spPr>
          <a:xfrm flipV="1">
            <a:off x="7933660" y="1513306"/>
            <a:ext cx="1758427" cy="2500228"/>
          </a:xfrm>
          <a:prstGeom prst="curvedConnector3">
            <a:avLst>
              <a:gd name="adj1" fmla="val 113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B989D948-7F2D-448F-A124-1CB1BA2F7C27}"/>
              </a:ext>
            </a:extLst>
          </p:cNvPr>
          <p:cNvCxnSpPr>
            <a:stCxn id="7" idx="3"/>
            <a:endCxn id="40" idx="3"/>
          </p:cNvCxnSpPr>
          <p:nvPr/>
        </p:nvCxnSpPr>
        <p:spPr>
          <a:xfrm flipV="1">
            <a:off x="7933660" y="1492572"/>
            <a:ext cx="3376425" cy="2520962"/>
          </a:xfrm>
          <a:prstGeom prst="curvedConnector3">
            <a:avLst>
              <a:gd name="adj1" fmla="val 106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5A244197-E699-467A-86C9-DD6E0E07D150}"/>
              </a:ext>
            </a:extLst>
          </p:cNvPr>
          <p:cNvSpPr txBox="1"/>
          <p:nvPr/>
        </p:nvSpPr>
        <p:spPr>
          <a:xfrm>
            <a:off x="7210721" y="769313"/>
            <a:ext cx="7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Gym 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FE2E93B-7061-4A86-A914-6E8C6F0BC6D2}"/>
              </a:ext>
            </a:extLst>
          </p:cNvPr>
          <p:cNvSpPr txBox="1"/>
          <p:nvPr/>
        </p:nvSpPr>
        <p:spPr>
          <a:xfrm>
            <a:off x="8812873" y="769313"/>
            <a:ext cx="7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Gym 2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68E77DA-A9D0-4A30-B55D-EB44D4712FA8}"/>
              </a:ext>
            </a:extLst>
          </p:cNvPr>
          <p:cNvSpPr txBox="1"/>
          <p:nvPr/>
        </p:nvSpPr>
        <p:spPr>
          <a:xfrm>
            <a:off x="10430870" y="769313"/>
            <a:ext cx="7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Gym 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CE7DB4-91D6-408C-A4F0-801DF23ED704}"/>
              </a:ext>
            </a:extLst>
          </p:cNvPr>
          <p:cNvSpPr txBox="1"/>
          <p:nvPr/>
        </p:nvSpPr>
        <p:spPr>
          <a:xfrm>
            <a:off x="8139741" y="408838"/>
            <a:ext cx="21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 err="1"/>
              <a:t>Remote</a:t>
            </a:r>
            <a:r>
              <a:rPr lang="fr-CA" dirty="0"/>
              <a:t> Scoreboards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4E58DF-7E6D-430F-AFD6-DE02E73080FF}"/>
              </a:ext>
            </a:extLst>
          </p:cNvPr>
          <p:cNvSpPr txBox="1"/>
          <p:nvPr/>
        </p:nvSpPr>
        <p:spPr>
          <a:xfrm>
            <a:off x="5939427" y="3722914"/>
            <a:ext cx="772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>
                <a:solidFill>
                  <a:schemeClr val="accent1"/>
                </a:solidFill>
              </a:rPr>
              <a:t>updates</a:t>
            </a:r>
          </a:p>
        </p:txBody>
      </p:sp>
    </p:spTree>
    <p:extLst>
      <p:ext uri="{BB962C8B-B14F-4D97-AF65-F5344CB8AC3E}">
        <p14:creationId xmlns:p14="http://schemas.microsoft.com/office/powerpoint/2010/main" val="301031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9260" y="3556334"/>
            <a:ext cx="914400" cy="914400"/>
          </a:xfrm>
          <a:prstGeom prst="rect">
            <a:avLst/>
          </a:prstGeom>
        </p:spPr>
      </p:pic>
      <p:pic>
        <p:nvPicPr>
          <p:cNvPr id="21" name="Graphic 20" descr="Server">
            <a:extLst>
              <a:ext uri="{FF2B5EF4-FFF2-40B4-BE49-F238E27FC236}">
                <a16:creationId xmlns:a16="http://schemas.microsoft.com/office/drawing/2014/main" id="{5177753F-C49E-491E-81CB-B902FC2C3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5508" y="3556334"/>
            <a:ext cx="914400" cy="914400"/>
          </a:xfrm>
          <a:prstGeom prst="rect">
            <a:avLst/>
          </a:prstGeom>
        </p:spPr>
      </p:pic>
      <p:pic>
        <p:nvPicPr>
          <p:cNvPr id="37" name="Graphic 36" descr="Laptop">
            <a:extLst>
              <a:ext uri="{FF2B5EF4-FFF2-40B4-BE49-F238E27FC236}">
                <a16:creationId xmlns:a16="http://schemas.microsoft.com/office/drawing/2014/main" id="{B4B10AC0-DA4E-417B-BE77-4DC952874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59690" y="1035372"/>
            <a:ext cx="914400" cy="914400"/>
          </a:xfrm>
          <a:prstGeom prst="rect">
            <a:avLst/>
          </a:prstGeom>
        </p:spPr>
      </p:pic>
      <p:pic>
        <p:nvPicPr>
          <p:cNvPr id="39" name="Graphic 38" descr="Laptop">
            <a:extLst>
              <a:ext uri="{FF2B5EF4-FFF2-40B4-BE49-F238E27FC236}">
                <a16:creationId xmlns:a16="http://schemas.microsoft.com/office/drawing/2014/main" id="{75167A89-7233-4EE0-8883-B4FD6C2C80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77687" y="1056106"/>
            <a:ext cx="914400" cy="914400"/>
          </a:xfrm>
          <a:prstGeom prst="rect">
            <a:avLst/>
          </a:prstGeom>
        </p:spPr>
      </p:pic>
      <p:pic>
        <p:nvPicPr>
          <p:cNvPr id="40" name="Graphic 39" descr="Laptop">
            <a:extLst>
              <a:ext uri="{FF2B5EF4-FFF2-40B4-BE49-F238E27FC236}">
                <a16:creationId xmlns:a16="http://schemas.microsoft.com/office/drawing/2014/main" id="{2959F963-E321-4DE6-9007-5B95094ED6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95685" y="1035372"/>
            <a:ext cx="914400" cy="914400"/>
          </a:xfrm>
          <a:prstGeom prst="rect">
            <a:avLst/>
          </a:prstGeom>
        </p:spPr>
      </p:pic>
      <p:pic>
        <p:nvPicPr>
          <p:cNvPr id="42" name="Graphic 41" descr="Laptop">
            <a:extLst>
              <a:ext uri="{FF2B5EF4-FFF2-40B4-BE49-F238E27FC236}">
                <a16:creationId xmlns:a16="http://schemas.microsoft.com/office/drawing/2014/main" id="{30258E07-778B-4C23-82CB-8374A76FC3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62975" y="5061201"/>
            <a:ext cx="914400" cy="914400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4306574" y="1725836"/>
            <a:ext cx="5415353" cy="3082249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fr-CA"/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3CC4C0E7-8A33-456E-AB9A-19F7E746862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97219" y="2439308"/>
            <a:ext cx="1063551" cy="209389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B868B35F-7240-464D-8632-09E3BE0AA9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71813" y="2013902"/>
            <a:ext cx="1063551" cy="294471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4029B8D-7D2F-4A22-8BE2-A243426A9C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46406" y="1588495"/>
            <a:ext cx="1063551" cy="379552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B0E96370-52C4-45E3-ABB7-F38BD45E9E71}"/>
              </a:ext>
            </a:extLst>
          </p:cNvPr>
          <p:cNvCxnSpPr>
            <a:cxnSpLocks/>
            <a:stCxn id="42" idx="3"/>
            <a:endCxn id="138" idx="2"/>
          </p:cNvCxnSpPr>
          <p:nvPr/>
        </p:nvCxnSpPr>
        <p:spPr>
          <a:xfrm flipV="1">
            <a:off x="2177375" y="4616268"/>
            <a:ext cx="2977202" cy="902133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AE1A24CB-D856-4574-A0B7-39AB7B963F94}"/>
              </a:ext>
            </a:extLst>
          </p:cNvPr>
          <p:cNvSpPr txBox="1"/>
          <p:nvPr/>
        </p:nvSpPr>
        <p:spPr>
          <a:xfrm>
            <a:off x="3071166" y="2402717"/>
            <a:ext cx="920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Referee</a:t>
            </a:r>
            <a:br>
              <a:rPr lang="fr-CA" dirty="0"/>
            </a:br>
            <a:r>
              <a:rPr lang="fr-CA" dirty="0"/>
              <a:t>Laptops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E5E34C6-8717-433B-8843-E4B12A7C146D}"/>
              </a:ext>
            </a:extLst>
          </p:cNvPr>
          <p:cNvSpPr txBox="1"/>
          <p:nvPr/>
        </p:nvSpPr>
        <p:spPr>
          <a:xfrm>
            <a:off x="1257349" y="5790935"/>
            <a:ext cx="99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Marshall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1255E3D-D65B-44CD-BE13-9BD3F23D006B}"/>
              </a:ext>
            </a:extLst>
          </p:cNvPr>
          <p:cNvSpPr txBox="1"/>
          <p:nvPr/>
        </p:nvSpPr>
        <p:spPr>
          <a:xfrm>
            <a:off x="3160061" y="5997408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Announcer</a:t>
            </a:r>
            <a:endParaRPr lang="fr-CA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3D4809F-46F2-45AB-9212-B21139D1E38C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590344" y="4013534"/>
            <a:ext cx="1428916" cy="450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Graphic 136" descr="Laptop">
            <a:extLst>
              <a:ext uri="{FF2B5EF4-FFF2-40B4-BE49-F238E27FC236}">
                <a16:creationId xmlns:a16="http://schemas.microsoft.com/office/drawing/2014/main" id="{1E7CC159-6195-4D7F-8385-60C99F5407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86094" y="5343835"/>
            <a:ext cx="914400" cy="914400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79F9B87A-2C2D-43BA-8A3D-63A48FBE7D79}"/>
              </a:ext>
            </a:extLst>
          </p:cNvPr>
          <p:cNvSpPr txBox="1"/>
          <p:nvPr/>
        </p:nvSpPr>
        <p:spPr>
          <a:xfrm>
            <a:off x="4706826" y="4246936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owlcms</a:t>
            </a:r>
          </a:p>
        </p:txBody>
      </p: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0CD263EB-083B-46BB-903A-85F2EB299A85}"/>
              </a:ext>
            </a:extLst>
          </p:cNvPr>
          <p:cNvCxnSpPr>
            <a:stCxn id="137" idx="3"/>
            <a:endCxn id="138" idx="2"/>
          </p:cNvCxnSpPr>
          <p:nvPr/>
        </p:nvCxnSpPr>
        <p:spPr>
          <a:xfrm flipV="1">
            <a:off x="4200494" y="4616268"/>
            <a:ext cx="954083" cy="118476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6787713" y="4356637"/>
            <a:ext cx="13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publicresults</a:t>
            </a:r>
            <a:endParaRPr lang="fr-CA" dirty="0"/>
          </a:p>
        </p:txBody>
      </p: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EA06EC34-A278-408E-A58E-B30BBF510876}"/>
              </a:ext>
            </a:extLst>
          </p:cNvPr>
          <p:cNvCxnSpPr>
            <a:stCxn id="7" idx="3"/>
            <a:endCxn id="37" idx="3"/>
          </p:cNvCxnSpPr>
          <p:nvPr/>
        </p:nvCxnSpPr>
        <p:spPr>
          <a:xfrm flipV="1">
            <a:off x="7933660" y="1492572"/>
            <a:ext cx="140430" cy="2520962"/>
          </a:xfrm>
          <a:prstGeom prst="curvedConnector3">
            <a:avLst>
              <a:gd name="adj1" fmla="val 262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A484415C-90E6-46A4-AADF-5FA10C8060A9}"/>
              </a:ext>
            </a:extLst>
          </p:cNvPr>
          <p:cNvCxnSpPr>
            <a:stCxn id="7" idx="3"/>
            <a:endCxn id="39" idx="3"/>
          </p:cNvCxnSpPr>
          <p:nvPr/>
        </p:nvCxnSpPr>
        <p:spPr>
          <a:xfrm flipV="1">
            <a:off x="7933660" y="1513306"/>
            <a:ext cx="1758427" cy="2500228"/>
          </a:xfrm>
          <a:prstGeom prst="curvedConnector3">
            <a:avLst>
              <a:gd name="adj1" fmla="val 113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B989D948-7F2D-448F-A124-1CB1BA2F7C27}"/>
              </a:ext>
            </a:extLst>
          </p:cNvPr>
          <p:cNvCxnSpPr>
            <a:stCxn id="7" idx="3"/>
            <a:endCxn id="40" idx="3"/>
          </p:cNvCxnSpPr>
          <p:nvPr/>
        </p:nvCxnSpPr>
        <p:spPr>
          <a:xfrm flipV="1">
            <a:off x="7933660" y="1492572"/>
            <a:ext cx="3376425" cy="2520962"/>
          </a:xfrm>
          <a:prstGeom prst="curvedConnector3">
            <a:avLst>
              <a:gd name="adj1" fmla="val 106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5A244197-E699-467A-86C9-DD6E0E07D150}"/>
              </a:ext>
            </a:extLst>
          </p:cNvPr>
          <p:cNvSpPr txBox="1"/>
          <p:nvPr/>
        </p:nvSpPr>
        <p:spPr>
          <a:xfrm>
            <a:off x="7210721" y="769313"/>
            <a:ext cx="7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Gym 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FE2E93B-7061-4A86-A914-6E8C6F0BC6D2}"/>
              </a:ext>
            </a:extLst>
          </p:cNvPr>
          <p:cNvSpPr txBox="1"/>
          <p:nvPr/>
        </p:nvSpPr>
        <p:spPr>
          <a:xfrm>
            <a:off x="8812873" y="769313"/>
            <a:ext cx="7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Gym 2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68E77DA-A9D0-4A30-B55D-EB44D4712FA8}"/>
              </a:ext>
            </a:extLst>
          </p:cNvPr>
          <p:cNvSpPr txBox="1"/>
          <p:nvPr/>
        </p:nvSpPr>
        <p:spPr>
          <a:xfrm>
            <a:off x="10430870" y="769313"/>
            <a:ext cx="7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Gym 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CE7DB4-91D6-408C-A4F0-801DF23ED704}"/>
              </a:ext>
            </a:extLst>
          </p:cNvPr>
          <p:cNvSpPr txBox="1"/>
          <p:nvPr/>
        </p:nvSpPr>
        <p:spPr>
          <a:xfrm>
            <a:off x="8139741" y="408838"/>
            <a:ext cx="21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 err="1"/>
              <a:t>Remote</a:t>
            </a:r>
            <a:r>
              <a:rPr lang="fr-CA" dirty="0"/>
              <a:t> Scoreboards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6D7954-666A-4DF3-9093-7064EA304C86}"/>
              </a:ext>
            </a:extLst>
          </p:cNvPr>
          <p:cNvSpPr txBox="1"/>
          <p:nvPr/>
        </p:nvSpPr>
        <p:spPr>
          <a:xfrm>
            <a:off x="223805" y="438538"/>
            <a:ext cx="2066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i="1" dirty="0"/>
              <a:t>Virtual </a:t>
            </a:r>
            <a:r>
              <a:rPr lang="fr-CA" sz="1400" i="1" dirty="0" err="1"/>
              <a:t>Competition</a:t>
            </a:r>
            <a:r>
              <a:rPr lang="fr-CA" sz="1400" i="1" dirty="0"/>
              <a:t> Setup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D3395D-CD82-483E-BCBD-91A39E12C604}"/>
              </a:ext>
            </a:extLst>
          </p:cNvPr>
          <p:cNvSpPr txBox="1"/>
          <p:nvPr/>
        </p:nvSpPr>
        <p:spPr>
          <a:xfrm>
            <a:off x="5939427" y="3722914"/>
            <a:ext cx="772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>
                <a:solidFill>
                  <a:schemeClr val="accent1"/>
                </a:solidFill>
              </a:rPr>
              <a:t>updates</a:t>
            </a:r>
          </a:p>
        </p:txBody>
      </p:sp>
      <p:pic>
        <p:nvPicPr>
          <p:cNvPr id="43" name="Graphic 42" descr="Laptop">
            <a:extLst>
              <a:ext uri="{FF2B5EF4-FFF2-40B4-BE49-F238E27FC236}">
                <a16:creationId xmlns:a16="http://schemas.microsoft.com/office/drawing/2014/main" id="{2ACA3BDD-8AA0-4E6D-BF17-22728542DE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9847" y="2134648"/>
            <a:ext cx="914400" cy="914400"/>
          </a:xfrm>
          <a:prstGeom prst="rect">
            <a:avLst/>
          </a:prstGeom>
        </p:spPr>
      </p:pic>
      <p:pic>
        <p:nvPicPr>
          <p:cNvPr id="45" name="Graphic 44" descr="Laptop">
            <a:extLst>
              <a:ext uri="{FF2B5EF4-FFF2-40B4-BE49-F238E27FC236}">
                <a16:creationId xmlns:a16="http://schemas.microsoft.com/office/drawing/2014/main" id="{E66DC4D4-F79E-4DE2-8440-FFEBC59FBA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00797" y="2134648"/>
            <a:ext cx="914400" cy="914400"/>
          </a:xfrm>
          <a:prstGeom prst="rect">
            <a:avLst/>
          </a:prstGeom>
        </p:spPr>
      </p:pic>
      <p:pic>
        <p:nvPicPr>
          <p:cNvPr id="46" name="Graphic 45" descr="Laptop">
            <a:extLst>
              <a:ext uri="{FF2B5EF4-FFF2-40B4-BE49-F238E27FC236}">
                <a16:creationId xmlns:a16="http://schemas.microsoft.com/office/drawing/2014/main" id="{DBC6A279-F374-473E-9C8E-6201FB80BC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71747" y="21346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7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76F585B0-FA20-416B-8FEF-C38BC820E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819" y="598906"/>
            <a:ext cx="914400" cy="914400"/>
          </a:xfrm>
          <a:prstGeom prst="rect">
            <a:avLst/>
          </a:prstGeom>
        </p:spPr>
      </p:pic>
      <p:pic>
        <p:nvPicPr>
          <p:cNvPr id="21" name="Graphic 20" descr="Server">
            <a:extLst>
              <a:ext uri="{FF2B5EF4-FFF2-40B4-BE49-F238E27FC236}">
                <a16:creationId xmlns:a16="http://schemas.microsoft.com/office/drawing/2014/main" id="{5177753F-C49E-491E-81CB-B902FC2C3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7287" y="3471326"/>
            <a:ext cx="914400" cy="914400"/>
          </a:xfrm>
          <a:prstGeom prst="rect">
            <a:avLst/>
          </a:prstGeom>
        </p:spPr>
      </p:pic>
      <p:pic>
        <p:nvPicPr>
          <p:cNvPr id="44" name="Graphic 43" descr="Laptop">
            <a:extLst>
              <a:ext uri="{FF2B5EF4-FFF2-40B4-BE49-F238E27FC236}">
                <a16:creationId xmlns:a16="http://schemas.microsoft.com/office/drawing/2014/main" id="{A91E7EE7-10AA-4201-8AC3-48AB9FC0C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6245" y="603032"/>
            <a:ext cx="914400" cy="9144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57DAAC0-F8D2-40CD-B60F-5DBE9A6FD955}"/>
              </a:ext>
            </a:extLst>
          </p:cNvPr>
          <p:cNvSpPr/>
          <p:nvPr/>
        </p:nvSpPr>
        <p:spPr>
          <a:xfrm>
            <a:off x="4382846" y="3471326"/>
            <a:ext cx="1500597" cy="11099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3" name="Graphic 12" descr="Laptop">
            <a:extLst>
              <a:ext uri="{FF2B5EF4-FFF2-40B4-BE49-F238E27FC236}">
                <a16:creationId xmlns:a16="http://schemas.microsoft.com/office/drawing/2014/main" id="{35FB9175-67C9-40DB-8135-0640A10A3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5944" y="3560834"/>
            <a:ext cx="914400" cy="914400"/>
          </a:xfrm>
          <a:prstGeom prst="rect">
            <a:avLst/>
          </a:prstGeom>
        </p:spPr>
      </p:pic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7F9B236A-46B9-4CAA-9E1E-846355322AEF}"/>
              </a:ext>
            </a:extLst>
          </p:cNvPr>
          <p:cNvCxnSpPr>
            <a:stCxn id="35" idx="0"/>
            <a:endCxn id="5" idx="2"/>
          </p:cNvCxnSpPr>
          <p:nvPr/>
        </p:nvCxnSpPr>
        <p:spPr>
          <a:xfrm rot="16200000" flipV="1">
            <a:off x="2142072" y="480253"/>
            <a:ext cx="1958020" cy="4024126"/>
          </a:xfrm>
          <a:prstGeom prst="curvedConnector3">
            <a:avLst>
              <a:gd name="adj1" fmla="val 67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3FE312B-72AD-4E57-A253-2FFF7B5C59D1}"/>
              </a:ext>
            </a:extLst>
          </p:cNvPr>
          <p:cNvCxnSpPr>
            <a:stCxn id="35" idx="0"/>
            <a:endCxn id="44" idx="2"/>
          </p:cNvCxnSpPr>
          <p:nvPr/>
        </p:nvCxnSpPr>
        <p:spPr>
          <a:xfrm rot="16200000" flipV="1">
            <a:off x="2766348" y="1104529"/>
            <a:ext cx="1953894" cy="2779700"/>
          </a:xfrm>
          <a:prstGeom prst="curvedConnector3">
            <a:avLst>
              <a:gd name="adj1" fmla="val 733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6A6991-9E85-4544-9C96-C2C5125B7152}"/>
              </a:ext>
            </a:extLst>
          </p:cNvPr>
          <p:cNvSpPr/>
          <p:nvPr/>
        </p:nvSpPr>
        <p:spPr>
          <a:xfrm>
            <a:off x="270588" y="501109"/>
            <a:ext cx="5710334" cy="5927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7218F2-E193-4C56-B84B-B091AAEC9625}"/>
              </a:ext>
            </a:extLst>
          </p:cNvPr>
          <p:cNvSpPr txBox="1"/>
          <p:nvPr/>
        </p:nvSpPr>
        <p:spPr>
          <a:xfrm>
            <a:off x="2865889" y="836497"/>
            <a:ext cx="134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Scoreboards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F9B87A-2C2D-43BA-8A3D-63A48FBE7D79}"/>
              </a:ext>
            </a:extLst>
          </p:cNvPr>
          <p:cNvSpPr txBox="1"/>
          <p:nvPr/>
        </p:nvSpPr>
        <p:spPr>
          <a:xfrm>
            <a:off x="4706826" y="4246936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owlcms</a:t>
            </a:r>
          </a:p>
        </p:txBody>
      </p:sp>
      <p:pic>
        <p:nvPicPr>
          <p:cNvPr id="154" name="Graphic 153" descr="Laptop">
            <a:extLst>
              <a:ext uri="{FF2B5EF4-FFF2-40B4-BE49-F238E27FC236}">
                <a16:creationId xmlns:a16="http://schemas.microsoft.com/office/drawing/2014/main" id="{1FE590CF-F62A-4093-AFAD-AB65C76745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62975" y="5061201"/>
            <a:ext cx="914400" cy="914400"/>
          </a:xfrm>
          <a:prstGeom prst="rect">
            <a:avLst/>
          </a:prstGeom>
        </p:spPr>
      </p:pic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7A05CA49-62A3-4359-B5D3-C07959EC419C}"/>
              </a:ext>
            </a:extLst>
          </p:cNvPr>
          <p:cNvCxnSpPr>
            <a:cxnSpLocks/>
            <a:stCxn id="154" idx="3"/>
          </p:cNvCxnSpPr>
          <p:nvPr/>
        </p:nvCxnSpPr>
        <p:spPr>
          <a:xfrm flipV="1">
            <a:off x="2177375" y="4616268"/>
            <a:ext cx="2977202" cy="902133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90927868-087C-4D8A-B1BF-9AB6ABBB1128}"/>
              </a:ext>
            </a:extLst>
          </p:cNvPr>
          <p:cNvSpPr txBox="1"/>
          <p:nvPr/>
        </p:nvSpPr>
        <p:spPr>
          <a:xfrm>
            <a:off x="1257349" y="5790935"/>
            <a:ext cx="99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Marshall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28DAE8A-90B8-4485-89BD-50A942871BEA}"/>
              </a:ext>
            </a:extLst>
          </p:cNvPr>
          <p:cNvSpPr txBox="1"/>
          <p:nvPr/>
        </p:nvSpPr>
        <p:spPr>
          <a:xfrm>
            <a:off x="3160061" y="5997408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Announcer</a:t>
            </a:r>
            <a:endParaRPr lang="fr-CA" dirty="0"/>
          </a:p>
        </p:txBody>
      </p:sp>
      <p:pic>
        <p:nvPicPr>
          <p:cNvPr id="158" name="Graphic 157" descr="Laptop">
            <a:extLst>
              <a:ext uri="{FF2B5EF4-FFF2-40B4-BE49-F238E27FC236}">
                <a16:creationId xmlns:a16="http://schemas.microsoft.com/office/drawing/2014/main" id="{2D7F9F30-85CD-4DD8-9573-B16DB4E0AE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86094" y="5343835"/>
            <a:ext cx="914400" cy="914400"/>
          </a:xfrm>
          <a:prstGeom prst="rect">
            <a:avLst/>
          </a:prstGeom>
        </p:spPr>
      </p:pic>
      <p:cxnSp>
        <p:nvCxnSpPr>
          <p:cNvPr id="159" name="Connector: Curved 158">
            <a:extLst>
              <a:ext uri="{FF2B5EF4-FFF2-40B4-BE49-F238E27FC236}">
                <a16:creationId xmlns:a16="http://schemas.microsoft.com/office/drawing/2014/main" id="{B18880F1-F4B2-41E9-A430-E4A62708BD6E}"/>
              </a:ext>
            </a:extLst>
          </p:cNvPr>
          <p:cNvCxnSpPr>
            <a:stCxn id="158" idx="3"/>
          </p:cNvCxnSpPr>
          <p:nvPr/>
        </p:nvCxnSpPr>
        <p:spPr>
          <a:xfrm flipV="1">
            <a:off x="4200494" y="4616268"/>
            <a:ext cx="954083" cy="118476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753F4CA7-1D24-4779-80FB-FEBE1B16FFEB}"/>
              </a:ext>
            </a:extLst>
          </p:cNvPr>
          <p:cNvSpPr txBox="1"/>
          <p:nvPr/>
        </p:nvSpPr>
        <p:spPr>
          <a:xfrm>
            <a:off x="223805" y="438538"/>
            <a:ext cx="138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i="1" dirty="0" err="1"/>
              <a:t>Competition</a:t>
            </a:r>
            <a:r>
              <a:rPr lang="fr-CA" sz="1400" i="1" dirty="0"/>
              <a:t> Site</a:t>
            </a:r>
          </a:p>
        </p:txBody>
      </p:sp>
      <p:pic>
        <p:nvPicPr>
          <p:cNvPr id="31" name="Graphic 14" descr="Smart Phone">
            <a:extLst>
              <a:ext uri="{FF2B5EF4-FFF2-40B4-BE49-F238E27FC236}">
                <a16:creationId xmlns:a16="http://schemas.microsoft.com/office/drawing/2014/main" id="{978FFDC3-BEBA-4C5C-A7B6-40AFE3C47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17" descr="Smart Phone">
            <a:extLst>
              <a:ext uri="{FF2B5EF4-FFF2-40B4-BE49-F238E27FC236}">
                <a16:creationId xmlns:a16="http://schemas.microsoft.com/office/drawing/2014/main" id="{1E163763-746D-4E40-89AD-E079AE55F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18" descr="Smart Phone">
            <a:extLst>
              <a:ext uri="{FF2B5EF4-FFF2-40B4-BE49-F238E27FC236}">
                <a16:creationId xmlns:a16="http://schemas.microsoft.com/office/drawing/2014/main" id="{B815B3C1-C629-4728-8192-03A4C5865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D45F9118-F0F5-40EA-9E44-009263DDB17F}"/>
              </a:ext>
            </a:extLst>
          </p:cNvPr>
          <p:cNvCxnSpPr>
            <a:cxnSpLocks/>
            <a:stCxn id="31" idx="1"/>
            <a:endCxn id="37" idx="1"/>
          </p:cNvCxnSpPr>
          <p:nvPr/>
        </p:nvCxnSpPr>
        <p:spPr>
          <a:xfrm rot="10800000" flipH="1" flipV="1">
            <a:off x="1054100" y="3006725"/>
            <a:ext cx="1200150" cy="1011238"/>
          </a:xfrm>
          <a:prstGeom prst="curvedConnector3">
            <a:avLst>
              <a:gd name="adj1" fmla="val -19058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27">
            <a:extLst>
              <a:ext uri="{FF2B5EF4-FFF2-40B4-BE49-F238E27FC236}">
                <a16:creationId xmlns:a16="http://schemas.microsoft.com/office/drawing/2014/main" id="{9CF766D3-D6E3-414D-A358-D380BCE33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438" y="2684463"/>
            <a:ext cx="1454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Referee</a:t>
            </a:r>
            <a:br>
              <a:rPr lang="fr-CA" altLang="fr-FR" sz="1800"/>
            </a:br>
            <a:r>
              <a:rPr lang="fr-CA" altLang="fr-FR" sz="1800"/>
              <a:t>devices (USB)</a:t>
            </a:r>
          </a:p>
        </p:txBody>
      </p:sp>
      <p:pic>
        <p:nvPicPr>
          <p:cNvPr id="37" name="Graphic 25" descr="Laptop">
            <a:extLst>
              <a:ext uri="{FF2B5EF4-FFF2-40B4-BE49-F238E27FC236}">
                <a16:creationId xmlns:a16="http://schemas.microsoft.com/office/drawing/2014/main" id="{661D759D-35E1-4C10-89F3-01FA11192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5607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416EA04D-A236-4559-82A8-DDEDC5C8861D}"/>
              </a:ext>
            </a:extLst>
          </p:cNvPr>
          <p:cNvCxnSpPr>
            <a:stCxn id="32" idx="1"/>
            <a:endCxn id="37" idx="1"/>
          </p:cNvCxnSpPr>
          <p:nvPr/>
        </p:nvCxnSpPr>
        <p:spPr>
          <a:xfrm rot="10800000" flipH="1" flipV="1">
            <a:off x="1728788" y="3006725"/>
            <a:ext cx="525462" cy="1011238"/>
          </a:xfrm>
          <a:prstGeom prst="curvedConnector3">
            <a:avLst>
              <a:gd name="adj1" fmla="val -435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B8B894CF-AA0C-495E-AF10-BD148C5BC31E}"/>
              </a:ext>
            </a:extLst>
          </p:cNvPr>
          <p:cNvCxnSpPr>
            <a:stCxn id="33" idx="1"/>
            <a:endCxn id="37" idx="1"/>
          </p:cNvCxnSpPr>
          <p:nvPr/>
        </p:nvCxnSpPr>
        <p:spPr>
          <a:xfrm rot="10800000" flipV="1">
            <a:off x="2254250" y="3006725"/>
            <a:ext cx="98425" cy="1011238"/>
          </a:xfrm>
          <a:prstGeom prst="curvedConnector3">
            <a:avLst>
              <a:gd name="adj1" fmla="val 3298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01D46336-9B41-4409-809B-3CF1A2027EE3}"/>
              </a:ext>
            </a:extLst>
          </p:cNvPr>
          <p:cNvCxnSpPr>
            <a:cxnSpLocks/>
            <a:stCxn id="37" idx="3"/>
            <a:endCxn id="13" idx="1"/>
          </p:cNvCxnSpPr>
          <p:nvPr/>
        </p:nvCxnSpPr>
        <p:spPr>
          <a:xfrm>
            <a:off x="3168650" y="4017963"/>
            <a:ext cx="1507294" cy="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9">
            <a:extLst>
              <a:ext uri="{FF2B5EF4-FFF2-40B4-BE49-F238E27FC236}">
                <a16:creationId xmlns:a16="http://schemas.microsoft.com/office/drawing/2014/main" id="{29CFA0AF-355D-46F9-9B1A-5F925BC7E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75" y="4232275"/>
            <a:ext cx="1495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Athlete-facing</a:t>
            </a:r>
            <a:br>
              <a:rPr lang="fr-CA" altLang="fr-FR" sz="1800"/>
            </a:br>
            <a:r>
              <a:rPr lang="fr-CA" altLang="fr-FR" sz="1800"/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2559522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76F585B0-FA20-416B-8FEF-C38BC820E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819" y="598906"/>
            <a:ext cx="914400" cy="914400"/>
          </a:xfrm>
          <a:prstGeom prst="rect">
            <a:avLst/>
          </a:prstGeom>
        </p:spPr>
      </p:pic>
      <p:pic>
        <p:nvPicPr>
          <p:cNvPr id="21" name="Graphic 20" descr="Server">
            <a:extLst>
              <a:ext uri="{FF2B5EF4-FFF2-40B4-BE49-F238E27FC236}">
                <a16:creationId xmlns:a16="http://schemas.microsoft.com/office/drawing/2014/main" id="{5177753F-C49E-491E-81CB-B902FC2C3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7287" y="3471326"/>
            <a:ext cx="914400" cy="914400"/>
          </a:xfrm>
          <a:prstGeom prst="rect">
            <a:avLst/>
          </a:prstGeom>
        </p:spPr>
      </p:pic>
      <p:pic>
        <p:nvPicPr>
          <p:cNvPr id="44" name="Graphic 43" descr="Laptop">
            <a:extLst>
              <a:ext uri="{FF2B5EF4-FFF2-40B4-BE49-F238E27FC236}">
                <a16:creationId xmlns:a16="http://schemas.microsoft.com/office/drawing/2014/main" id="{A91E7EE7-10AA-4201-8AC3-48AB9FC0C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6245" y="603032"/>
            <a:ext cx="914400" cy="9144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57DAAC0-F8D2-40CD-B60F-5DBE9A6FD955}"/>
              </a:ext>
            </a:extLst>
          </p:cNvPr>
          <p:cNvSpPr/>
          <p:nvPr/>
        </p:nvSpPr>
        <p:spPr>
          <a:xfrm>
            <a:off x="4382846" y="3471326"/>
            <a:ext cx="1500597" cy="11099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3" name="Graphic 12" descr="Laptop">
            <a:extLst>
              <a:ext uri="{FF2B5EF4-FFF2-40B4-BE49-F238E27FC236}">
                <a16:creationId xmlns:a16="http://schemas.microsoft.com/office/drawing/2014/main" id="{35FB9175-67C9-40DB-8135-0640A10A3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5944" y="3560834"/>
            <a:ext cx="914400" cy="914400"/>
          </a:xfrm>
          <a:prstGeom prst="rect">
            <a:avLst/>
          </a:prstGeom>
        </p:spPr>
      </p:pic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7F9B236A-46B9-4CAA-9E1E-846355322AEF}"/>
              </a:ext>
            </a:extLst>
          </p:cNvPr>
          <p:cNvCxnSpPr>
            <a:stCxn id="35" idx="0"/>
            <a:endCxn id="5" idx="2"/>
          </p:cNvCxnSpPr>
          <p:nvPr/>
        </p:nvCxnSpPr>
        <p:spPr>
          <a:xfrm rot="16200000" flipV="1">
            <a:off x="2142072" y="480253"/>
            <a:ext cx="1958020" cy="4024126"/>
          </a:xfrm>
          <a:prstGeom prst="curvedConnector3">
            <a:avLst>
              <a:gd name="adj1" fmla="val 67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3FE312B-72AD-4E57-A253-2FFF7B5C59D1}"/>
              </a:ext>
            </a:extLst>
          </p:cNvPr>
          <p:cNvCxnSpPr>
            <a:stCxn id="35" idx="0"/>
            <a:endCxn id="44" idx="2"/>
          </p:cNvCxnSpPr>
          <p:nvPr/>
        </p:nvCxnSpPr>
        <p:spPr>
          <a:xfrm rot="16200000" flipV="1">
            <a:off x="2766348" y="1104529"/>
            <a:ext cx="1953894" cy="2779700"/>
          </a:xfrm>
          <a:prstGeom prst="curvedConnector3">
            <a:avLst>
              <a:gd name="adj1" fmla="val 733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6A6991-9E85-4544-9C96-C2C5125B7152}"/>
              </a:ext>
            </a:extLst>
          </p:cNvPr>
          <p:cNvSpPr/>
          <p:nvPr/>
        </p:nvSpPr>
        <p:spPr>
          <a:xfrm>
            <a:off x="270588" y="501109"/>
            <a:ext cx="5710334" cy="5927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7218F2-E193-4C56-B84B-B091AAEC9625}"/>
              </a:ext>
            </a:extLst>
          </p:cNvPr>
          <p:cNvSpPr txBox="1"/>
          <p:nvPr/>
        </p:nvSpPr>
        <p:spPr>
          <a:xfrm>
            <a:off x="2865889" y="836497"/>
            <a:ext cx="134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Scoreboards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F9B87A-2C2D-43BA-8A3D-63A48FBE7D79}"/>
              </a:ext>
            </a:extLst>
          </p:cNvPr>
          <p:cNvSpPr txBox="1"/>
          <p:nvPr/>
        </p:nvSpPr>
        <p:spPr>
          <a:xfrm>
            <a:off x="4706826" y="4246936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owlcms</a:t>
            </a:r>
          </a:p>
        </p:txBody>
      </p:sp>
      <p:pic>
        <p:nvPicPr>
          <p:cNvPr id="154" name="Graphic 153" descr="Laptop">
            <a:extLst>
              <a:ext uri="{FF2B5EF4-FFF2-40B4-BE49-F238E27FC236}">
                <a16:creationId xmlns:a16="http://schemas.microsoft.com/office/drawing/2014/main" id="{1FE590CF-F62A-4093-AFAD-AB65C76745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62975" y="5061201"/>
            <a:ext cx="914400" cy="914400"/>
          </a:xfrm>
          <a:prstGeom prst="rect">
            <a:avLst/>
          </a:prstGeom>
        </p:spPr>
      </p:pic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7A05CA49-62A3-4359-B5D3-C07959EC419C}"/>
              </a:ext>
            </a:extLst>
          </p:cNvPr>
          <p:cNvCxnSpPr>
            <a:cxnSpLocks/>
            <a:stCxn id="154" idx="3"/>
          </p:cNvCxnSpPr>
          <p:nvPr/>
        </p:nvCxnSpPr>
        <p:spPr>
          <a:xfrm flipV="1">
            <a:off x="2177375" y="4616268"/>
            <a:ext cx="2977202" cy="902133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90927868-087C-4D8A-B1BF-9AB6ABBB1128}"/>
              </a:ext>
            </a:extLst>
          </p:cNvPr>
          <p:cNvSpPr txBox="1"/>
          <p:nvPr/>
        </p:nvSpPr>
        <p:spPr>
          <a:xfrm>
            <a:off x="1257349" y="5790935"/>
            <a:ext cx="99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Marshall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28DAE8A-90B8-4485-89BD-50A942871BEA}"/>
              </a:ext>
            </a:extLst>
          </p:cNvPr>
          <p:cNvSpPr txBox="1"/>
          <p:nvPr/>
        </p:nvSpPr>
        <p:spPr>
          <a:xfrm>
            <a:off x="3160061" y="5997408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Announcer</a:t>
            </a:r>
            <a:endParaRPr lang="fr-CA" dirty="0"/>
          </a:p>
        </p:txBody>
      </p:sp>
      <p:pic>
        <p:nvPicPr>
          <p:cNvPr id="158" name="Graphic 157" descr="Laptop">
            <a:extLst>
              <a:ext uri="{FF2B5EF4-FFF2-40B4-BE49-F238E27FC236}">
                <a16:creationId xmlns:a16="http://schemas.microsoft.com/office/drawing/2014/main" id="{2D7F9F30-85CD-4DD8-9573-B16DB4E0AE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86094" y="5343835"/>
            <a:ext cx="914400" cy="914400"/>
          </a:xfrm>
          <a:prstGeom prst="rect">
            <a:avLst/>
          </a:prstGeom>
        </p:spPr>
      </p:pic>
      <p:cxnSp>
        <p:nvCxnSpPr>
          <p:cNvPr id="159" name="Connector: Curved 158">
            <a:extLst>
              <a:ext uri="{FF2B5EF4-FFF2-40B4-BE49-F238E27FC236}">
                <a16:creationId xmlns:a16="http://schemas.microsoft.com/office/drawing/2014/main" id="{B18880F1-F4B2-41E9-A430-E4A62708BD6E}"/>
              </a:ext>
            </a:extLst>
          </p:cNvPr>
          <p:cNvCxnSpPr>
            <a:stCxn id="158" idx="3"/>
          </p:cNvCxnSpPr>
          <p:nvPr/>
        </p:nvCxnSpPr>
        <p:spPr>
          <a:xfrm flipV="1">
            <a:off x="4200494" y="4616268"/>
            <a:ext cx="954083" cy="118476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753F4CA7-1D24-4779-80FB-FEBE1B16FFEB}"/>
              </a:ext>
            </a:extLst>
          </p:cNvPr>
          <p:cNvSpPr txBox="1"/>
          <p:nvPr/>
        </p:nvSpPr>
        <p:spPr>
          <a:xfrm>
            <a:off x="223805" y="438538"/>
            <a:ext cx="138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i="1" dirty="0" err="1"/>
              <a:t>Competition</a:t>
            </a:r>
            <a:r>
              <a:rPr lang="fr-CA" sz="1400" i="1" dirty="0"/>
              <a:t> Site</a:t>
            </a:r>
          </a:p>
        </p:txBody>
      </p:sp>
      <p:pic>
        <p:nvPicPr>
          <p:cNvPr id="37" name="Graphic 25" descr="Laptop">
            <a:extLst>
              <a:ext uri="{FF2B5EF4-FFF2-40B4-BE49-F238E27FC236}">
                <a16:creationId xmlns:a16="http://schemas.microsoft.com/office/drawing/2014/main" id="{661D759D-35E1-4C10-89F3-01FA11192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5607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01D46336-9B41-4409-809B-3CF1A2027EE3}"/>
              </a:ext>
            </a:extLst>
          </p:cNvPr>
          <p:cNvCxnSpPr>
            <a:cxnSpLocks/>
            <a:stCxn id="37" idx="3"/>
            <a:endCxn id="13" idx="1"/>
          </p:cNvCxnSpPr>
          <p:nvPr/>
        </p:nvCxnSpPr>
        <p:spPr>
          <a:xfrm>
            <a:off x="3168650" y="4017963"/>
            <a:ext cx="1507294" cy="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9">
            <a:extLst>
              <a:ext uri="{FF2B5EF4-FFF2-40B4-BE49-F238E27FC236}">
                <a16:creationId xmlns:a16="http://schemas.microsoft.com/office/drawing/2014/main" id="{29CFA0AF-355D-46F9-9B1A-5F925BC7E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75" y="4232275"/>
            <a:ext cx="1495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Athlete-facing</a:t>
            </a:r>
            <a:br>
              <a:rPr lang="fr-CA" altLang="fr-FR" sz="1800"/>
            </a:br>
            <a:r>
              <a:rPr lang="fr-CA" altLang="fr-FR" sz="1800"/>
              <a:t>display</a:t>
            </a:r>
          </a:p>
        </p:txBody>
      </p:sp>
      <p:pic>
        <p:nvPicPr>
          <p:cNvPr id="2" name="Graphic 1" descr="Smart Phone">
            <a:extLst>
              <a:ext uri="{FF2B5EF4-FFF2-40B4-BE49-F238E27FC236}">
                <a16:creationId xmlns:a16="http://schemas.microsoft.com/office/drawing/2014/main" id="{84B78DC9-1FEE-4CBE-95A7-0B0FD6227F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1819" y="2497283"/>
            <a:ext cx="457200" cy="457200"/>
          </a:xfrm>
          <a:prstGeom prst="rect">
            <a:avLst/>
          </a:prstGeom>
        </p:spPr>
      </p:pic>
      <p:pic>
        <p:nvPicPr>
          <p:cNvPr id="3" name="Graphic 2" descr="Smart Phone">
            <a:extLst>
              <a:ext uri="{FF2B5EF4-FFF2-40B4-BE49-F238E27FC236}">
                <a16:creationId xmlns:a16="http://schemas.microsoft.com/office/drawing/2014/main" id="{9D5B16F0-DE48-49D6-8A11-AB428489C2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02632" y="2497283"/>
            <a:ext cx="457200" cy="457200"/>
          </a:xfrm>
          <a:prstGeom prst="rect">
            <a:avLst/>
          </a:prstGeom>
        </p:spPr>
      </p:pic>
      <p:pic>
        <p:nvPicPr>
          <p:cNvPr id="4" name="Graphic 3" descr="Smart Phone">
            <a:extLst>
              <a:ext uri="{FF2B5EF4-FFF2-40B4-BE49-F238E27FC236}">
                <a16:creationId xmlns:a16="http://schemas.microsoft.com/office/drawing/2014/main" id="{2DD8C1AC-51FE-453E-9022-5399ABB8E2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53445" y="2497283"/>
            <a:ext cx="457200" cy="45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1F3BCE-34DE-4B8D-994B-1A07774E2DAB}"/>
              </a:ext>
            </a:extLst>
          </p:cNvPr>
          <p:cNvSpPr txBox="1"/>
          <p:nvPr/>
        </p:nvSpPr>
        <p:spPr>
          <a:xfrm>
            <a:off x="2865889" y="2402717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Referee</a:t>
            </a:r>
            <a:br>
              <a:rPr lang="fr-CA" dirty="0"/>
            </a:br>
            <a:r>
              <a:rPr lang="fr-CA" dirty="0"/>
              <a:t>Phone/Tablet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624AB08B-FFF3-4214-BBAF-09429587E8F0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 rot="16200000" flipH="1">
            <a:off x="2703606" y="1131295"/>
            <a:ext cx="606351" cy="4252725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4860FD3A-393B-460F-B670-5FF387B769CE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rot="16200000" flipH="1">
            <a:off x="3129013" y="1556702"/>
            <a:ext cx="606351" cy="340191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A136972F-CB3A-404E-9216-82B211201753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rot="16200000" flipH="1">
            <a:off x="3554419" y="1982108"/>
            <a:ext cx="606351" cy="2551099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01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76F585B0-FA20-416B-8FEF-C38BC820E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819" y="598906"/>
            <a:ext cx="914400" cy="914400"/>
          </a:xfrm>
          <a:prstGeom prst="rect">
            <a:avLst/>
          </a:prstGeom>
        </p:spPr>
      </p:pic>
      <p:pic>
        <p:nvPicPr>
          <p:cNvPr id="21" name="Graphic 20" descr="Server">
            <a:extLst>
              <a:ext uri="{FF2B5EF4-FFF2-40B4-BE49-F238E27FC236}">
                <a16:creationId xmlns:a16="http://schemas.microsoft.com/office/drawing/2014/main" id="{5177753F-C49E-491E-81CB-B902FC2C3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7287" y="3471326"/>
            <a:ext cx="914400" cy="914400"/>
          </a:xfrm>
          <a:prstGeom prst="rect">
            <a:avLst/>
          </a:prstGeom>
        </p:spPr>
      </p:pic>
      <p:pic>
        <p:nvPicPr>
          <p:cNvPr id="44" name="Graphic 43" descr="Laptop">
            <a:extLst>
              <a:ext uri="{FF2B5EF4-FFF2-40B4-BE49-F238E27FC236}">
                <a16:creationId xmlns:a16="http://schemas.microsoft.com/office/drawing/2014/main" id="{A91E7EE7-10AA-4201-8AC3-48AB9FC0C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6245" y="603032"/>
            <a:ext cx="914400" cy="9144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57DAAC0-F8D2-40CD-B60F-5DBE9A6FD955}"/>
              </a:ext>
            </a:extLst>
          </p:cNvPr>
          <p:cNvSpPr/>
          <p:nvPr/>
        </p:nvSpPr>
        <p:spPr>
          <a:xfrm>
            <a:off x="4382846" y="3471326"/>
            <a:ext cx="1500597" cy="11099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7F9B236A-46B9-4CAA-9E1E-846355322AEF}"/>
              </a:ext>
            </a:extLst>
          </p:cNvPr>
          <p:cNvCxnSpPr>
            <a:stCxn id="35" idx="0"/>
            <a:endCxn id="5" idx="2"/>
          </p:cNvCxnSpPr>
          <p:nvPr/>
        </p:nvCxnSpPr>
        <p:spPr>
          <a:xfrm rot="16200000" flipV="1">
            <a:off x="2142072" y="480253"/>
            <a:ext cx="1958020" cy="4024126"/>
          </a:xfrm>
          <a:prstGeom prst="curvedConnector3">
            <a:avLst>
              <a:gd name="adj1" fmla="val 67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3FE312B-72AD-4E57-A253-2FFF7B5C59D1}"/>
              </a:ext>
            </a:extLst>
          </p:cNvPr>
          <p:cNvCxnSpPr>
            <a:stCxn id="35" idx="0"/>
            <a:endCxn id="44" idx="2"/>
          </p:cNvCxnSpPr>
          <p:nvPr/>
        </p:nvCxnSpPr>
        <p:spPr>
          <a:xfrm rot="16200000" flipV="1">
            <a:off x="2766348" y="1104529"/>
            <a:ext cx="1953894" cy="2779700"/>
          </a:xfrm>
          <a:prstGeom prst="curvedConnector3">
            <a:avLst>
              <a:gd name="adj1" fmla="val 733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6A6991-9E85-4544-9C96-C2C5125B7152}"/>
              </a:ext>
            </a:extLst>
          </p:cNvPr>
          <p:cNvSpPr/>
          <p:nvPr/>
        </p:nvSpPr>
        <p:spPr>
          <a:xfrm>
            <a:off x="270588" y="501109"/>
            <a:ext cx="3978406" cy="6184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7218F2-E193-4C56-B84B-B091AAEC9625}"/>
              </a:ext>
            </a:extLst>
          </p:cNvPr>
          <p:cNvSpPr txBox="1"/>
          <p:nvPr/>
        </p:nvSpPr>
        <p:spPr>
          <a:xfrm>
            <a:off x="2865889" y="836497"/>
            <a:ext cx="134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Scoreboards</a:t>
            </a:r>
          </a:p>
        </p:txBody>
      </p:sp>
      <p:pic>
        <p:nvPicPr>
          <p:cNvPr id="154" name="Graphic 153" descr="Laptop">
            <a:extLst>
              <a:ext uri="{FF2B5EF4-FFF2-40B4-BE49-F238E27FC236}">
                <a16:creationId xmlns:a16="http://schemas.microsoft.com/office/drawing/2014/main" id="{1FE590CF-F62A-4093-AFAD-AB65C76745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62975" y="5061201"/>
            <a:ext cx="914400" cy="914400"/>
          </a:xfrm>
          <a:prstGeom prst="rect">
            <a:avLst/>
          </a:prstGeom>
        </p:spPr>
      </p:pic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7A05CA49-62A3-4359-B5D3-C07959EC419C}"/>
              </a:ext>
            </a:extLst>
          </p:cNvPr>
          <p:cNvCxnSpPr>
            <a:cxnSpLocks/>
            <a:stCxn id="154" idx="3"/>
          </p:cNvCxnSpPr>
          <p:nvPr/>
        </p:nvCxnSpPr>
        <p:spPr>
          <a:xfrm flipV="1">
            <a:off x="2177375" y="4616268"/>
            <a:ext cx="2977202" cy="902133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90927868-087C-4D8A-B1BF-9AB6ABBB1128}"/>
              </a:ext>
            </a:extLst>
          </p:cNvPr>
          <p:cNvSpPr txBox="1"/>
          <p:nvPr/>
        </p:nvSpPr>
        <p:spPr>
          <a:xfrm>
            <a:off x="1257349" y="5790935"/>
            <a:ext cx="99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Marshall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28DAE8A-90B8-4485-89BD-50A942871BEA}"/>
              </a:ext>
            </a:extLst>
          </p:cNvPr>
          <p:cNvSpPr txBox="1"/>
          <p:nvPr/>
        </p:nvSpPr>
        <p:spPr>
          <a:xfrm>
            <a:off x="3084560" y="5997408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Announcer</a:t>
            </a:r>
            <a:endParaRPr lang="fr-CA" dirty="0"/>
          </a:p>
        </p:txBody>
      </p:sp>
      <p:pic>
        <p:nvPicPr>
          <p:cNvPr id="158" name="Graphic 157" descr="Laptop">
            <a:extLst>
              <a:ext uri="{FF2B5EF4-FFF2-40B4-BE49-F238E27FC236}">
                <a16:creationId xmlns:a16="http://schemas.microsoft.com/office/drawing/2014/main" id="{2D7F9F30-85CD-4DD8-9573-B16DB4E0AE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86094" y="5343835"/>
            <a:ext cx="914400" cy="914400"/>
          </a:xfrm>
          <a:prstGeom prst="rect">
            <a:avLst/>
          </a:prstGeom>
        </p:spPr>
      </p:pic>
      <p:cxnSp>
        <p:nvCxnSpPr>
          <p:cNvPr id="159" name="Connector: Curved 158">
            <a:extLst>
              <a:ext uri="{FF2B5EF4-FFF2-40B4-BE49-F238E27FC236}">
                <a16:creationId xmlns:a16="http://schemas.microsoft.com/office/drawing/2014/main" id="{B18880F1-F4B2-41E9-A430-E4A62708BD6E}"/>
              </a:ext>
            </a:extLst>
          </p:cNvPr>
          <p:cNvCxnSpPr>
            <a:stCxn id="158" idx="3"/>
          </p:cNvCxnSpPr>
          <p:nvPr/>
        </p:nvCxnSpPr>
        <p:spPr>
          <a:xfrm flipV="1">
            <a:off x="4200494" y="4616268"/>
            <a:ext cx="954083" cy="118476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753F4CA7-1D24-4779-80FB-FEBE1B16FFEB}"/>
              </a:ext>
            </a:extLst>
          </p:cNvPr>
          <p:cNvSpPr txBox="1"/>
          <p:nvPr/>
        </p:nvSpPr>
        <p:spPr>
          <a:xfrm>
            <a:off x="223805" y="438538"/>
            <a:ext cx="138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i="1" dirty="0" err="1"/>
              <a:t>Competition</a:t>
            </a:r>
            <a:r>
              <a:rPr lang="fr-CA" sz="1400" i="1" dirty="0"/>
              <a:t> Site</a:t>
            </a:r>
          </a:p>
        </p:txBody>
      </p:sp>
      <p:pic>
        <p:nvPicPr>
          <p:cNvPr id="31" name="Graphic 14" descr="Smart Phone">
            <a:extLst>
              <a:ext uri="{FF2B5EF4-FFF2-40B4-BE49-F238E27FC236}">
                <a16:creationId xmlns:a16="http://schemas.microsoft.com/office/drawing/2014/main" id="{978FFDC3-BEBA-4C5C-A7B6-40AFE3C47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17" descr="Smart Phone">
            <a:extLst>
              <a:ext uri="{FF2B5EF4-FFF2-40B4-BE49-F238E27FC236}">
                <a16:creationId xmlns:a16="http://schemas.microsoft.com/office/drawing/2014/main" id="{1E163763-746D-4E40-89AD-E079AE55F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18" descr="Smart Phone">
            <a:extLst>
              <a:ext uri="{FF2B5EF4-FFF2-40B4-BE49-F238E27FC236}">
                <a16:creationId xmlns:a16="http://schemas.microsoft.com/office/drawing/2014/main" id="{B815B3C1-C629-4728-8192-03A4C5865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D45F9118-F0F5-40EA-9E44-009263DDB17F}"/>
              </a:ext>
            </a:extLst>
          </p:cNvPr>
          <p:cNvCxnSpPr>
            <a:cxnSpLocks/>
            <a:stCxn id="31" idx="1"/>
            <a:endCxn id="37" idx="1"/>
          </p:cNvCxnSpPr>
          <p:nvPr/>
        </p:nvCxnSpPr>
        <p:spPr>
          <a:xfrm rot="10800000" flipH="1" flipV="1">
            <a:off x="1054100" y="3006725"/>
            <a:ext cx="1200150" cy="1011238"/>
          </a:xfrm>
          <a:prstGeom prst="curvedConnector3">
            <a:avLst>
              <a:gd name="adj1" fmla="val -19058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27">
            <a:extLst>
              <a:ext uri="{FF2B5EF4-FFF2-40B4-BE49-F238E27FC236}">
                <a16:creationId xmlns:a16="http://schemas.microsoft.com/office/drawing/2014/main" id="{9CF766D3-D6E3-414D-A358-D380BCE33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438" y="2684463"/>
            <a:ext cx="1454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Referee</a:t>
            </a:r>
            <a:br>
              <a:rPr lang="fr-CA" altLang="fr-FR" sz="1800"/>
            </a:br>
            <a:r>
              <a:rPr lang="fr-CA" altLang="fr-FR" sz="1800"/>
              <a:t>devices (USB)</a:t>
            </a:r>
          </a:p>
        </p:txBody>
      </p:sp>
      <p:pic>
        <p:nvPicPr>
          <p:cNvPr id="37" name="Graphic 25" descr="Laptop">
            <a:extLst>
              <a:ext uri="{FF2B5EF4-FFF2-40B4-BE49-F238E27FC236}">
                <a16:creationId xmlns:a16="http://schemas.microsoft.com/office/drawing/2014/main" id="{661D759D-35E1-4C10-89F3-01FA11192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5607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416EA04D-A236-4559-82A8-DDEDC5C8861D}"/>
              </a:ext>
            </a:extLst>
          </p:cNvPr>
          <p:cNvCxnSpPr>
            <a:stCxn id="32" idx="1"/>
            <a:endCxn id="37" idx="1"/>
          </p:cNvCxnSpPr>
          <p:nvPr/>
        </p:nvCxnSpPr>
        <p:spPr>
          <a:xfrm rot="10800000" flipH="1" flipV="1">
            <a:off x="1728788" y="3006725"/>
            <a:ext cx="525462" cy="1011238"/>
          </a:xfrm>
          <a:prstGeom prst="curvedConnector3">
            <a:avLst>
              <a:gd name="adj1" fmla="val -435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B8B894CF-AA0C-495E-AF10-BD148C5BC31E}"/>
              </a:ext>
            </a:extLst>
          </p:cNvPr>
          <p:cNvCxnSpPr>
            <a:stCxn id="33" idx="1"/>
            <a:endCxn id="37" idx="1"/>
          </p:cNvCxnSpPr>
          <p:nvPr/>
        </p:nvCxnSpPr>
        <p:spPr>
          <a:xfrm rot="10800000" flipV="1">
            <a:off x="2254250" y="3006725"/>
            <a:ext cx="98425" cy="1011238"/>
          </a:xfrm>
          <a:prstGeom prst="curvedConnector3">
            <a:avLst>
              <a:gd name="adj1" fmla="val 3298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01D46336-9B41-4409-809B-3CF1A2027EE3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168650" y="4017963"/>
            <a:ext cx="1507294" cy="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9">
            <a:extLst>
              <a:ext uri="{FF2B5EF4-FFF2-40B4-BE49-F238E27FC236}">
                <a16:creationId xmlns:a16="http://schemas.microsoft.com/office/drawing/2014/main" id="{29CFA0AF-355D-46F9-9B1A-5F925BC7E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75" y="4232275"/>
            <a:ext cx="1495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Athlete-facing</a:t>
            </a:r>
            <a:br>
              <a:rPr lang="fr-CA" altLang="fr-FR" sz="1800"/>
            </a:br>
            <a:r>
              <a:rPr lang="fr-CA" altLang="fr-FR" sz="1800"/>
              <a:t>display</a:t>
            </a:r>
          </a:p>
        </p:txBody>
      </p:sp>
      <p:pic>
        <p:nvPicPr>
          <p:cNvPr id="30" name="Graphic 29" descr="Server">
            <a:extLst>
              <a:ext uri="{FF2B5EF4-FFF2-40B4-BE49-F238E27FC236}">
                <a16:creationId xmlns:a16="http://schemas.microsoft.com/office/drawing/2014/main" id="{59EB8111-8FB7-4162-A94A-8FE94785D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5508" y="3556334"/>
            <a:ext cx="914400" cy="914400"/>
          </a:xfrm>
          <a:prstGeom prst="rect">
            <a:avLst/>
          </a:prstGeom>
        </p:spPr>
      </p:pic>
      <p:sp>
        <p:nvSpPr>
          <p:cNvPr id="42" name="Graphic 45" descr="Cloud">
            <a:extLst>
              <a:ext uri="{FF2B5EF4-FFF2-40B4-BE49-F238E27FC236}">
                <a16:creationId xmlns:a16="http://schemas.microsoft.com/office/drawing/2014/main" id="{ED132F19-AA0D-418D-9487-506C5622770A}"/>
              </a:ext>
            </a:extLst>
          </p:cNvPr>
          <p:cNvSpPr/>
          <p:nvPr/>
        </p:nvSpPr>
        <p:spPr>
          <a:xfrm>
            <a:off x="4306576" y="3006725"/>
            <a:ext cx="2540356" cy="1631633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fr-CA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6C023E-323B-46C5-9AFF-85B049CC090D}"/>
              </a:ext>
            </a:extLst>
          </p:cNvPr>
          <p:cNvSpPr txBox="1"/>
          <p:nvPr/>
        </p:nvSpPr>
        <p:spPr>
          <a:xfrm>
            <a:off x="4706826" y="4246936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owlcms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146020-0FB0-498A-B452-29D631A2BAA5}"/>
              </a:ext>
            </a:extLst>
          </p:cNvPr>
          <p:cNvSpPr txBox="1"/>
          <p:nvPr/>
        </p:nvSpPr>
        <p:spPr>
          <a:xfrm>
            <a:off x="5604195" y="3620749"/>
            <a:ext cx="704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i="1" dirty="0"/>
              <a:t>Heroku</a:t>
            </a:r>
            <a:br>
              <a:rPr lang="fr-CA" sz="1400" i="1" dirty="0"/>
            </a:br>
            <a:r>
              <a:rPr lang="fr-CA" sz="1400" i="1" dirty="0"/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3487028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76F585B0-FA20-416B-8FEF-C38BC820E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819" y="598906"/>
            <a:ext cx="914400" cy="914400"/>
          </a:xfrm>
          <a:prstGeom prst="rect">
            <a:avLst/>
          </a:prstGeom>
        </p:spPr>
      </p:pic>
      <p:pic>
        <p:nvPicPr>
          <p:cNvPr id="21" name="Graphic 20" descr="Server">
            <a:extLst>
              <a:ext uri="{FF2B5EF4-FFF2-40B4-BE49-F238E27FC236}">
                <a16:creationId xmlns:a16="http://schemas.microsoft.com/office/drawing/2014/main" id="{5177753F-C49E-491E-81CB-B902FC2C3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7287" y="3471326"/>
            <a:ext cx="914400" cy="914400"/>
          </a:xfrm>
          <a:prstGeom prst="rect">
            <a:avLst/>
          </a:prstGeom>
        </p:spPr>
      </p:pic>
      <p:pic>
        <p:nvPicPr>
          <p:cNvPr id="44" name="Graphic 43" descr="Laptop">
            <a:extLst>
              <a:ext uri="{FF2B5EF4-FFF2-40B4-BE49-F238E27FC236}">
                <a16:creationId xmlns:a16="http://schemas.microsoft.com/office/drawing/2014/main" id="{A91E7EE7-10AA-4201-8AC3-48AB9FC0C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6245" y="603032"/>
            <a:ext cx="914400" cy="9144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57DAAC0-F8D2-40CD-B60F-5DBE9A6FD955}"/>
              </a:ext>
            </a:extLst>
          </p:cNvPr>
          <p:cNvSpPr/>
          <p:nvPr/>
        </p:nvSpPr>
        <p:spPr>
          <a:xfrm>
            <a:off x="4382846" y="3471326"/>
            <a:ext cx="1500597" cy="11099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7F9B236A-46B9-4CAA-9E1E-846355322AEF}"/>
              </a:ext>
            </a:extLst>
          </p:cNvPr>
          <p:cNvCxnSpPr>
            <a:stCxn id="35" idx="0"/>
            <a:endCxn id="5" idx="2"/>
          </p:cNvCxnSpPr>
          <p:nvPr/>
        </p:nvCxnSpPr>
        <p:spPr>
          <a:xfrm rot="16200000" flipV="1">
            <a:off x="2142072" y="480253"/>
            <a:ext cx="1958020" cy="4024126"/>
          </a:xfrm>
          <a:prstGeom prst="curvedConnector3">
            <a:avLst>
              <a:gd name="adj1" fmla="val 67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3FE312B-72AD-4E57-A253-2FFF7B5C59D1}"/>
              </a:ext>
            </a:extLst>
          </p:cNvPr>
          <p:cNvCxnSpPr>
            <a:stCxn id="35" idx="0"/>
            <a:endCxn id="44" idx="2"/>
          </p:cNvCxnSpPr>
          <p:nvPr/>
        </p:nvCxnSpPr>
        <p:spPr>
          <a:xfrm rot="16200000" flipV="1">
            <a:off x="2766348" y="1104529"/>
            <a:ext cx="1953894" cy="2779700"/>
          </a:xfrm>
          <a:prstGeom prst="curvedConnector3">
            <a:avLst>
              <a:gd name="adj1" fmla="val 733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6A6991-9E85-4544-9C96-C2C5125B7152}"/>
              </a:ext>
            </a:extLst>
          </p:cNvPr>
          <p:cNvSpPr/>
          <p:nvPr/>
        </p:nvSpPr>
        <p:spPr>
          <a:xfrm>
            <a:off x="270588" y="501109"/>
            <a:ext cx="3978406" cy="6184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7218F2-E193-4C56-B84B-B091AAEC9625}"/>
              </a:ext>
            </a:extLst>
          </p:cNvPr>
          <p:cNvSpPr txBox="1"/>
          <p:nvPr/>
        </p:nvSpPr>
        <p:spPr>
          <a:xfrm>
            <a:off x="2865889" y="836497"/>
            <a:ext cx="134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Scoreboards</a:t>
            </a:r>
          </a:p>
        </p:txBody>
      </p:sp>
      <p:pic>
        <p:nvPicPr>
          <p:cNvPr id="154" name="Graphic 153" descr="Laptop">
            <a:extLst>
              <a:ext uri="{FF2B5EF4-FFF2-40B4-BE49-F238E27FC236}">
                <a16:creationId xmlns:a16="http://schemas.microsoft.com/office/drawing/2014/main" id="{1FE590CF-F62A-4093-AFAD-AB65C76745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62975" y="5061201"/>
            <a:ext cx="914400" cy="914400"/>
          </a:xfrm>
          <a:prstGeom prst="rect">
            <a:avLst/>
          </a:prstGeom>
        </p:spPr>
      </p:pic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7A05CA49-62A3-4359-B5D3-C07959EC419C}"/>
              </a:ext>
            </a:extLst>
          </p:cNvPr>
          <p:cNvCxnSpPr>
            <a:cxnSpLocks/>
            <a:stCxn id="154" idx="3"/>
          </p:cNvCxnSpPr>
          <p:nvPr/>
        </p:nvCxnSpPr>
        <p:spPr>
          <a:xfrm flipV="1">
            <a:off x="2177375" y="4616268"/>
            <a:ext cx="2977202" cy="902133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90927868-087C-4D8A-B1BF-9AB6ABBB1128}"/>
              </a:ext>
            </a:extLst>
          </p:cNvPr>
          <p:cNvSpPr txBox="1"/>
          <p:nvPr/>
        </p:nvSpPr>
        <p:spPr>
          <a:xfrm>
            <a:off x="1257349" y="5790935"/>
            <a:ext cx="99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Marshall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28DAE8A-90B8-4485-89BD-50A942871BEA}"/>
              </a:ext>
            </a:extLst>
          </p:cNvPr>
          <p:cNvSpPr txBox="1"/>
          <p:nvPr/>
        </p:nvSpPr>
        <p:spPr>
          <a:xfrm>
            <a:off x="3084560" y="5997408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Announcer</a:t>
            </a:r>
            <a:endParaRPr lang="fr-CA" dirty="0"/>
          </a:p>
        </p:txBody>
      </p:sp>
      <p:pic>
        <p:nvPicPr>
          <p:cNvPr id="158" name="Graphic 157" descr="Laptop">
            <a:extLst>
              <a:ext uri="{FF2B5EF4-FFF2-40B4-BE49-F238E27FC236}">
                <a16:creationId xmlns:a16="http://schemas.microsoft.com/office/drawing/2014/main" id="{2D7F9F30-85CD-4DD8-9573-B16DB4E0AE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86094" y="5343835"/>
            <a:ext cx="914400" cy="914400"/>
          </a:xfrm>
          <a:prstGeom prst="rect">
            <a:avLst/>
          </a:prstGeom>
        </p:spPr>
      </p:pic>
      <p:cxnSp>
        <p:nvCxnSpPr>
          <p:cNvPr id="159" name="Connector: Curved 158">
            <a:extLst>
              <a:ext uri="{FF2B5EF4-FFF2-40B4-BE49-F238E27FC236}">
                <a16:creationId xmlns:a16="http://schemas.microsoft.com/office/drawing/2014/main" id="{B18880F1-F4B2-41E9-A430-E4A62708BD6E}"/>
              </a:ext>
            </a:extLst>
          </p:cNvPr>
          <p:cNvCxnSpPr>
            <a:stCxn id="158" idx="3"/>
          </p:cNvCxnSpPr>
          <p:nvPr/>
        </p:nvCxnSpPr>
        <p:spPr>
          <a:xfrm flipV="1">
            <a:off x="4200494" y="4616268"/>
            <a:ext cx="954083" cy="118476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753F4CA7-1D24-4779-80FB-FEBE1B16FFEB}"/>
              </a:ext>
            </a:extLst>
          </p:cNvPr>
          <p:cNvSpPr txBox="1"/>
          <p:nvPr/>
        </p:nvSpPr>
        <p:spPr>
          <a:xfrm>
            <a:off x="223805" y="438538"/>
            <a:ext cx="138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i="1" dirty="0" err="1"/>
              <a:t>Competition</a:t>
            </a:r>
            <a:r>
              <a:rPr lang="fr-CA" sz="1400" i="1" dirty="0"/>
              <a:t> Site</a:t>
            </a:r>
          </a:p>
        </p:txBody>
      </p:sp>
      <p:pic>
        <p:nvPicPr>
          <p:cNvPr id="37" name="Graphic 25" descr="Laptop">
            <a:extLst>
              <a:ext uri="{FF2B5EF4-FFF2-40B4-BE49-F238E27FC236}">
                <a16:creationId xmlns:a16="http://schemas.microsoft.com/office/drawing/2014/main" id="{661D759D-35E1-4C10-89F3-01FA11192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5607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01D46336-9B41-4409-809B-3CF1A2027EE3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168650" y="4017963"/>
            <a:ext cx="1507294" cy="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9">
            <a:extLst>
              <a:ext uri="{FF2B5EF4-FFF2-40B4-BE49-F238E27FC236}">
                <a16:creationId xmlns:a16="http://schemas.microsoft.com/office/drawing/2014/main" id="{29CFA0AF-355D-46F9-9B1A-5F925BC7E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75" y="4232275"/>
            <a:ext cx="1495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Athlete-facing</a:t>
            </a:r>
            <a:br>
              <a:rPr lang="fr-CA" altLang="fr-FR" sz="1800"/>
            </a:br>
            <a:r>
              <a:rPr lang="fr-CA" altLang="fr-FR" sz="1800"/>
              <a:t>display</a:t>
            </a:r>
          </a:p>
        </p:txBody>
      </p:sp>
      <p:pic>
        <p:nvPicPr>
          <p:cNvPr id="30" name="Graphic 29" descr="Server">
            <a:extLst>
              <a:ext uri="{FF2B5EF4-FFF2-40B4-BE49-F238E27FC236}">
                <a16:creationId xmlns:a16="http://schemas.microsoft.com/office/drawing/2014/main" id="{59EB8111-8FB7-4162-A94A-8FE94785D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5508" y="3556334"/>
            <a:ext cx="914400" cy="914400"/>
          </a:xfrm>
          <a:prstGeom prst="rect">
            <a:avLst/>
          </a:prstGeom>
        </p:spPr>
      </p:pic>
      <p:sp>
        <p:nvSpPr>
          <p:cNvPr id="42" name="Graphic 45" descr="Cloud">
            <a:extLst>
              <a:ext uri="{FF2B5EF4-FFF2-40B4-BE49-F238E27FC236}">
                <a16:creationId xmlns:a16="http://schemas.microsoft.com/office/drawing/2014/main" id="{ED132F19-AA0D-418D-9487-506C5622770A}"/>
              </a:ext>
            </a:extLst>
          </p:cNvPr>
          <p:cNvSpPr/>
          <p:nvPr/>
        </p:nvSpPr>
        <p:spPr>
          <a:xfrm>
            <a:off x="4306576" y="3006725"/>
            <a:ext cx="2540356" cy="1631633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fr-CA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6C023E-323B-46C5-9AFF-85B049CC090D}"/>
              </a:ext>
            </a:extLst>
          </p:cNvPr>
          <p:cNvSpPr txBox="1"/>
          <p:nvPr/>
        </p:nvSpPr>
        <p:spPr>
          <a:xfrm>
            <a:off x="4706826" y="4246936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owlcms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146020-0FB0-498A-B452-29D631A2BAA5}"/>
              </a:ext>
            </a:extLst>
          </p:cNvPr>
          <p:cNvSpPr txBox="1"/>
          <p:nvPr/>
        </p:nvSpPr>
        <p:spPr>
          <a:xfrm>
            <a:off x="5604195" y="3620749"/>
            <a:ext cx="704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i="1" dirty="0"/>
              <a:t>Heroku</a:t>
            </a:r>
            <a:br>
              <a:rPr lang="fr-CA" sz="1400" i="1" dirty="0"/>
            </a:br>
            <a:r>
              <a:rPr lang="fr-CA" sz="1400" i="1" dirty="0"/>
              <a:t>Cloud</a:t>
            </a:r>
          </a:p>
        </p:txBody>
      </p:sp>
      <p:pic>
        <p:nvPicPr>
          <p:cNvPr id="43" name="Graphic 42" descr="Smart Phone">
            <a:extLst>
              <a:ext uri="{FF2B5EF4-FFF2-40B4-BE49-F238E27FC236}">
                <a16:creationId xmlns:a16="http://schemas.microsoft.com/office/drawing/2014/main" id="{319E2BBE-1EDD-4041-B5DD-61B50FFADD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1819" y="2497283"/>
            <a:ext cx="457200" cy="457200"/>
          </a:xfrm>
          <a:prstGeom prst="rect">
            <a:avLst/>
          </a:prstGeom>
        </p:spPr>
      </p:pic>
      <p:pic>
        <p:nvPicPr>
          <p:cNvPr id="46" name="Graphic 45" descr="Smart Phone">
            <a:extLst>
              <a:ext uri="{FF2B5EF4-FFF2-40B4-BE49-F238E27FC236}">
                <a16:creationId xmlns:a16="http://schemas.microsoft.com/office/drawing/2014/main" id="{B753D965-18C3-4ABA-91A9-C6011F8C0E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02632" y="2497283"/>
            <a:ext cx="457200" cy="457200"/>
          </a:xfrm>
          <a:prstGeom prst="rect">
            <a:avLst/>
          </a:prstGeom>
        </p:spPr>
      </p:pic>
      <p:pic>
        <p:nvPicPr>
          <p:cNvPr id="47" name="Graphic 46" descr="Smart Phone">
            <a:extLst>
              <a:ext uri="{FF2B5EF4-FFF2-40B4-BE49-F238E27FC236}">
                <a16:creationId xmlns:a16="http://schemas.microsoft.com/office/drawing/2014/main" id="{7098CD91-A4DA-4402-A452-B36B0D9267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53445" y="2497283"/>
            <a:ext cx="457200" cy="4572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09B8DF4-CA5A-4AED-B700-F4D63237F2FF}"/>
              </a:ext>
            </a:extLst>
          </p:cNvPr>
          <p:cNvSpPr txBox="1"/>
          <p:nvPr/>
        </p:nvSpPr>
        <p:spPr>
          <a:xfrm>
            <a:off x="2865889" y="2402717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Referee</a:t>
            </a:r>
            <a:br>
              <a:rPr lang="fr-CA" dirty="0"/>
            </a:br>
            <a:r>
              <a:rPr lang="fr-CA" dirty="0"/>
              <a:t>Phone/Tablet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F1D7CC4C-A1DC-4189-B67D-9EEDF2D9541A}"/>
              </a:ext>
            </a:extLst>
          </p:cNvPr>
          <p:cNvCxnSpPr>
            <a:cxnSpLocks/>
            <a:stCxn id="43" idx="2"/>
          </p:cNvCxnSpPr>
          <p:nvPr/>
        </p:nvCxnSpPr>
        <p:spPr>
          <a:xfrm rot="16200000" flipH="1">
            <a:off x="2703606" y="1131295"/>
            <a:ext cx="606351" cy="4252725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A722E03E-9B36-4342-B211-375E715C7EBD}"/>
              </a:ext>
            </a:extLst>
          </p:cNvPr>
          <p:cNvCxnSpPr>
            <a:cxnSpLocks/>
            <a:stCxn id="46" idx="2"/>
          </p:cNvCxnSpPr>
          <p:nvPr/>
        </p:nvCxnSpPr>
        <p:spPr>
          <a:xfrm rot="16200000" flipH="1">
            <a:off x="3129013" y="1556702"/>
            <a:ext cx="606351" cy="340191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7B622ADC-7CBD-485F-AD5C-5F31803D9113}"/>
              </a:ext>
            </a:extLst>
          </p:cNvPr>
          <p:cNvCxnSpPr>
            <a:cxnSpLocks/>
            <a:stCxn id="47" idx="2"/>
          </p:cNvCxnSpPr>
          <p:nvPr/>
        </p:nvCxnSpPr>
        <p:spPr>
          <a:xfrm rot="16200000" flipH="1">
            <a:off x="3554419" y="1982108"/>
            <a:ext cx="606351" cy="2551099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47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155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Jean-François Lamy</dc:creator>
  <cp:lastModifiedBy>Jean-François Lamy</cp:lastModifiedBy>
  <cp:revision>18</cp:revision>
  <dcterms:created xsi:type="dcterms:W3CDTF">2020-07-05T19:05:46Z</dcterms:created>
  <dcterms:modified xsi:type="dcterms:W3CDTF">2020-07-31T23:39:04Z</dcterms:modified>
</cp:coreProperties>
</file>