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57133-E06A-4A32-A5CC-4347E5D5F60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02DA5C-1AD6-4B8D-8811-C972D3E2452A}">
      <dgm:prSet/>
      <dgm:spPr/>
      <dgm:t>
        <a:bodyPr/>
        <a:lstStyle/>
        <a:p>
          <a:r>
            <a:rPr lang="en-US"/>
            <a:t>•	Early Beginnings: * Focus on physical security of computers. </a:t>
          </a:r>
        </a:p>
      </dgm:t>
    </dgm:pt>
    <dgm:pt modelId="{0691240C-AFE2-40AA-8F74-8BA545CBA089}" type="parTrans" cxnId="{CE98427D-49A5-4410-8AEF-E0AB43D30F25}">
      <dgm:prSet/>
      <dgm:spPr/>
      <dgm:t>
        <a:bodyPr/>
        <a:lstStyle/>
        <a:p>
          <a:endParaRPr lang="en-US"/>
        </a:p>
      </dgm:t>
    </dgm:pt>
    <dgm:pt modelId="{8899E514-F522-455D-9755-7FDA150179B9}" type="sibTrans" cxnId="{CE98427D-49A5-4410-8AEF-E0AB43D30F25}">
      <dgm:prSet/>
      <dgm:spPr/>
      <dgm:t>
        <a:bodyPr/>
        <a:lstStyle/>
        <a:p>
          <a:endParaRPr lang="en-US"/>
        </a:p>
      </dgm:t>
    </dgm:pt>
    <dgm:pt modelId="{201EE461-BD23-40CC-A864-3A9A2EA0A946}">
      <dgm:prSet/>
      <dgm:spPr/>
      <dgm:t>
        <a:bodyPr/>
        <a:lstStyle/>
        <a:p>
          <a:r>
            <a:rPr lang="en-US"/>
            <a:t>o	Limited connectivity, threats primarily internal.</a:t>
          </a:r>
        </a:p>
      </dgm:t>
    </dgm:pt>
    <dgm:pt modelId="{F67FB682-2342-4D80-9952-7D5653868941}" type="parTrans" cxnId="{EC6278CE-608E-4217-B8D6-BE232B7212CD}">
      <dgm:prSet/>
      <dgm:spPr/>
      <dgm:t>
        <a:bodyPr/>
        <a:lstStyle/>
        <a:p>
          <a:endParaRPr lang="en-US"/>
        </a:p>
      </dgm:t>
    </dgm:pt>
    <dgm:pt modelId="{7C6A7D1D-0C26-4D5A-B1E1-B9F24DCB7BCE}" type="sibTrans" cxnId="{EC6278CE-608E-4217-B8D6-BE232B7212CD}">
      <dgm:prSet/>
      <dgm:spPr/>
      <dgm:t>
        <a:bodyPr/>
        <a:lstStyle/>
        <a:p>
          <a:endParaRPr lang="en-US"/>
        </a:p>
      </dgm:t>
    </dgm:pt>
    <dgm:pt modelId="{8678B751-E94F-40EC-8E17-4A04C4F7947D}" type="pres">
      <dgm:prSet presAssocID="{38057133-E06A-4A32-A5CC-4347E5D5F6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EE8A36-E908-415C-B992-C1A00F4778A3}" type="pres">
      <dgm:prSet presAssocID="{FE02DA5C-1AD6-4B8D-8811-C972D3E2452A}" presName="hierRoot1" presStyleCnt="0"/>
      <dgm:spPr/>
    </dgm:pt>
    <dgm:pt modelId="{24232651-A622-47DA-BAA0-F16090BE38C7}" type="pres">
      <dgm:prSet presAssocID="{FE02DA5C-1AD6-4B8D-8811-C972D3E2452A}" presName="composite" presStyleCnt="0"/>
      <dgm:spPr/>
    </dgm:pt>
    <dgm:pt modelId="{D393CCB7-F01F-4C98-BB3B-EB3BD721C2B5}" type="pres">
      <dgm:prSet presAssocID="{FE02DA5C-1AD6-4B8D-8811-C972D3E2452A}" presName="background" presStyleLbl="node0" presStyleIdx="0" presStyleCnt="2"/>
      <dgm:spPr/>
    </dgm:pt>
    <dgm:pt modelId="{C8623971-C891-462B-8B7E-14188BE35072}" type="pres">
      <dgm:prSet presAssocID="{FE02DA5C-1AD6-4B8D-8811-C972D3E2452A}" presName="text" presStyleLbl="fgAcc0" presStyleIdx="0" presStyleCnt="2">
        <dgm:presLayoutVars>
          <dgm:chPref val="3"/>
        </dgm:presLayoutVars>
      </dgm:prSet>
      <dgm:spPr/>
    </dgm:pt>
    <dgm:pt modelId="{C819FF07-60D5-47E3-B7E1-108CC4D7A988}" type="pres">
      <dgm:prSet presAssocID="{FE02DA5C-1AD6-4B8D-8811-C972D3E2452A}" presName="hierChild2" presStyleCnt="0"/>
      <dgm:spPr/>
    </dgm:pt>
    <dgm:pt modelId="{B86CEBE8-E634-44CB-B632-872BA26E3A83}" type="pres">
      <dgm:prSet presAssocID="{201EE461-BD23-40CC-A864-3A9A2EA0A946}" presName="hierRoot1" presStyleCnt="0"/>
      <dgm:spPr/>
    </dgm:pt>
    <dgm:pt modelId="{F340C7FF-F4E4-4A30-AFF1-26C46F9D7E83}" type="pres">
      <dgm:prSet presAssocID="{201EE461-BD23-40CC-A864-3A9A2EA0A946}" presName="composite" presStyleCnt="0"/>
      <dgm:spPr/>
    </dgm:pt>
    <dgm:pt modelId="{FF3F2A4A-358D-4080-9241-66EB488D9198}" type="pres">
      <dgm:prSet presAssocID="{201EE461-BD23-40CC-A864-3A9A2EA0A946}" presName="background" presStyleLbl="node0" presStyleIdx="1" presStyleCnt="2"/>
      <dgm:spPr/>
    </dgm:pt>
    <dgm:pt modelId="{C6FC29B8-EEE8-4D3E-8476-4813F88B693A}" type="pres">
      <dgm:prSet presAssocID="{201EE461-BD23-40CC-A864-3A9A2EA0A946}" presName="text" presStyleLbl="fgAcc0" presStyleIdx="1" presStyleCnt="2">
        <dgm:presLayoutVars>
          <dgm:chPref val="3"/>
        </dgm:presLayoutVars>
      </dgm:prSet>
      <dgm:spPr/>
    </dgm:pt>
    <dgm:pt modelId="{C6C2D638-B540-4185-A1F2-C213D9CD1E22}" type="pres">
      <dgm:prSet presAssocID="{201EE461-BD23-40CC-A864-3A9A2EA0A946}" presName="hierChild2" presStyleCnt="0"/>
      <dgm:spPr/>
    </dgm:pt>
  </dgm:ptLst>
  <dgm:cxnLst>
    <dgm:cxn modelId="{5646297D-5D15-4D7B-855C-276826DFDFC0}" type="presOf" srcId="{201EE461-BD23-40CC-A864-3A9A2EA0A946}" destId="{C6FC29B8-EEE8-4D3E-8476-4813F88B693A}" srcOrd="0" destOrd="0" presId="urn:microsoft.com/office/officeart/2005/8/layout/hierarchy1"/>
    <dgm:cxn modelId="{CE98427D-49A5-4410-8AEF-E0AB43D30F25}" srcId="{38057133-E06A-4A32-A5CC-4347E5D5F607}" destId="{FE02DA5C-1AD6-4B8D-8811-C972D3E2452A}" srcOrd="0" destOrd="0" parTransId="{0691240C-AFE2-40AA-8F74-8BA545CBA089}" sibTransId="{8899E514-F522-455D-9755-7FDA150179B9}"/>
    <dgm:cxn modelId="{EC6278CE-608E-4217-B8D6-BE232B7212CD}" srcId="{38057133-E06A-4A32-A5CC-4347E5D5F607}" destId="{201EE461-BD23-40CC-A864-3A9A2EA0A946}" srcOrd="1" destOrd="0" parTransId="{F67FB682-2342-4D80-9952-7D5653868941}" sibTransId="{7C6A7D1D-0C26-4D5A-B1E1-B9F24DCB7BCE}"/>
    <dgm:cxn modelId="{C1B575E7-05FE-4FFE-B4E9-797C94C62A67}" type="presOf" srcId="{38057133-E06A-4A32-A5CC-4347E5D5F607}" destId="{8678B751-E94F-40EC-8E17-4A04C4F7947D}" srcOrd="0" destOrd="0" presId="urn:microsoft.com/office/officeart/2005/8/layout/hierarchy1"/>
    <dgm:cxn modelId="{1847A7F2-3CFB-4EFE-8036-EBFF9CFD52D2}" type="presOf" srcId="{FE02DA5C-1AD6-4B8D-8811-C972D3E2452A}" destId="{C8623971-C891-462B-8B7E-14188BE35072}" srcOrd="0" destOrd="0" presId="urn:microsoft.com/office/officeart/2005/8/layout/hierarchy1"/>
    <dgm:cxn modelId="{89CF625E-9643-4417-8B2A-3ACE2DC0F6AD}" type="presParOf" srcId="{8678B751-E94F-40EC-8E17-4A04C4F7947D}" destId="{A0EE8A36-E908-415C-B992-C1A00F4778A3}" srcOrd="0" destOrd="0" presId="urn:microsoft.com/office/officeart/2005/8/layout/hierarchy1"/>
    <dgm:cxn modelId="{6711E9C0-C5C4-4211-AD78-06C2776FCAB1}" type="presParOf" srcId="{A0EE8A36-E908-415C-B992-C1A00F4778A3}" destId="{24232651-A622-47DA-BAA0-F16090BE38C7}" srcOrd="0" destOrd="0" presId="urn:microsoft.com/office/officeart/2005/8/layout/hierarchy1"/>
    <dgm:cxn modelId="{9A0ACDF9-09DA-48FD-B243-1D9CB30E567C}" type="presParOf" srcId="{24232651-A622-47DA-BAA0-F16090BE38C7}" destId="{D393CCB7-F01F-4C98-BB3B-EB3BD721C2B5}" srcOrd="0" destOrd="0" presId="urn:microsoft.com/office/officeart/2005/8/layout/hierarchy1"/>
    <dgm:cxn modelId="{D47D2F1B-EB34-4A56-B9EB-17BCBDBA7227}" type="presParOf" srcId="{24232651-A622-47DA-BAA0-F16090BE38C7}" destId="{C8623971-C891-462B-8B7E-14188BE35072}" srcOrd="1" destOrd="0" presId="urn:microsoft.com/office/officeart/2005/8/layout/hierarchy1"/>
    <dgm:cxn modelId="{EAD4DF0E-1684-493C-A7B0-C1F0DE7D8188}" type="presParOf" srcId="{A0EE8A36-E908-415C-B992-C1A00F4778A3}" destId="{C819FF07-60D5-47E3-B7E1-108CC4D7A988}" srcOrd="1" destOrd="0" presId="urn:microsoft.com/office/officeart/2005/8/layout/hierarchy1"/>
    <dgm:cxn modelId="{1124DB64-0846-4D7F-A1E3-F1FA0D412AA4}" type="presParOf" srcId="{8678B751-E94F-40EC-8E17-4A04C4F7947D}" destId="{B86CEBE8-E634-44CB-B632-872BA26E3A83}" srcOrd="1" destOrd="0" presId="urn:microsoft.com/office/officeart/2005/8/layout/hierarchy1"/>
    <dgm:cxn modelId="{9372CC03-199B-4D4A-838F-DC92014F0D0A}" type="presParOf" srcId="{B86CEBE8-E634-44CB-B632-872BA26E3A83}" destId="{F340C7FF-F4E4-4A30-AFF1-26C46F9D7E83}" srcOrd="0" destOrd="0" presId="urn:microsoft.com/office/officeart/2005/8/layout/hierarchy1"/>
    <dgm:cxn modelId="{0D5BF206-D579-42AF-80DB-91CDE50815C7}" type="presParOf" srcId="{F340C7FF-F4E4-4A30-AFF1-26C46F9D7E83}" destId="{FF3F2A4A-358D-4080-9241-66EB488D9198}" srcOrd="0" destOrd="0" presId="urn:microsoft.com/office/officeart/2005/8/layout/hierarchy1"/>
    <dgm:cxn modelId="{E0D5502F-9577-4AE4-BA6D-D8DA5A173350}" type="presParOf" srcId="{F340C7FF-F4E4-4A30-AFF1-26C46F9D7E83}" destId="{C6FC29B8-EEE8-4D3E-8476-4813F88B693A}" srcOrd="1" destOrd="0" presId="urn:microsoft.com/office/officeart/2005/8/layout/hierarchy1"/>
    <dgm:cxn modelId="{5B61BD15-156C-4B74-966E-767347631665}" type="presParOf" srcId="{B86CEBE8-E634-44CB-B632-872BA26E3A83}" destId="{C6C2D638-B540-4185-A1F2-C213D9CD1E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B07D6-E76E-4D8D-BD45-A2D74AE0E5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23BD51-7031-4E2E-B149-D72371929151}">
      <dgm:prSet/>
      <dgm:spPr/>
      <dgm:t>
        <a:bodyPr/>
        <a:lstStyle/>
        <a:p>
          <a:pPr>
            <a:defRPr cap="all"/>
          </a:pPr>
          <a:r>
            <a:rPr lang="en-US"/>
            <a:t>•	Rise of Networking: </a:t>
          </a:r>
        </a:p>
      </dgm:t>
    </dgm:pt>
    <dgm:pt modelId="{3E752A76-49C0-44B5-AFCA-F949E053F7B2}" type="parTrans" cxnId="{63D70579-3D73-49B5-B291-456236686559}">
      <dgm:prSet/>
      <dgm:spPr/>
      <dgm:t>
        <a:bodyPr/>
        <a:lstStyle/>
        <a:p>
          <a:endParaRPr lang="en-US"/>
        </a:p>
      </dgm:t>
    </dgm:pt>
    <dgm:pt modelId="{234C2F7D-660F-4500-B4AD-1E1C56A40415}" type="sibTrans" cxnId="{63D70579-3D73-49B5-B291-456236686559}">
      <dgm:prSet/>
      <dgm:spPr/>
      <dgm:t>
        <a:bodyPr/>
        <a:lstStyle/>
        <a:p>
          <a:endParaRPr lang="en-US"/>
        </a:p>
      </dgm:t>
    </dgm:pt>
    <dgm:pt modelId="{019CBEED-D29D-40B4-BCAB-71EEBD1B98F7}">
      <dgm:prSet/>
      <dgm:spPr/>
      <dgm:t>
        <a:bodyPr/>
        <a:lstStyle/>
        <a:p>
          <a:pPr>
            <a:defRPr cap="all"/>
          </a:pPr>
          <a:r>
            <a:rPr lang="en-US"/>
            <a:t>o	ARPANET established, laying the foundation for the internet.</a:t>
          </a:r>
        </a:p>
      </dgm:t>
    </dgm:pt>
    <dgm:pt modelId="{076CB048-2BE2-4E9C-A3DC-F946C281CAF4}" type="parTrans" cxnId="{D3D7257B-1229-486B-BDBF-DBFC5DB67BF5}">
      <dgm:prSet/>
      <dgm:spPr/>
      <dgm:t>
        <a:bodyPr/>
        <a:lstStyle/>
        <a:p>
          <a:endParaRPr lang="en-US"/>
        </a:p>
      </dgm:t>
    </dgm:pt>
    <dgm:pt modelId="{1C74F50F-54D5-4384-82DB-C318B69A35B9}" type="sibTrans" cxnId="{D3D7257B-1229-486B-BDBF-DBFC5DB67BF5}">
      <dgm:prSet/>
      <dgm:spPr/>
      <dgm:t>
        <a:bodyPr/>
        <a:lstStyle/>
        <a:p>
          <a:endParaRPr lang="en-US"/>
        </a:p>
      </dgm:t>
    </dgm:pt>
    <dgm:pt modelId="{EE2684FE-F06A-46BA-907F-67069ECA28B6}">
      <dgm:prSet/>
      <dgm:spPr/>
      <dgm:t>
        <a:bodyPr/>
        <a:lstStyle/>
        <a:p>
          <a:pPr>
            <a:defRPr cap="all"/>
          </a:pPr>
          <a:r>
            <a:rPr lang="en-US"/>
            <a:t>o	Emergence of early viruses and worms.</a:t>
          </a:r>
        </a:p>
      </dgm:t>
    </dgm:pt>
    <dgm:pt modelId="{9FA7B806-FC38-4109-A67F-7174487498E6}" type="parTrans" cxnId="{69A431ED-EC76-4963-AE05-A7FCCEE33A89}">
      <dgm:prSet/>
      <dgm:spPr/>
      <dgm:t>
        <a:bodyPr/>
        <a:lstStyle/>
        <a:p>
          <a:endParaRPr lang="en-US"/>
        </a:p>
      </dgm:t>
    </dgm:pt>
    <dgm:pt modelId="{3BB876EE-BA78-4E20-87BA-079AA9B0D6B8}" type="sibTrans" cxnId="{69A431ED-EC76-4963-AE05-A7FCCEE33A89}">
      <dgm:prSet/>
      <dgm:spPr/>
      <dgm:t>
        <a:bodyPr/>
        <a:lstStyle/>
        <a:p>
          <a:endParaRPr lang="en-US"/>
        </a:p>
      </dgm:t>
    </dgm:pt>
    <dgm:pt modelId="{2A60083A-180F-4FF6-883A-57338418A436}">
      <dgm:prSet/>
      <dgm:spPr/>
      <dgm:t>
        <a:bodyPr/>
        <a:lstStyle/>
        <a:p>
          <a:pPr>
            <a:defRPr cap="all"/>
          </a:pPr>
          <a:r>
            <a:rPr lang="en-US"/>
            <a:t>o	Development of basic security measures (e.g., passwords).</a:t>
          </a:r>
        </a:p>
      </dgm:t>
    </dgm:pt>
    <dgm:pt modelId="{188EC9CF-FF3F-43B2-8FC3-35D0DDF5EDBC}" type="parTrans" cxnId="{9B548DAA-CFB5-46D2-8978-8B6A4908E296}">
      <dgm:prSet/>
      <dgm:spPr/>
      <dgm:t>
        <a:bodyPr/>
        <a:lstStyle/>
        <a:p>
          <a:endParaRPr lang="en-US"/>
        </a:p>
      </dgm:t>
    </dgm:pt>
    <dgm:pt modelId="{AC978F69-B1E1-4981-A929-E80122B1552E}" type="sibTrans" cxnId="{9B548DAA-CFB5-46D2-8978-8B6A4908E296}">
      <dgm:prSet/>
      <dgm:spPr/>
      <dgm:t>
        <a:bodyPr/>
        <a:lstStyle/>
        <a:p>
          <a:endParaRPr lang="en-US"/>
        </a:p>
      </dgm:t>
    </dgm:pt>
    <dgm:pt modelId="{D5EAB487-0FC8-4075-876B-3D0723DB8F83}" type="pres">
      <dgm:prSet presAssocID="{0EBB07D6-E76E-4D8D-BD45-A2D74AE0E586}" presName="root" presStyleCnt="0">
        <dgm:presLayoutVars>
          <dgm:dir/>
          <dgm:resizeHandles val="exact"/>
        </dgm:presLayoutVars>
      </dgm:prSet>
      <dgm:spPr/>
    </dgm:pt>
    <dgm:pt modelId="{C19428A2-F94A-409E-ABC8-EB36F5022358}" type="pres">
      <dgm:prSet presAssocID="{B923BD51-7031-4E2E-B149-D72371929151}" presName="compNode" presStyleCnt="0"/>
      <dgm:spPr/>
    </dgm:pt>
    <dgm:pt modelId="{D9D13860-C1BD-4B11-BBE1-92D2713960E8}" type="pres">
      <dgm:prSet presAssocID="{B923BD51-7031-4E2E-B149-D72371929151}" presName="iconBgRect" presStyleLbl="bgShp" presStyleIdx="0" presStyleCnt="4"/>
      <dgm:spPr/>
    </dgm:pt>
    <dgm:pt modelId="{B9BDBE38-6367-43EF-9EF0-39079192D744}" type="pres">
      <dgm:prSet presAssocID="{B923BD51-7031-4E2E-B149-D723719291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734265B4-B20E-423A-A3EF-3B61AFECBCB2}" type="pres">
      <dgm:prSet presAssocID="{B923BD51-7031-4E2E-B149-D72371929151}" presName="spaceRect" presStyleCnt="0"/>
      <dgm:spPr/>
    </dgm:pt>
    <dgm:pt modelId="{BE425533-6111-4143-A1E2-863FB3E2B2DA}" type="pres">
      <dgm:prSet presAssocID="{B923BD51-7031-4E2E-B149-D72371929151}" presName="textRect" presStyleLbl="revTx" presStyleIdx="0" presStyleCnt="4">
        <dgm:presLayoutVars>
          <dgm:chMax val="1"/>
          <dgm:chPref val="1"/>
        </dgm:presLayoutVars>
      </dgm:prSet>
      <dgm:spPr/>
    </dgm:pt>
    <dgm:pt modelId="{2724F925-05FF-4F1F-9668-9711C247EE1B}" type="pres">
      <dgm:prSet presAssocID="{234C2F7D-660F-4500-B4AD-1E1C56A40415}" presName="sibTrans" presStyleCnt="0"/>
      <dgm:spPr/>
    </dgm:pt>
    <dgm:pt modelId="{8FFCD1D5-CBB8-46BD-A947-9B385C831DFC}" type="pres">
      <dgm:prSet presAssocID="{019CBEED-D29D-40B4-BCAB-71EEBD1B98F7}" presName="compNode" presStyleCnt="0"/>
      <dgm:spPr/>
    </dgm:pt>
    <dgm:pt modelId="{2AA7D875-3D74-4930-B278-9EB2037214A9}" type="pres">
      <dgm:prSet presAssocID="{019CBEED-D29D-40B4-BCAB-71EEBD1B98F7}" presName="iconBgRect" presStyleLbl="bgShp" presStyleIdx="1" presStyleCnt="4"/>
      <dgm:spPr/>
    </dgm:pt>
    <dgm:pt modelId="{84D9BEB0-2623-422F-A66E-83DA066244DA}" type="pres">
      <dgm:prSet presAssocID="{019CBEED-D29D-40B4-BCAB-71EEBD1B98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9F0FD28-750D-4654-BD6F-90A779FC537C}" type="pres">
      <dgm:prSet presAssocID="{019CBEED-D29D-40B4-BCAB-71EEBD1B98F7}" presName="spaceRect" presStyleCnt="0"/>
      <dgm:spPr/>
    </dgm:pt>
    <dgm:pt modelId="{052D0DE0-1CE1-4D26-BD59-1C7C3EE813F0}" type="pres">
      <dgm:prSet presAssocID="{019CBEED-D29D-40B4-BCAB-71EEBD1B98F7}" presName="textRect" presStyleLbl="revTx" presStyleIdx="1" presStyleCnt="4">
        <dgm:presLayoutVars>
          <dgm:chMax val="1"/>
          <dgm:chPref val="1"/>
        </dgm:presLayoutVars>
      </dgm:prSet>
      <dgm:spPr/>
    </dgm:pt>
    <dgm:pt modelId="{6AF2358F-1FF6-45C0-8EE3-8CB9DED6B004}" type="pres">
      <dgm:prSet presAssocID="{1C74F50F-54D5-4384-82DB-C318B69A35B9}" presName="sibTrans" presStyleCnt="0"/>
      <dgm:spPr/>
    </dgm:pt>
    <dgm:pt modelId="{F7095C75-65F7-4194-A8D5-90205345F089}" type="pres">
      <dgm:prSet presAssocID="{EE2684FE-F06A-46BA-907F-67069ECA28B6}" presName="compNode" presStyleCnt="0"/>
      <dgm:spPr/>
    </dgm:pt>
    <dgm:pt modelId="{88D505B1-99A6-4DED-86BF-96D3A330249E}" type="pres">
      <dgm:prSet presAssocID="{EE2684FE-F06A-46BA-907F-67069ECA28B6}" presName="iconBgRect" presStyleLbl="bgShp" presStyleIdx="2" presStyleCnt="4"/>
      <dgm:spPr/>
    </dgm:pt>
    <dgm:pt modelId="{3F20A9F6-D5CC-486A-9CF9-F4079BF1A2AD}" type="pres">
      <dgm:prSet presAssocID="{EE2684FE-F06A-46BA-907F-67069ECA28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sshopper"/>
        </a:ext>
      </dgm:extLst>
    </dgm:pt>
    <dgm:pt modelId="{A45D0A07-11EB-46B4-A1C9-55141342CA86}" type="pres">
      <dgm:prSet presAssocID="{EE2684FE-F06A-46BA-907F-67069ECA28B6}" presName="spaceRect" presStyleCnt="0"/>
      <dgm:spPr/>
    </dgm:pt>
    <dgm:pt modelId="{89563BB8-4659-4362-AC8F-6DBC1975BAB4}" type="pres">
      <dgm:prSet presAssocID="{EE2684FE-F06A-46BA-907F-67069ECA28B6}" presName="textRect" presStyleLbl="revTx" presStyleIdx="2" presStyleCnt="4">
        <dgm:presLayoutVars>
          <dgm:chMax val="1"/>
          <dgm:chPref val="1"/>
        </dgm:presLayoutVars>
      </dgm:prSet>
      <dgm:spPr/>
    </dgm:pt>
    <dgm:pt modelId="{A0B7335C-B8A9-4735-A251-A786D3104258}" type="pres">
      <dgm:prSet presAssocID="{3BB876EE-BA78-4E20-87BA-079AA9B0D6B8}" presName="sibTrans" presStyleCnt="0"/>
      <dgm:spPr/>
    </dgm:pt>
    <dgm:pt modelId="{7FDCC65B-4B19-4E97-BAF7-91468F90306E}" type="pres">
      <dgm:prSet presAssocID="{2A60083A-180F-4FF6-883A-57338418A436}" presName="compNode" presStyleCnt="0"/>
      <dgm:spPr/>
    </dgm:pt>
    <dgm:pt modelId="{5B3469DC-5E68-4B2F-9688-711CC77320A5}" type="pres">
      <dgm:prSet presAssocID="{2A60083A-180F-4FF6-883A-57338418A436}" presName="iconBgRect" presStyleLbl="bgShp" presStyleIdx="3" presStyleCnt="4"/>
      <dgm:spPr/>
    </dgm:pt>
    <dgm:pt modelId="{56C5D2A9-5ADD-43B7-9779-69E1BB60FB2E}" type="pres">
      <dgm:prSet presAssocID="{2A60083A-180F-4FF6-883A-57338418A4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7157FDC-404F-4E5A-8CB1-93A391D862F9}" type="pres">
      <dgm:prSet presAssocID="{2A60083A-180F-4FF6-883A-57338418A436}" presName="spaceRect" presStyleCnt="0"/>
      <dgm:spPr/>
    </dgm:pt>
    <dgm:pt modelId="{54334F44-7BF1-49FD-A272-38AFC532CE49}" type="pres">
      <dgm:prSet presAssocID="{2A60083A-180F-4FF6-883A-57338418A4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52F404-4C47-431A-9F5A-23AEAC306816}" type="presOf" srcId="{0EBB07D6-E76E-4D8D-BD45-A2D74AE0E586}" destId="{D5EAB487-0FC8-4075-876B-3D0723DB8F83}" srcOrd="0" destOrd="0" presId="urn:microsoft.com/office/officeart/2018/5/layout/IconCircleLabelList"/>
    <dgm:cxn modelId="{C2691030-757D-4CE0-8D8A-1A9C4207BBB9}" type="presOf" srcId="{B923BD51-7031-4E2E-B149-D72371929151}" destId="{BE425533-6111-4143-A1E2-863FB3E2B2DA}" srcOrd="0" destOrd="0" presId="urn:microsoft.com/office/officeart/2018/5/layout/IconCircleLabelList"/>
    <dgm:cxn modelId="{63D70579-3D73-49B5-B291-456236686559}" srcId="{0EBB07D6-E76E-4D8D-BD45-A2D74AE0E586}" destId="{B923BD51-7031-4E2E-B149-D72371929151}" srcOrd="0" destOrd="0" parTransId="{3E752A76-49C0-44B5-AFCA-F949E053F7B2}" sibTransId="{234C2F7D-660F-4500-B4AD-1E1C56A40415}"/>
    <dgm:cxn modelId="{D3D7257B-1229-486B-BDBF-DBFC5DB67BF5}" srcId="{0EBB07D6-E76E-4D8D-BD45-A2D74AE0E586}" destId="{019CBEED-D29D-40B4-BCAB-71EEBD1B98F7}" srcOrd="1" destOrd="0" parTransId="{076CB048-2BE2-4E9C-A3DC-F946C281CAF4}" sibTransId="{1C74F50F-54D5-4384-82DB-C318B69A35B9}"/>
    <dgm:cxn modelId="{0F6D7891-B88A-494A-A393-86A37C367828}" type="presOf" srcId="{019CBEED-D29D-40B4-BCAB-71EEBD1B98F7}" destId="{052D0DE0-1CE1-4D26-BD59-1C7C3EE813F0}" srcOrd="0" destOrd="0" presId="urn:microsoft.com/office/officeart/2018/5/layout/IconCircleLabelList"/>
    <dgm:cxn modelId="{4C7DFD9C-6F39-4524-9354-EC3B9C4C3C4E}" type="presOf" srcId="{EE2684FE-F06A-46BA-907F-67069ECA28B6}" destId="{89563BB8-4659-4362-AC8F-6DBC1975BAB4}" srcOrd="0" destOrd="0" presId="urn:microsoft.com/office/officeart/2018/5/layout/IconCircleLabelList"/>
    <dgm:cxn modelId="{1C0C06A8-56F3-41A2-AC52-EBCCBB99BA2B}" type="presOf" srcId="{2A60083A-180F-4FF6-883A-57338418A436}" destId="{54334F44-7BF1-49FD-A272-38AFC532CE49}" srcOrd="0" destOrd="0" presId="urn:microsoft.com/office/officeart/2018/5/layout/IconCircleLabelList"/>
    <dgm:cxn modelId="{9B548DAA-CFB5-46D2-8978-8B6A4908E296}" srcId="{0EBB07D6-E76E-4D8D-BD45-A2D74AE0E586}" destId="{2A60083A-180F-4FF6-883A-57338418A436}" srcOrd="3" destOrd="0" parTransId="{188EC9CF-FF3F-43B2-8FC3-35D0DDF5EDBC}" sibTransId="{AC978F69-B1E1-4981-A929-E80122B1552E}"/>
    <dgm:cxn modelId="{69A431ED-EC76-4963-AE05-A7FCCEE33A89}" srcId="{0EBB07D6-E76E-4D8D-BD45-A2D74AE0E586}" destId="{EE2684FE-F06A-46BA-907F-67069ECA28B6}" srcOrd="2" destOrd="0" parTransId="{9FA7B806-FC38-4109-A67F-7174487498E6}" sibTransId="{3BB876EE-BA78-4E20-87BA-079AA9B0D6B8}"/>
    <dgm:cxn modelId="{BEDDB0D6-1B3E-448C-BC87-780A17CB3B41}" type="presParOf" srcId="{D5EAB487-0FC8-4075-876B-3D0723DB8F83}" destId="{C19428A2-F94A-409E-ABC8-EB36F5022358}" srcOrd="0" destOrd="0" presId="urn:microsoft.com/office/officeart/2018/5/layout/IconCircleLabelList"/>
    <dgm:cxn modelId="{6E063374-960C-41B2-8635-24F3C8EE9719}" type="presParOf" srcId="{C19428A2-F94A-409E-ABC8-EB36F5022358}" destId="{D9D13860-C1BD-4B11-BBE1-92D2713960E8}" srcOrd="0" destOrd="0" presId="urn:microsoft.com/office/officeart/2018/5/layout/IconCircleLabelList"/>
    <dgm:cxn modelId="{BF4BF1E9-E1A8-4623-965A-EB2D9B4963E3}" type="presParOf" srcId="{C19428A2-F94A-409E-ABC8-EB36F5022358}" destId="{B9BDBE38-6367-43EF-9EF0-39079192D744}" srcOrd="1" destOrd="0" presId="urn:microsoft.com/office/officeart/2018/5/layout/IconCircleLabelList"/>
    <dgm:cxn modelId="{EF16D382-3B16-4B41-B98D-11975F218A7B}" type="presParOf" srcId="{C19428A2-F94A-409E-ABC8-EB36F5022358}" destId="{734265B4-B20E-423A-A3EF-3B61AFECBCB2}" srcOrd="2" destOrd="0" presId="urn:microsoft.com/office/officeart/2018/5/layout/IconCircleLabelList"/>
    <dgm:cxn modelId="{651C5E5F-259D-4669-A1ED-FC074DA51D82}" type="presParOf" srcId="{C19428A2-F94A-409E-ABC8-EB36F5022358}" destId="{BE425533-6111-4143-A1E2-863FB3E2B2DA}" srcOrd="3" destOrd="0" presId="urn:microsoft.com/office/officeart/2018/5/layout/IconCircleLabelList"/>
    <dgm:cxn modelId="{76EE7829-0200-408E-9B6A-941C0AE31BAD}" type="presParOf" srcId="{D5EAB487-0FC8-4075-876B-3D0723DB8F83}" destId="{2724F925-05FF-4F1F-9668-9711C247EE1B}" srcOrd="1" destOrd="0" presId="urn:microsoft.com/office/officeart/2018/5/layout/IconCircleLabelList"/>
    <dgm:cxn modelId="{CF6A3FDD-CF2E-464A-A27D-28E34477B5D9}" type="presParOf" srcId="{D5EAB487-0FC8-4075-876B-3D0723DB8F83}" destId="{8FFCD1D5-CBB8-46BD-A947-9B385C831DFC}" srcOrd="2" destOrd="0" presId="urn:microsoft.com/office/officeart/2018/5/layout/IconCircleLabelList"/>
    <dgm:cxn modelId="{AA2336AA-9B52-4A1C-8B89-7243E4E5AA8E}" type="presParOf" srcId="{8FFCD1D5-CBB8-46BD-A947-9B385C831DFC}" destId="{2AA7D875-3D74-4930-B278-9EB2037214A9}" srcOrd="0" destOrd="0" presId="urn:microsoft.com/office/officeart/2018/5/layout/IconCircleLabelList"/>
    <dgm:cxn modelId="{93F0A61E-FCCD-4039-967D-F07561188C04}" type="presParOf" srcId="{8FFCD1D5-CBB8-46BD-A947-9B385C831DFC}" destId="{84D9BEB0-2623-422F-A66E-83DA066244DA}" srcOrd="1" destOrd="0" presId="urn:microsoft.com/office/officeart/2018/5/layout/IconCircleLabelList"/>
    <dgm:cxn modelId="{89187D6E-3330-442D-BC9F-3F8EE921BDF8}" type="presParOf" srcId="{8FFCD1D5-CBB8-46BD-A947-9B385C831DFC}" destId="{E9F0FD28-750D-4654-BD6F-90A779FC537C}" srcOrd="2" destOrd="0" presId="urn:microsoft.com/office/officeart/2018/5/layout/IconCircleLabelList"/>
    <dgm:cxn modelId="{853E09DD-9EA3-418B-B68A-FF003762BCAA}" type="presParOf" srcId="{8FFCD1D5-CBB8-46BD-A947-9B385C831DFC}" destId="{052D0DE0-1CE1-4D26-BD59-1C7C3EE813F0}" srcOrd="3" destOrd="0" presId="urn:microsoft.com/office/officeart/2018/5/layout/IconCircleLabelList"/>
    <dgm:cxn modelId="{135B9B05-5A13-4E3A-8E9D-73412477CB49}" type="presParOf" srcId="{D5EAB487-0FC8-4075-876B-3D0723DB8F83}" destId="{6AF2358F-1FF6-45C0-8EE3-8CB9DED6B004}" srcOrd="3" destOrd="0" presId="urn:microsoft.com/office/officeart/2018/5/layout/IconCircleLabelList"/>
    <dgm:cxn modelId="{5FE6F653-236D-4638-82C0-D62682E05BA5}" type="presParOf" srcId="{D5EAB487-0FC8-4075-876B-3D0723DB8F83}" destId="{F7095C75-65F7-4194-A8D5-90205345F089}" srcOrd="4" destOrd="0" presId="urn:microsoft.com/office/officeart/2018/5/layout/IconCircleLabelList"/>
    <dgm:cxn modelId="{1D9A1487-8E6F-4ECF-92E8-83AB1A040560}" type="presParOf" srcId="{F7095C75-65F7-4194-A8D5-90205345F089}" destId="{88D505B1-99A6-4DED-86BF-96D3A330249E}" srcOrd="0" destOrd="0" presId="urn:microsoft.com/office/officeart/2018/5/layout/IconCircleLabelList"/>
    <dgm:cxn modelId="{56533ECE-E2E7-4AD9-B638-B19E0DE3A276}" type="presParOf" srcId="{F7095C75-65F7-4194-A8D5-90205345F089}" destId="{3F20A9F6-D5CC-486A-9CF9-F4079BF1A2AD}" srcOrd="1" destOrd="0" presId="urn:microsoft.com/office/officeart/2018/5/layout/IconCircleLabelList"/>
    <dgm:cxn modelId="{64C35C0C-ECE5-45C7-8E77-7DB1CD064B8C}" type="presParOf" srcId="{F7095C75-65F7-4194-A8D5-90205345F089}" destId="{A45D0A07-11EB-46B4-A1C9-55141342CA86}" srcOrd="2" destOrd="0" presId="urn:microsoft.com/office/officeart/2018/5/layout/IconCircleLabelList"/>
    <dgm:cxn modelId="{C00FCF2D-81D2-49FD-BAF0-704A47CAA1F1}" type="presParOf" srcId="{F7095C75-65F7-4194-A8D5-90205345F089}" destId="{89563BB8-4659-4362-AC8F-6DBC1975BAB4}" srcOrd="3" destOrd="0" presId="urn:microsoft.com/office/officeart/2018/5/layout/IconCircleLabelList"/>
    <dgm:cxn modelId="{A50AE13D-D356-4AA4-BFD6-63D18C6E6ED8}" type="presParOf" srcId="{D5EAB487-0FC8-4075-876B-3D0723DB8F83}" destId="{A0B7335C-B8A9-4735-A251-A786D3104258}" srcOrd="5" destOrd="0" presId="urn:microsoft.com/office/officeart/2018/5/layout/IconCircleLabelList"/>
    <dgm:cxn modelId="{7E9B1F5F-6AFB-41BF-8FFB-31D5812E2A57}" type="presParOf" srcId="{D5EAB487-0FC8-4075-876B-3D0723DB8F83}" destId="{7FDCC65B-4B19-4E97-BAF7-91468F90306E}" srcOrd="6" destOrd="0" presId="urn:microsoft.com/office/officeart/2018/5/layout/IconCircleLabelList"/>
    <dgm:cxn modelId="{998F4BFA-8DFD-47CA-BC7F-A9682046F907}" type="presParOf" srcId="{7FDCC65B-4B19-4E97-BAF7-91468F90306E}" destId="{5B3469DC-5E68-4B2F-9688-711CC77320A5}" srcOrd="0" destOrd="0" presId="urn:microsoft.com/office/officeart/2018/5/layout/IconCircleLabelList"/>
    <dgm:cxn modelId="{116CA157-530A-4D38-8A8F-932DA1476F03}" type="presParOf" srcId="{7FDCC65B-4B19-4E97-BAF7-91468F90306E}" destId="{56C5D2A9-5ADD-43B7-9779-69E1BB60FB2E}" srcOrd="1" destOrd="0" presId="urn:microsoft.com/office/officeart/2018/5/layout/IconCircleLabelList"/>
    <dgm:cxn modelId="{58C7206D-12B2-4C04-9E9F-6F51E6D1E7EE}" type="presParOf" srcId="{7FDCC65B-4B19-4E97-BAF7-91468F90306E}" destId="{17157FDC-404F-4E5A-8CB1-93A391D862F9}" srcOrd="2" destOrd="0" presId="urn:microsoft.com/office/officeart/2018/5/layout/IconCircleLabelList"/>
    <dgm:cxn modelId="{5B7068F5-451D-461D-BBD3-550BB180DDAE}" type="presParOf" srcId="{7FDCC65B-4B19-4E97-BAF7-91468F90306E}" destId="{54334F44-7BF1-49FD-A272-38AFC532CE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171FA7-0586-40A3-9312-1B13353CF0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930FBE-6BA9-4299-A8EE-DC22145D96E0}">
      <dgm:prSet/>
      <dgm:spPr/>
      <dgm:t>
        <a:bodyPr/>
        <a:lstStyle/>
        <a:p>
          <a:r>
            <a:rPr lang="en-US"/>
            <a:t>•	Personal Computers and the Internet Boom: </a:t>
          </a:r>
        </a:p>
      </dgm:t>
    </dgm:pt>
    <dgm:pt modelId="{9920E8EF-6F04-4ECD-B93A-1F9B1CEBD541}" type="parTrans" cxnId="{AFD87ABE-51FC-4F66-B131-00B44558A542}">
      <dgm:prSet/>
      <dgm:spPr/>
      <dgm:t>
        <a:bodyPr/>
        <a:lstStyle/>
        <a:p>
          <a:endParaRPr lang="en-US"/>
        </a:p>
      </dgm:t>
    </dgm:pt>
    <dgm:pt modelId="{EB86FC19-CB53-4822-BE01-FD2963D24E63}" type="sibTrans" cxnId="{AFD87ABE-51FC-4F66-B131-00B44558A542}">
      <dgm:prSet/>
      <dgm:spPr/>
      <dgm:t>
        <a:bodyPr/>
        <a:lstStyle/>
        <a:p>
          <a:endParaRPr lang="en-US"/>
        </a:p>
      </dgm:t>
    </dgm:pt>
    <dgm:pt modelId="{81CB3BE1-A0C8-427E-8824-E6687624C580}">
      <dgm:prSet/>
      <dgm:spPr/>
      <dgm:t>
        <a:bodyPr/>
        <a:lstStyle/>
        <a:p>
          <a:r>
            <a:rPr lang="en-US"/>
            <a:t>o	Widespread adoption of personal computers.</a:t>
          </a:r>
        </a:p>
      </dgm:t>
    </dgm:pt>
    <dgm:pt modelId="{C4635C8F-747F-4596-AA76-B29D9292D7F5}" type="parTrans" cxnId="{DEC00AC7-3881-4A2B-8EF0-2FF7716801F4}">
      <dgm:prSet/>
      <dgm:spPr/>
      <dgm:t>
        <a:bodyPr/>
        <a:lstStyle/>
        <a:p>
          <a:endParaRPr lang="en-US"/>
        </a:p>
      </dgm:t>
    </dgm:pt>
    <dgm:pt modelId="{2A1C88E8-F9C7-4347-82D9-85FC8AA101FA}" type="sibTrans" cxnId="{DEC00AC7-3881-4A2B-8EF0-2FF7716801F4}">
      <dgm:prSet/>
      <dgm:spPr/>
      <dgm:t>
        <a:bodyPr/>
        <a:lstStyle/>
        <a:p>
          <a:endParaRPr lang="en-US"/>
        </a:p>
      </dgm:t>
    </dgm:pt>
    <dgm:pt modelId="{E1CDA7F0-2E13-4362-B3C9-72AAA2246B88}">
      <dgm:prSet/>
      <dgm:spPr/>
      <dgm:t>
        <a:bodyPr/>
        <a:lstStyle/>
        <a:p>
          <a:r>
            <a:rPr lang="en-US"/>
            <a:t>o	Rise of computer viruses (e.g., Morris Worm).</a:t>
          </a:r>
        </a:p>
      </dgm:t>
    </dgm:pt>
    <dgm:pt modelId="{3314805B-0672-4B91-BECC-5825DCC49547}" type="parTrans" cxnId="{0AB85046-B2ED-44D5-A36C-D649480C23A3}">
      <dgm:prSet/>
      <dgm:spPr/>
      <dgm:t>
        <a:bodyPr/>
        <a:lstStyle/>
        <a:p>
          <a:endParaRPr lang="en-US"/>
        </a:p>
      </dgm:t>
    </dgm:pt>
    <dgm:pt modelId="{95108DCB-3E32-4E76-9F55-50E538220284}" type="sibTrans" cxnId="{0AB85046-B2ED-44D5-A36C-D649480C23A3}">
      <dgm:prSet/>
      <dgm:spPr/>
      <dgm:t>
        <a:bodyPr/>
        <a:lstStyle/>
        <a:p>
          <a:endParaRPr lang="en-US"/>
        </a:p>
      </dgm:t>
    </dgm:pt>
    <dgm:pt modelId="{88CAD763-234B-40EF-8B20-E695E1124033}">
      <dgm:prSet/>
      <dgm:spPr/>
      <dgm:t>
        <a:bodyPr/>
        <a:lstStyle/>
        <a:p>
          <a:r>
            <a:rPr lang="en-US"/>
            <a:t>o	Antivirus software development begins.</a:t>
          </a:r>
        </a:p>
      </dgm:t>
    </dgm:pt>
    <dgm:pt modelId="{5CC1F7AD-7CD2-4E3D-8874-FB3486544C9C}" type="parTrans" cxnId="{8C6854E4-7EAF-4CC5-8767-07D055C6EE0E}">
      <dgm:prSet/>
      <dgm:spPr/>
      <dgm:t>
        <a:bodyPr/>
        <a:lstStyle/>
        <a:p>
          <a:endParaRPr lang="en-US"/>
        </a:p>
      </dgm:t>
    </dgm:pt>
    <dgm:pt modelId="{CB12F294-43A8-4377-A1C2-4C3F1621C2C7}" type="sibTrans" cxnId="{8C6854E4-7EAF-4CC5-8767-07D055C6EE0E}">
      <dgm:prSet/>
      <dgm:spPr/>
      <dgm:t>
        <a:bodyPr/>
        <a:lstStyle/>
        <a:p>
          <a:endParaRPr lang="en-US"/>
        </a:p>
      </dgm:t>
    </dgm:pt>
    <dgm:pt modelId="{DCDAEE87-5C6B-4904-8CE1-DD0306C923F4}">
      <dgm:prSet/>
      <dgm:spPr/>
      <dgm:t>
        <a:bodyPr/>
        <a:lstStyle/>
        <a:p>
          <a:r>
            <a:rPr lang="en-US"/>
            <a:t>o	Early firewalls introduced.</a:t>
          </a:r>
        </a:p>
      </dgm:t>
    </dgm:pt>
    <dgm:pt modelId="{0498E71C-7E42-49A8-A2EC-92701F02CED3}" type="parTrans" cxnId="{0657E077-0845-4BED-9EEE-FEA0F2CFABAE}">
      <dgm:prSet/>
      <dgm:spPr/>
      <dgm:t>
        <a:bodyPr/>
        <a:lstStyle/>
        <a:p>
          <a:endParaRPr lang="en-US"/>
        </a:p>
      </dgm:t>
    </dgm:pt>
    <dgm:pt modelId="{E1502380-67C6-4EE0-92C8-23C320B06EFD}" type="sibTrans" cxnId="{0657E077-0845-4BED-9EEE-FEA0F2CFABAE}">
      <dgm:prSet/>
      <dgm:spPr/>
      <dgm:t>
        <a:bodyPr/>
        <a:lstStyle/>
        <a:p>
          <a:endParaRPr lang="en-US"/>
        </a:p>
      </dgm:t>
    </dgm:pt>
    <dgm:pt modelId="{347FBEA5-62F2-4204-92CE-745E96AB7367}" type="pres">
      <dgm:prSet presAssocID="{FE171FA7-0586-40A3-9312-1B13353CF0F4}" presName="root" presStyleCnt="0">
        <dgm:presLayoutVars>
          <dgm:dir/>
          <dgm:resizeHandles val="exact"/>
        </dgm:presLayoutVars>
      </dgm:prSet>
      <dgm:spPr/>
    </dgm:pt>
    <dgm:pt modelId="{E6C5604A-8C58-42F0-A340-F30F9EE5D535}" type="pres">
      <dgm:prSet presAssocID="{DD930FBE-6BA9-4299-A8EE-DC22145D96E0}" presName="compNode" presStyleCnt="0"/>
      <dgm:spPr/>
    </dgm:pt>
    <dgm:pt modelId="{5ED958AB-5F25-4B01-B1B5-4C7410CD05E1}" type="pres">
      <dgm:prSet presAssocID="{DD930FBE-6BA9-4299-A8EE-DC22145D96E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F49B4C-B49F-436A-BB36-46A4C62BFF6B}" type="pres">
      <dgm:prSet presAssocID="{DD930FBE-6BA9-4299-A8EE-DC22145D96E0}" presName="spaceRect" presStyleCnt="0"/>
      <dgm:spPr/>
    </dgm:pt>
    <dgm:pt modelId="{1FF2EBED-7AC0-42D4-823E-BBA0743DE5FB}" type="pres">
      <dgm:prSet presAssocID="{DD930FBE-6BA9-4299-A8EE-DC22145D96E0}" presName="textRect" presStyleLbl="revTx" presStyleIdx="0" presStyleCnt="5">
        <dgm:presLayoutVars>
          <dgm:chMax val="1"/>
          <dgm:chPref val="1"/>
        </dgm:presLayoutVars>
      </dgm:prSet>
      <dgm:spPr/>
    </dgm:pt>
    <dgm:pt modelId="{07FB229B-E63C-4F8D-BC45-97D889F85454}" type="pres">
      <dgm:prSet presAssocID="{EB86FC19-CB53-4822-BE01-FD2963D24E63}" presName="sibTrans" presStyleCnt="0"/>
      <dgm:spPr/>
    </dgm:pt>
    <dgm:pt modelId="{67FE20DD-C8FE-40B9-A71F-542B704245F5}" type="pres">
      <dgm:prSet presAssocID="{81CB3BE1-A0C8-427E-8824-E6687624C580}" presName="compNode" presStyleCnt="0"/>
      <dgm:spPr/>
    </dgm:pt>
    <dgm:pt modelId="{E8DAF2D0-C744-4A41-B437-0F707DE5F27C}" type="pres">
      <dgm:prSet presAssocID="{81CB3BE1-A0C8-427E-8824-E6687624C5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13B22BC-DAD1-4BDB-9199-D32B627E50C6}" type="pres">
      <dgm:prSet presAssocID="{81CB3BE1-A0C8-427E-8824-E6687624C580}" presName="spaceRect" presStyleCnt="0"/>
      <dgm:spPr/>
    </dgm:pt>
    <dgm:pt modelId="{04AC485A-846B-4720-AF1C-71F7E6D2E2BF}" type="pres">
      <dgm:prSet presAssocID="{81CB3BE1-A0C8-427E-8824-E6687624C580}" presName="textRect" presStyleLbl="revTx" presStyleIdx="1" presStyleCnt="5">
        <dgm:presLayoutVars>
          <dgm:chMax val="1"/>
          <dgm:chPref val="1"/>
        </dgm:presLayoutVars>
      </dgm:prSet>
      <dgm:spPr/>
    </dgm:pt>
    <dgm:pt modelId="{F6E79EDA-E385-4648-A7C2-CDBC61186957}" type="pres">
      <dgm:prSet presAssocID="{2A1C88E8-F9C7-4347-82D9-85FC8AA101FA}" presName="sibTrans" presStyleCnt="0"/>
      <dgm:spPr/>
    </dgm:pt>
    <dgm:pt modelId="{AB5E47E1-8122-42DF-B9C4-553788720A62}" type="pres">
      <dgm:prSet presAssocID="{E1CDA7F0-2E13-4362-B3C9-72AAA2246B88}" presName="compNode" presStyleCnt="0"/>
      <dgm:spPr/>
    </dgm:pt>
    <dgm:pt modelId="{3EAC97C2-2313-4359-AC02-ABF69AC973DF}" type="pres">
      <dgm:prSet presAssocID="{E1CDA7F0-2E13-4362-B3C9-72AAA2246B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4C5B3D5-4680-45DF-82A6-88B6C90C453F}" type="pres">
      <dgm:prSet presAssocID="{E1CDA7F0-2E13-4362-B3C9-72AAA2246B88}" presName="spaceRect" presStyleCnt="0"/>
      <dgm:spPr/>
    </dgm:pt>
    <dgm:pt modelId="{CAEB77E6-C9C9-4C28-8075-4DFBD01589F6}" type="pres">
      <dgm:prSet presAssocID="{E1CDA7F0-2E13-4362-B3C9-72AAA2246B88}" presName="textRect" presStyleLbl="revTx" presStyleIdx="2" presStyleCnt="5">
        <dgm:presLayoutVars>
          <dgm:chMax val="1"/>
          <dgm:chPref val="1"/>
        </dgm:presLayoutVars>
      </dgm:prSet>
      <dgm:spPr/>
    </dgm:pt>
    <dgm:pt modelId="{714DAD32-BC5F-41DC-B165-2CA864978893}" type="pres">
      <dgm:prSet presAssocID="{95108DCB-3E32-4E76-9F55-50E538220284}" presName="sibTrans" presStyleCnt="0"/>
      <dgm:spPr/>
    </dgm:pt>
    <dgm:pt modelId="{55BB3611-F53C-4CBB-847A-E5FDA85C2784}" type="pres">
      <dgm:prSet presAssocID="{88CAD763-234B-40EF-8B20-E695E1124033}" presName="compNode" presStyleCnt="0"/>
      <dgm:spPr/>
    </dgm:pt>
    <dgm:pt modelId="{E689197C-015B-46DB-B44D-5BDC33C0B040}" type="pres">
      <dgm:prSet presAssocID="{88CAD763-234B-40EF-8B20-E695E11240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D0E7F4D-FF7B-4362-899C-15C6AB955EA0}" type="pres">
      <dgm:prSet presAssocID="{88CAD763-234B-40EF-8B20-E695E1124033}" presName="spaceRect" presStyleCnt="0"/>
      <dgm:spPr/>
    </dgm:pt>
    <dgm:pt modelId="{7C4CD89C-35A2-4C92-A398-983DC2A6F607}" type="pres">
      <dgm:prSet presAssocID="{88CAD763-234B-40EF-8B20-E695E1124033}" presName="textRect" presStyleLbl="revTx" presStyleIdx="3" presStyleCnt="5">
        <dgm:presLayoutVars>
          <dgm:chMax val="1"/>
          <dgm:chPref val="1"/>
        </dgm:presLayoutVars>
      </dgm:prSet>
      <dgm:spPr/>
    </dgm:pt>
    <dgm:pt modelId="{3D216729-DE93-4E89-8760-A26CCB0FAE50}" type="pres">
      <dgm:prSet presAssocID="{CB12F294-43A8-4377-A1C2-4C3F1621C2C7}" presName="sibTrans" presStyleCnt="0"/>
      <dgm:spPr/>
    </dgm:pt>
    <dgm:pt modelId="{4542C461-20EE-46C2-9A2E-0DDDC16BDB43}" type="pres">
      <dgm:prSet presAssocID="{DCDAEE87-5C6B-4904-8CE1-DD0306C923F4}" presName="compNode" presStyleCnt="0"/>
      <dgm:spPr/>
    </dgm:pt>
    <dgm:pt modelId="{D5EF216F-4426-4146-8831-8EE692E2BB2E}" type="pres">
      <dgm:prSet presAssocID="{DCDAEE87-5C6B-4904-8CE1-DD0306C923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5094F52-22BC-4793-9CEC-57E1BE2FD334}" type="pres">
      <dgm:prSet presAssocID="{DCDAEE87-5C6B-4904-8CE1-DD0306C923F4}" presName="spaceRect" presStyleCnt="0"/>
      <dgm:spPr/>
    </dgm:pt>
    <dgm:pt modelId="{89CFAF94-94C8-4C3A-8129-38124E57C2B9}" type="pres">
      <dgm:prSet presAssocID="{DCDAEE87-5C6B-4904-8CE1-DD0306C923F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2096710-5D9F-46C1-BA84-1109248FD1A3}" type="presOf" srcId="{DCDAEE87-5C6B-4904-8CE1-DD0306C923F4}" destId="{89CFAF94-94C8-4C3A-8129-38124E57C2B9}" srcOrd="0" destOrd="0" presId="urn:microsoft.com/office/officeart/2018/2/layout/IconLabelList"/>
    <dgm:cxn modelId="{36D28A5F-9738-4968-902D-D0A8B4830F39}" type="presOf" srcId="{88CAD763-234B-40EF-8B20-E695E1124033}" destId="{7C4CD89C-35A2-4C92-A398-983DC2A6F607}" srcOrd="0" destOrd="0" presId="urn:microsoft.com/office/officeart/2018/2/layout/IconLabelList"/>
    <dgm:cxn modelId="{0AB85046-B2ED-44D5-A36C-D649480C23A3}" srcId="{FE171FA7-0586-40A3-9312-1B13353CF0F4}" destId="{E1CDA7F0-2E13-4362-B3C9-72AAA2246B88}" srcOrd="2" destOrd="0" parTransId="{3314805B-0672-4B91-BECC-5825DCC49547}" sibTransId="{95108DCB-3E32-4E76-9F55-50E538220284}"/>
    <dgm:cxn modelId="{0657E077-0845-4BED-9EEE-FEA0F2CFABAE}" srcId="{FE171FA7-0586-40A3-9312-1B13353CF0F4}" destId="{DCDAEE87-5C6B-4904-8CE1-DD0306C923F4}" srcOrd="4" destOrd="0" parTransId="{0498E71C-7E42-49A8-A2EC-92701F02CED3}" sibTransId="{E1502380-67C6-4EE0-92C8-23C320B06EFD}"/>
    <dgm:cxn modelId="{1C81D592-F67F-4CB5-9B5C-0C9C74B713AA}" type="presOf" srcId="{DD930FBE-6BA9-4299-A8EE-DC22145D96E0}" destId="{1FF2EBED-7AC0-42D4-823E-BBA0743DE5FB}" srcOrd="0" destOrd="0" presId="urn:microsoft.com/office/officeart/2018/2/layout/IconLabelList"/>
    <dgm:cxn modelId="{76B406A0-01C0-4709-A01C-933951D16338}" type="presOf" srcId="{FE171FA7-0586-40A3-9312-1B13353CF0F4}" destId="{347FBEA5-62F2-4204-92CE-745E96AB7367}" srcOrd="0" destOrd="0" presId="urn:microsoft.com/office/officeart/2018/2/layout/IconLabelList"/>
    <dgm:cxn modelId="{9C5CC8BA-138F-43EE-8DBD-239D15AB44BB}" type="presOf" srcId="{81CB3BE1-A0C8-427E-8824-E6687624C580}" destId="{04AC485A-846B-4720-AF1C-71F7E6D2E2BF}" srcOrd="0" destOrd="0" presId="urn:microsoft.com/office/officeart/2018/2/layout/IconLabelList"/>
    <dgm:cxn modelId="{AFD87ABE-51FC-4F66-B131-00B44558A542}" srcId="{FE171FA7-0586-40A3-9312-1B13353CF0F4}" destId="{DD930FBE-6BA9-4299-A8EE-DC22145D96E0}" srcOrd="0" destOrd="0" parTransId="{9920E8EF-6F04-4ECD-B93A-1F9B1CEBD541}" sibTransId="{EB86FC19-CB53-4822-BE01-FD2963D24E63}"/>
    <dgm:cxn modelId="{84BD54C2-30DD-433D-941E-9D90468AB26E}" type="presOf" srcId="{E1CDA7F0-2E13-4362-B3C9-72AAA2246B88}" destId="{CAEB77E6-C9C9-4C28-8075-4DFBD01589F6}" srcOrd="0" destOrd="0" presId="urn:microsoft.com/office/officeart/2018/2/layout/IconLabelList"/>
    <dgm:cxn modelId="{DEC00AC7-3881-4A2B-8EF0-2FF7716801F4}" srcId="{FE171FA7-0586-40A3-9312-1B13353CF0F4}" destId="{81CB3BE1-A0C8-427E-8824-E6687624C580}" srcOrd="1" destOrd="0" parTransId="{C4635C8F-747F-4596-AA76-B29D9292D7F5}" sibTransId="{2A1C88E8-F9C7-4347-82D9-85FC8AA101FA}"/>
    <dgm:cxn modelId="{8C6854E4-7EAF-4CC5-8767-07D055C6EE0E}" srcId="{FE171FA7-0586-40A3-9312-1B13353CF0F4}" destId="{88CAD763-234B-40EF-8B20-E695E1124033}" srcOrd="3" destOrd="0" parTransId="{5CC1F7AD-7CD2-4E3D-8874-FB3486544C9C}" sibTransId="{CB12F294-43A8-4377-A1C2-4C3F1621C2C7}"/>
    <dgm:cxn modelId="{79A0CCF2-83F2-4341-BDC1-2E51C2799781}" type="presParOf" srcId="{347FBEA5-62F2-4204-92CE-745E96AB7367}" destId="{E6C5604A-8C58-42F0-A340-F30F9EE5D535}" srcOrd="0" destOrd="0" presId="urn:microsoft.com/office/officeart/2018/2/layout/IconLabelList"/>
    <dgm:cxn modelId="{5803BFFE-8A05-4809-A435-E05DA86CF2EA}" type="presParOf" srcId="{E6C5604A-8C58-42F0-A340-F30F9EE5D535}" destId="{5ED958AB-5F25-4B01-B1B5-4C7410CD05E1}" srcOrd="0" destOrd="0" presId="urn:microsoft.com/office/officeart/2018/2/layout/IconLabelList"/>
    <dgm:cxn modelId="{4F869BCD-0689-4056-9971-01BAB3188E04}" type="presParOf" srcId="{E6C5604A-8C58-42F0-A340-F30F9EE5D535}" destId="{D7F49B4C-B49F-436A-BB36-46A4C62BFF6B}" srcOrd="1" destOrd="0" presId="urn:microsoft.com/office/officeart/2018/2/layout/IconLabelList"/>
    <dgm:cxn modelId="{3FC2EF43-5EAA-428C-93C2-D9BEFB08FDF3}" type="presParOf" srcId="{E6C5604A-8C58-42F0-A340-F30F9EE5D535}" destId="{1FF2EBED-7AC0-42D4-823E-BBA0743DE5FB}" srcOrd="2" destOrd="0" presId="urn:microsoft.com/office/officeart/2018/2/layout/IconLabelList"/>
    <dgm:cxn modelId="{0B1B22DC-4E37-4BAF-A878-FB0F4ECA3722}" type="presParOf" srcId="{347FBEA5-62F2-4204-92CE-745E96AB7367}" destId="{07FB229B-E63C-4F8D-BC45-97D889F85454}" srcOrd="1" destOrd="0" presId="urn:microsoft.com/office/officeart/2018/2/layout/IconLabelList"/>
    <dgm:cxn modelId="{34A770DC-78E4-4220-A9D1-ADF82B1B4EA0}" type="presParOf" srcId="{347FBEA5-62F2-4204-92CE-745E96AB7367}" destId="{67FE20DD-C8FE-40B9-A71F-542B704245F5}" srcOrd="2" destOrd="0" presId="urn:microsoft.com/office/officeart/2018/2/layout/IconLabelList"/>
    <dgm:cxn modelId="{3E05BA01-DEE1-4738-A9E0-7D365681EB6E}" type="presParOf" srcId="{67FE20DD-C8FE-40B9-A71F-542B704245F5}" destId="{E8DAF2D0-C744-4A41-B437-0F707DE5F27C}" srcOrd="0" destOrd="0" presId="urn:microsoft.com/office/officeart/2018/2/layout/IconLabelList"/>
    <dgm:cxn modelId="{32010084-8E40-4351-A6B0-5BE7F98424AD}" type="presParOf" srcId="{67FE20DD-C8FE-40B9-A71F-542B704245F5}" destId="{B13B22BC-DAD1-4BDB-9199-D32B627E50C6}" srcOrd="1" destOrd="0" presId="urn:microsoft.com/office/officeart/2018/2/layout/IconLabelList"/>
    <dgm:cxn modelId="{851F3D84-B96E-435C-8441-69ADDCCA4656}" type="presParOf" srcId="{67FE20DD-C8FE-40B9-A71F-542B704245F5}" destId="{04AC485A-846B-4720-AF1C-71F7E6D2E2BF}" srcOrd="2" destOrd="0" presId="urn:microsoft.com/office/officeart/2018/2/layout/IconLabelList"/>
    <dgm:cxn modelId="{58C14FD4-FDFA-413F-B370-4372ACB6DDEA}" type="presParOf" srcId="{347FBEA5-62F2-4204-92CE-745E96AB7367}" destId="{F6E79EDA-E385-4648-A7C2-CDBC61186957}" srcOrd="3" destOrd="0" presId="urn:microsoft.com/office/officeart/2018/2/layout/IconLabelList"/>
    <dgm:cxn modelId="{97D8B44E-2130-45F9-A336-CFE2DE7DFA2F}" type="presParOf" srcId="{347FBEA5-62F2-4204-92CE-745E96AB7367}" destId="{AB5E47E1-8122-42DF-B9C4-553788720A62}" srcOrd="4" destOrd="0" presId="urn:microsoft.com/office/officeart/2018/2/layout/IconLabelList"/>
    <dgm:cxn modelId="{C8D1D43D-CA45-416D-8979-6DF0D0189CAB}" type="presParOf" srcId="{AB5E47E1-8122-42DF-B9C4-553788720A62}" destId="{3EAC97C2-2313-4359-AC02-ABF69AC973DF}" srcOrd="0" destOrd="0" presId="urn:microsoft.com/office/officeart/2018/2/layout/IconLabelList"/>
    <dgm:cxn modelId="{BE6BB9A0-AB84-4E73-83EA-34F8C9F8154C}" type="presParOf" srcId="{AB5E47E1-8122-42DF-B9C4-553788720A62}" destId="{64C5B3D5-4680-45DF-82A6-88B6C90C453F}" srcOrd="1" destOrd="0" presId="urn:microsoft.com/office/officeart/2018/2/layout/IconLabelList"/>
    <dgm:cxn modelId="{0F938803-16B0-4703-B547-899F54EF5995}" type="presParOf" srcId="{AB5E47E1-8122-42DF-B9C4-553788720A62}" destId="{CAEB77E6-C9C9-4C28-8075-4DFBD01589F6}" srcOrd="2" destOrd="0" presId="urn:microsoft.com/office/officeart/2018/2/layout/IconLabelList"/>
    <dgm:cxn modelId="{757213B6-AF3E-4F34-B021-39FC2F3ECE76}" type="presParOf" srcId="{347FBEA5-62F2-4204-92CE-745E96AB7367}" destId="{714DAD32-BC5F-41DC-B165-2CA864978893}" srcOrd="5" destOrd="0" presId="urn:microsoft.com/office/officeart/2018/2/layout/IconLabelList"/>
    <dgm:cxn modelId="{E9024739-7114-47EA-9DCB-3D8A17767996}" type="presParOf" srcId="{347FBEA5-62F2-4204-92CE-745E96AB7367}" destId="{55BB3611-F53C-4CBB-847A-E5FDA85C2784}" srcOrd="6" destOrd="0" presId="urn:microsoft.com/office/officeart/2018/2/layout/IconLabelList"/>
    <dgm:cxn modelId="{AE67EFB3-F640-49E7-84DF-12812D2AC77D}" type="presParOf" srcId="{55BB3611-F53C-4CBB-847A-E5FDA85C2784}" destId="{E689197C-015B-46DB-B44D-5BDC33C0B040}" srcOrd="0" destOrd="0" presId="urn:microsoft.com/office/officeart/2018/2/layout/IconLabelList"/>
    <dgm:cxn modelId="{8C1E987B-8428-4DFD-A38D-4D7BA5267503}" type="presParOf" srcId="{55BB3611-F53C-4CBB-847A-E5FDA85C2784}" destId="{3D0E7F4D-FF7B-4362-899C-15C6AB955EA0}" srcOrd="1" destOrd="0" presId="urn:microsoft.com/office/officeart/2018/2/layout/IconLabelList"/>
    <dgm:cxn modelId="{E145EA5D-5618-4DFD-BC97-D5F20266F147}" type="presParOf" srcId="{55BB3611-F53C-4CBB-847A-E5FDA85C2784}" destId="{7C4CD89C-35A2-4C92-A398-983DC2A6F607}" srcOrd="2" destOrd="0" presId="urn:microsoft.com/office/officeart/2018/2/layout/IconLabelList"/>
    <dgm:cxn modelId="{FB21DF6F-8EC2-4364-B177-041BCA7DCDE2}" type="presParOf" srcId="{347FBEA5-62F2-4204-92CE-745E96AB7367}" destId="{3D216729-DE93-4E89-8760-A26CCB0FAE50}" srcOrd="7" destOrd="0" presId="urn:microsoft.com/office/officeart/2018/2/layout/IconLabelList"/>
    <dgm:cxn modelId="{CE8B4974-1789-4E86-AA2C-ECE2DA36C5CF}" type="presParOf" srcId="{347FBEA5-62F2-4204-92CE-745E96AB7367}" destId="{4542C461-20EE-46C2-9A2E-0DDDC16BDB43}" srcOrd="8" destOrd="0" presId="urn:microsoft.com/office/officeart/2018/2/layout/IconLabelList"/>
    <dgm:cxn modelId="{B16DF18C-E55C-451C-B71F-E85D3FEE9D14}" type="presParOf" srcId="{4542C461-20EE-46C2-9A2E-0DDDC16BDB43}" destId="{D5EF216F-4426-4146-8831-8EE692E2BB2E}" srcOrd="0" destOrd="0" presId="urn:microsoft.com/office/officeart/2018/2/layout/IconLabelList"/>
    <dgm:cxn modelId="{E494E3F0-A201-4321-87D6-E5D2A10792C2}" type="presParOf" srcId="{4542C461-20EE-46C2-9A2E-0DDDC16BDB43}" destId="{F5094F52-22BC-4793-9CEC-57E1BE2FD334}" srcOrd="1" destOrd="0" presId="urn:microsoft.com/office/officeart/2018/2/layout/IconLabelList"/>
    <dgm:cxn modelId="{7CAE3FF0-AAA1-444C-BD7D-14FD6A620F4F}" type="presParOf" srcId="{4542C461-20EE-46C2-9A2E-0DDDC16BDB43}" destId="{89CFAF94-94C8-4C3A-8129-38124E57C2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B4DEA3-E7ED-464D-853A-F808BBEDD709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C9F2AB-659F-418D-AA07-1C7F39AC5117}">
      <dgm:prSet/>
      <dgm:spPr/>
      <dgm:t>
        <a:bodyPr/>
        <a:lstStyle/>
        <a:p>
          <a:r>
            <a:rPr lang="en-US"/>
            <a:t>•	The Internet Era: </a:t>
          </a:r>
        </a:p>
      </dgm:t>
    </dgm:pt>
    <dgm:pt modelId="{2F85CD44-11B8-4F03-9A47-07EC6D8F2185}" type="parTrans" cxnId="{DF37C849-638F-4A6E-AF52-F381AA2608D3}">
      <dgm:prSet/>
      <dgm:spPr/>
      <dgm:t>
        <a:bodyPr/>
        <a:lstStyle/>
        <a:p>
          <a:endParaRPr lang="en-US"/>
        </a:p>
      </dgm:t>
    </dgm:pt>
    <dgm:pt modelId="{7D4E088D-0D50-4DDC-9AC4-6A61CAADD94F}" type="sibTrans" cxnId="{DF37C849-638F-4A6E-AF52-F381AA2608D3}">
      <dgm:prSet/>
      <dgm:spPr/>
      <dgm:t>
        <a:bodyPr/>
        <a:lstStyle/>
        <a:p>
          <a:endParaRPr lang="en-US"/>
        </a:p>
      </dgm:t>
    </dgm:pt>
    <dgm:pt modelId="{90C29730-8EB9-4A6F-927D-209300F49C78}">
      <dgm:prSet/>
      <dgm:spPr/>
      <dgm:t>
        <a:bodyPr/>
        <a:lstStyle/>
        <a:p>
          <a:r>
            <a:rPr lang="en-US"/>
            <a:t>o	Explosive growth of the internet.</a:t>
          </a:r>
        </a:p>
      </dgm:t>
    </dgm:pt>
    <dgm:pt modelId="{F79D658A-83CC-4E13-973E-BF4D876807A9}" type="parTrans" cxnId="{EADCBE4C-3797-4D77-B244-35A9C568DC88}">
      <dgm:prSet/>
      <dgm:spPr/>
      <dgm:t>
        <a:bodyPr/>
        <a:lstStyle/>
        <a:p>
          <a:endParaRPr lang="en-US"/>
        </a:p>
      </dgm:t>
    </dgm:pt>
    <dgm:pt modelId="{2C96DE2A-D155-4C88-B39C-D57CC85D7981}" type="sibTrans" cxnId="{EADCBE4C-3797-4D77-B244-35A9C568DC88}">
      <dgm:prSet/>
      <dgm:spPr/>
      <dgm:t>
        <a:bodyPr/>
        <a:lstStyle/>
        <a:p>
          <a:endParaRPr lang="en-US"/>
        </a:p>
      </dgm:t>
    </dgm:pt>
    <dgm:pt modelId="{73106EF1-AD8D-4797-938D-C4102CF03F49}">
      <dgm:prSet/>
      <dgm:spPr/>
      <dgm:t>
        <a:bodyPr/>
        <a:lstStyle/>
        <a:p>
          <a:r>
            <a:rPr lang="en-US"/>
            <a:t>o	Emergence of cybercrime (e.g., hacking, phishing).</a:t>
          </a:r>
        </a:p>
      </dgm:t>
    </dgm:pt>
    <dgm:pt modelId="{9890B554-EA0A-4B4C-A04A-63745B6D58F6}" type="parTrans" cxnId="{B033C213-4CCE-429F-96CB-3CDC3A8D388A}">
      <dgm:prSet/>
      <dgm:spPr/>
      <dgm:t>
        <a:bodyPr/>
        <a:lstStyle/>
        <a:p>
          <a:endParaRPr lang="en-US"/>
        </a:p>
      </dgm:t>
    </dgm:pt>
    <dgm:pt modelId="{FEB0BA67-85E9-4A3E-A1E9-5E7083E75072}" type="sibTrans" cxnId="{B033C213-4CCE-429F-96CB-3CDC3A8D388A}">
      <dgm:prSet/>
      <dgm:spPr/>
      <dgm:t>
        <a:bodyPr/>
        <a:lstStyle/>
        <a:p>
          <a:endParaRPr lang="en-US"/>
        </a:p>
      </dgm:t>
    </dgm:pt>
    <dgm:pt modelId="{2FA11529-F64D-4349-AD7D-C35906A529FB}">
      <dgm:prSet/>
      <dgm:spPr/>
      <dgm:t>
        <a:bodyPr/>
        <a:lstStyle/>
        <a:p>
          <a:r>
            <a:rPr lang="en-US"/>
            <a:t>o	Development of security standards (e.g., SSL/TLS).</a:t>
          </a:r>
        </a:p>
      </dgm:t>
    </dgm:pt>
    <dgm:pt modelId="{03642F1C-352A-441A-A340-CFD82A589BCF}" type="parTrans" cxnId="{926B34D1-F905-412B-9274-F2AEA148562E}">
      <dgm:prSet/>
      <dgm:spPr/>
      <dgm:t>
        <a:bodyPr/>
        <a:lstStyle/>
        <a:p>
          <a:endParaRPr lang="en-US"/>
        </a:p>
      </dgm:t>
    </dgm:pt>
    <dgm:pt modelId="{781BABD9-CB9F-4BCB-B3E3-D9D48CBC24B5}" type="sibTrans" cxnId="{926B34D1-F905-412B-9274-F2AEA148562E}">
      <dgm:prSet/>
      <dgm:spPr/>
      <dgm:t>
        <a:bodyPr/>
        <a:lstStyle/>
        <a:p>
          <a:endParaRPr lang="en-US"/>
        </a:p>
      </dgm:t>
    </dgm:pt>
    <dgm:pt modelId="{4EB7867C-CF63-456F-BDAF-40CA91353CAC}">
      <dgm:prSet/>
      <dgm:spPr/>
      <dgm:t>
        <a:bodyPr/>
        <a:lstStyle/>
        <a:p>
          <a:r>
            <a:rPr lang="en-US"/>
            <a:t>o	Rise of network security tools (e.g., intrusion detection systems).</a:t>
          </a:r>
        </a:p>
      </dgm:t>
    </dgm:pt>
    <dgm:pt modelId="{1B98D6F8-81AD-480D-ADF2-69FCEBCB996A}" type="parTrans" cxnId="{357F23F6-A07B-4DBD-BBD3-DB4374227CEC}">
      <dgm:prSet/>
      <dgm:spPr/>
      <dgm:t>
        <a:bodyPr/>
        <a:lstStyle/>
        <a:p>
          <a:endParaRPr lang="en-US"/>
        </a:p>
      </dgm:t>
    </dgm:pt>
    <dgm:pt modelId="{70F9CC0C-33EF-48D1-B980-85FEAB73C091}" type="sibTrans" cxnId="{357F23F6-A07B-4DBD-BBD3-DB4374227CEC}">
      <dgm:prSet/>
      <dgm:spPr/>
      <dgm:t>
        <a:bodyPr/>
        <a:lstStyle/>
        <a:p>
          <a:endParaRPr lang="en-US"/>
        </a:p>
      </dgm:t>
    </dgm:pt>
    <dgm:pt modelId="{35B67B7F-21B4-4326-B280-D5B79ABA2EDF}" type="pres">
      <dgm:prSet presAssocID="{90B4DEA3-E7ED-464D-853A-F808BBEDD709}" presName="outerComposite" presStyleCnt="0">
        <dgm:presLayoutVars>
          <dgm:chMax val="5"/>
          <dgm:dir/>
          <dgm:resizeHandles val="exact"/>
        </dgm:presLayoutVars>
      </dgm:prSet>
      <dgm:spPr/>
    </dgm:pt>
    <dgm:pt modelId="{0DB37C71-50F8-42B8-936B-71F5506210E4}" type="pres">
      <dgm:prSet presAssocID="{90B4DEA3-E7ED-464D-853A-F808BBEDD709}" presName="dummyMaxCanvas" presStyleCnt="0">
        <dgm:presLayoutVars/>
      </dgm:prSet>
      <dgm:spPr/>
    </dgm:pt>
    <dgm:pt modelId="{378446F7-3CA6-4521-AD01-E3905D65D212}" type="pres">
      <dgm:prSet presAssocID="{90B4DEA3-E7ED-464D-853A-F808BBEDD709}" presName="FiveNodes_1" presStyleLbl="node1" presStyleIdx="0" presStyleCnt="5">
        <dgm:presLayoutVars>
          <dgm:bulletEnabled val="1"/>
        </dgm:presLayoutVars>
      </dgm:prSet>
      <dgm:spPr/>
    </dgm:pt>
    <dgm:pt modelId="{857EEEC1-1832-4C6B-BB63-D8D33A483D62}" type="pres">
      <dgm:prSet presAssocID="{90B4DEA3-E7ED-464D-853A-F808BBEDD709}" presName="FiveNodes_2" presStyleLbl="node1" presStyleIdx="1" presStyleCnt="5">
        <dgm:presLayoutVars>
          <dgm:bulletEnabled val="1"/>
        </dgm:presLayoutVars>
      </dgm:prSet>
      <dgm:spPr/>
    </dgm:pt>
    <dgm:pt modelId="{630DA312-E1CC-421C-8945-B8AF35F88436}" type="pres">
      <dgm:prSet presAssocID="{90B4DEA3-E7ED-464D-853A-F808BBEDD709}" presName="FiveNodes_3" presStyleLbl="node1" presStyleIdx="2" presStyleCnt="5">
        <dgm:presLayoutVars>
          <dgm:bulletEnabled val="1"/>
        </dgm:presLayoutVars>
      </dgm:prSet>
      <dgm:spPr/>
    </dgm:pt>
    <dgm:pt modelId="{DB13B5C4-D7AB-4B7E-8722-DDE358F17FBB}" type="pres">
      <dgm:prSet presAssocID="{90B4DEA3-E7ED-464D-853A-F808BBEDD709}" presName="FiveNodes_4" presStyleLbl="node1" presStyleIdx="3" presStyleCnt="5">
        <dgm:presLayoutVars>
          <dgm:bulletEnabled val="1"/>
        </dgm:presLayoutVars>
      </dgm:prSet>
      <dgm:spPr/>
    </dgm:pt>
    <dgm:pt modelId="{317D468F-41CF-434E-956C-C2CE79648297}" type="pres">
      <dgm:prSet presAssocID="{90B4DEA3-E7ED-464D-853A-F808BBEDD709}" presName="FiveNodes_5" presStyleLbl="node1" presStyleIdx="4" presStyleCnt="5">
        <dgm:presLayoutVars>
          <dgm:bulletEnabled val="1"/>
        </dgm:presLayoutVars>
      </dgm:prSet>
      <dgm:spPr/>
    </dgm:pt>
    <dgm:pt modelId="{191BF3A3-D352-48B5-8347-422784EFFD85}" type="pres">
      <dgm:prSet presAssocID="{90B4DEA3-E7ED-464D-853A-F808BBEDD709}" presName="FiveConn_1-2" presStyleLbl="fgAccFollowNode1" presStyleIdx="0" presStyleCnt="4">
        <dgm:presLayoutVars>
          <dgm:bulletEnabled val="1"/>
        </dgm:presLayoutVars>
      </dgm:prSet>
      <dgm:spPr/>
    </dgm:pt>
    <dgm:pt modelId="{0E936718-8A5F-4C2A-948A-E96DC4A71636}" type="pres">
      <dgm:prSet presAssocID="{90B4DEA3-E7ED-464D-853A-F808BBEDD709}" presName="FiveConn_2-3" presStyleLbl="fgAccFollowNode1" presStyleIdx="1" presStyleCnt="4">
        <dgm:presLayoutVars>
          <dgm:bulletEnabled val="1"/>
        </dgm:presLayoutVars>
      </dgm:prSet>
      <dgm:spPr/>
    </dgm:pt>
    <dgm:pt modelId="{5D22A1D6-19C4-4394-A62B-3522CFC8B63E}" type="pres">
      <dgm:prSet presAssocID="{90B4DEA3-E7ED-464D-853A-F808BBEDD709}" presName="FiveConn_3-4" presStyleLbl="fgAccFollowNode1" presStyleIdx="2" presStyleCnt="4">
        <dgm:presLayoutVars>
          <dgm:bulletEnabled val="1"/>
        </dgm:presLayoutVars>
      </dgm:prSet>
      <dgm:spPr/>
    </dgm:pt>
    <dgm:pt modelId="{6FE9D662-CF01-40CE-9F81-D2D5F1E16DCB}" type="pres">
      <dgm:prSet presAssocID="{90B4DEA3-E7ED-464D-853A-F808BBEDD709}" presName="FiveConn_4-5" presStyleLbl="fgAccFollowNode1" presStyleIdx="3" presStyleCnt="4">
        <dgm:presLayoutVars>
          <dgm:bulletEnabled val="1"/>
        </dgm:presLayoutVars>
      </dgm:prSet>
      <dgm:spPr/>
    </dgm:pt>
    <dgm:pt modelId="{703765E5-4728-4CA0-8F25-C492D0402544}" type="pres">
      <dgm:prSet presAssocID="{90B4DEA3-E7ED-464D-853A-F808BBEDD709}" presName="FiveNodes_1_text" presStyleLbl="node1" presStyleIdx="4" presStyleCnt="5">
        <dgm:presLayoutVars>
          <dgm:bulletEnabled val="1"/>
        </dgm:presLayoutVars>
      </dgm:prSet>
      <dgm:spPr/>
    </dgm:pt>
    <dgm:pt modelId="{4DB0B6C0-2054-4950-B1F3-271C4C963C4D}" type="pres">
      <dgm:prSet presAssocID="{90B4DEA3-E7ED-464D-853A-F808BBEDD709}" presName="FiveNodes_2_text" presStyleLbl="node1" presStyleIdx="4" presStyleCnt="5">
        <dgm:presLayoutVars>
          <dgm:bulletEnabled val="1"/>
        </dgm:presLayoutVars>
      </dgm:prSet>
      <dgm:spPr/>
    </dgm:pt>
    <dgm:pt modelId="{E3F3CDDF-47D0-4D98-9523-BD629F3433C5}" type="pres">
      <dgm:prSet presAssocID="{90B4DEA3-E7ED-464D-853A-F808BBEDD709}" presName="FiveNodes_3_text" presStyleLbl="node1" presStyleIdx="4" presStyleCnt="5">
        <dgm:presLayoutVars>
          <dgm:bulletEnabled val="1"/>
        </dgm:presLayoutVars>
      </dgm:prSet>
      <dgm:spPr/>
    </dgm:pt>
    <dgm:pt modelId="{736ECC6A-0FD4-4140-BB9E-1ECF36281281}" type="pres">
      <dgm:prSet presAssocID="{90B4DEA3-E7ED-464D-853A-F808BBEDD709}" presName="FiveNodes_4_text" presStyleLbl="node1" presStyleIdx="4" presStyleCnt="5">
        <dgm:presLayoutVars>
          <dgm:bulletEnabled val="1"/>
        </dgm:presLayoutVars>
      </dgm:prSet>
      <dgm:spPr/>
    </dgm:pt>
    <dgm:pt modelId="{A4792FF9-AB4E-4ECF-AD0F-60E5BD60C0F7}" type="pres">
      <dgm:prSet presAssocID="{90B4DEA3-E7ED-464D-853A-F808BBEDD70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1D5D605-A466-4479-9C0B-90DA58D51D71}" type="presOf" srcId="{FEB0BA67-85E9-4A3E-A1E9-5E7083E75072}" destId="{5D22A1D6-19C4-4394-A62B-3522CFC8B63E}" srcOrd="0" destOrd="0" presId="urn:microsoft.com/office/officeart/2005/8/layout/vProcess5"/>
    <dgm:cxn modelId="{FFB18E0E-69D2-46B4-8C20-6D5BBD574F24}" type="presOf" srcId="{90C29730-8EB9-4A6F-927D-209300F49C78}" destId="{857EEEC1-1832-4C6B-BB63-D8D33A483D62}" srcOrd="0" destOrd="0" presId="urn:microsoft.com/office/officeart/2005/8/layout/vProcess5"/>
    <dgm:cxn modelId="{B033C213-4CCE-429F-96CB-3CDC3A8D388A}" srcId="{90B4DEA3-E7ED-464D-853A-F808BBEDD709}" destId="{73106EF1-AD8D-4797-938D-C4102CF03F49}" srcOrd="2" destOrd="0" parTransId="{9890B554-EA0A-4B4C-A04A-63745B6D58F6}" sibTransId="{FEB0BA67-85E9-4A3E-A1E9-5E7083E75072}"/>
    <dgm:cxn modelId="{C611821D-0285-4AF6-9827-D7589E3D724E}" type="presOf" srcId="{90C29730-8EB9-4A6F-927D-209300F49C78}" destId="{4DB0B6C0-2054-4950-B1F3-271C4C963C4D}" srcOrd="1" destOrd="0" presId="urn:microsoft.com/office/officeart/2005/8/layout/vProcess5"/>
    <dgm:cxn modelId="{60314826-C75E-4081-874F-0E4E835B14F0}" type="presOf" srcId="{4EB7867C-CF63-456F-BDAF-40CA91353CAC}" destId="{317D468F-41CF-434E-956C-C2CE79648297}" srcOrd="0" destOrd="0" presId="urn:microsoft.com/office/officeart/2005/8/layout/vProcess5"/>
    <dgm:cxn modelId="{2101CD26-FEA6-4320-84EA-F42CC35E9D32}" type="presOf" srcId="{781BABD9-CB9F-4BCB-B3E3-D9D48CBC24B5}" destId="{6FE9D662-CF01-40CE-9F81-D2D5F1E16DCB}" srcOrd="0" destOrd="0" presId="urn:microsoft.com/office/officeart/2005/8/layout/vProcess5"/>
    <dgm:cxn modelId="{F11E223C-8F86-4F3F-AAEA-D49383429A1B}" type="presOf" srcId="{2FA11529-F64D-4349-AD7D-C35906A529FB}" destId="{DB13B5C4-D7AB-4B7E-8722-DDE358F17FBB}" srcOrd="0" destOrd="0" presId="urn:microsoft.com/office/officeart/2005/8/layout/vProcess5"/>
    <dgm:cxn modelId="{F0486B62-C90E-4AC8-8C91-9927367F538A}" type="presOf" srcId="{73106EF1-AD8D-4797-938D-C4102CF03F49}" destId="{E3F3CDDF-47D0-4D98-9523-BD629F3433C5}" srcOrd="1" destOrd="0" presId="urn:microsoft.com/office/officeart/2005/8/layout/vProcess5"/>
    <dgm:cxn modelId="{FEF3A565-1802-4B24-A1AC-C4C2D7700B75}" type="presOf" srcId="{4EB7867C-CF63-456F-BDAF-40CA91353CAC}" destId="{A4792FF9-AB4E-4ECF-AD0F-60E5BD60C0F7}" srcOrd="1" destOrd="0" presId="urn:microsoft.com/office/officeart/2005/8/layout/vProcess5"/>
    <dgm:cxn modelId="{DF37C849-638F-4A6E-AF52-F381AA2608D3}" srcId="{90B4DEA3-E7ED-464D-853A-F808BBEDD709}" destId="{4EC9F2AB-659F-418D-AA07-1C7F39AC5117}" srcOrd="0" destOrd="0" parTransId="{2F85CD44-11B8-4F03-9A47-07EC6D8F2185}" sibTransId="{7D4E088D-0D50-4DDC-9AC4-6A61CAADD94F}"/>
    <dgm:cxn modelId="{8E72FB6B-4ED0-430B-9C55-E4370CBD803B}" type="presOf" srcId="{4EC9F2AB-659F-418D-AA07-1C7F39AC5117}" destId="{703765E5-4728-4CA0-8F25-C492D0402544}" srcOrd="1" destOrd="0" presId="urn:microsoft.com/office/officeart/2005/8/layout/vProcess5"/>
    <dgm:cxn modelId="{EADCBE4C-3797-4D77-B244-35A9C568DC88}" srcId="{90B4DEA3-E7ED-464D-853A-F808BBEDD709}" destId="{90C29730-8EB9-4A6F-927D-209300F49C78}" srcOrd="1" destOrd="0" parTransId="{F79D658A-83CC-4E13-973E-BF4D876807A9}" sibTransId="{2C96DE2A-D155-4C88-B39C-D57CC85D7981}"/>
    <dgm:cxn modelId="{12E9A472-5E2B-4576-89D9-5CB0291B8D2A}" type="presOf" srcId="{2C96DE2A-D155-4C88-B39C-D57CC85D7981}" destId="{0E936718-8A5F-4C2A-948A-E96DC4A71636}" srcOrd="0" destOrd="0" presId="urn:microsoft.com/office/officeart/2005/8/layout/vProcess5"/>
    <dgm:cxn modelId="{F7837492-4A0D-45C0-8A3A-BAD05D696D29}" type="presOf" srcId="{90B4DEA3-E7ED-464D-853A-F808BBEDD709}" destId="{35B67B7F-21B4-4326-B280-D5B79ABA2EDF}" srcOrd="0" destOrd="0" presId="urn:microsoft.com/office/officeart/2005/8/layout/vProcess5"/>
    <dgm:cxn modelId="{96150DC2-38C0-4DFF-B368-DBB5DFC72B17}" type="presOf" srcId="{2FA11529-F64D-4349-AD7D-C35906A529FB}" destId="{736ECC6A-0FD4-4140-BB9E-1ECF36281281}" srcOrd="1" destOrd="0" presId="urn:microsoft.com/office/officeart/2005/8/layout/vProcess5"/>
    <dgm:cxn modelId="{926B34D1-F905-412B-9274-F2AEA148562E}" srcId="{90B4DEA3-E7ED-464D-853A-F808BBEDD709}" destId="{2FA11529-F64D-4349-AD7D-C35906A529FB}" srcOrd="3" destOrd="0" parTransId="{03642F1C-352A-441A-A340-CFD82A589BCF}" sibTransId="{781BABD9-CB9F-4BCB-B3E3-D9D48CBC24B5}"/>
    <dgm:cxn modelId="{6F7D30D7-C9FD-4602-819F-D0F3F89F3A46}" type="presOf" srcId="{7D4E088D-0D50-4DDC-9AC4-6A61CAADD94F}" destId="{191BF3A3-D352-48B5-8347-422784EFFD85}" srcOrd="0" destOrd="0" presId="urn:microsoft.com/office/officeart/2005/8/layout/vProcess5"/>
    <dgm:cxn modelId="{357F23F6-A07B-4DBD-BBD3-DB4374227CEC}" srcId="{90B4DEA3-E7ED-464D-853A-F808BBEDD709}" destId="{4EB7867C-CF63-456F-BDAF-40CA91353CAC}" srcOrd="4" destOrd="0" parTransId="{1B98D6F8-81AD-480D-ADF2-69FCEBCB996A}" sibTransId="{70F9CC0C-33EF-48D1-B980-85FEAB73C091}"/>
    <dgm:cxn modelId="{F06CC2F9-0CF1-4770-A8DC-48D948AE8FD6}" type="presOf" srcId="{73106EF1-AD8D-4797-938D-C4102CF03F49}" destId="{630DA312-E1CC-421C-8945-B8AF35F88436}" srcOrd="0" destOrd="0" presId="urn:microsoft.com/office/officeart/2005/8/layout/vProcess5"/>
    <dgm:cxn modelId="{12740CFF-3E50-42F5-9E50-1D5B30B2E7EE}" type="presOf" srcId="{4EC9F2AB-659F-418D-AA07-1C7F39AC5117}" destId="{378446F7-3CA6-4521-AD01-E3905D65D212}" srcOrd="0" destOrd="0" presId="urn:microsoft.com/office/officeart/2005/8/layout/vProcess5"/>
    <dgm:cxn modelId="{58A7686D-215E-4438-9420-F44240674E64}" type="presParOf" srcId="{35B67B7F-21B4-4326-B280-D5B79ABA2EDF}" destId="{0DB37C71-50F8-42B8-936B-71F5506210E4}" srcOrd="0" destOrd="0" presId="urn:microsoft.com/office/officeart/2005/8/layout/vProcess5"/>
    <dgm:cxn modelId="{D2304011-3BBB-457A-ACF6-BD52EADA2AAD}" type="presParOf" srcId="{35B67B7F-21B4-4326-B280-D5B79ABA2EDF}" destId="{378446F7-3CA6-4521-AD01-E3905D65D212}" srcOrd="1" destOrd="0" presId="urn:microsoft.com/office/officeart/2005/8/layout/vProcess5"/>
    <dgm:cxn modelId="{B46A0A19-110A-4667-A8B3-16C579D93F3E}" type="presParOf" srcId="{35B67B7F-21B4-4326-B280-D5B79ABA2EDF}" destId="{857EEEC1-1832-4C6B-BB63-D8D33A483D62}" srcOrd="2" destOrd="0" presId="urn:microsoft.com/office/officeart/2005/8/layout/vProcess5"/>
    <dgm:cxn modelId="{1937058A-0345-4DB8-90EF-16C6CF8939EA}" type="presParOf" srcId="{35B67B7F-21B4-4326-B280-D5B79ABA2EDF}" destId="{630DA312-E1CC-421C-8945-B8AF35F88436}" srcOrd="3" destOrd="0" presId="urn:microsoft.com/office/officeart/2005/8/layout/vProcess5"/>
    <dgm:cxn modelId="{9D963F02-C211-4E4E-9A37-DAE5D939D7DB}" type="presParOf" srcId="{35B67B7F-21B4-4326-B280-D5B79ABA2EDF}" destId="{DB13B5C4-D7AB-4B7E-8722-DDE358F17FBB}" srcOrd="4" destOrd="0" presId="urn:microsoft.com/office/officeart/2005/8/layout/vProcess5"/>
    <dgm:cxn modelId="{21A96AC8-611C-4FC5-97A5-717E8214B467}" type="presParOf" srcId="{35B67B7F-21B4-4326-B280-D5B79ABA2EDF}" destId="{317D468F-41CF-434E-956C-C2CE79648297}" srcOrd="5" destOrd="0" presId="urn:microsoft.com/office/officeart/2005/8/layout/vProcess5"/>
    <dgm:cxn modelId="{164B2552-5E07-4054-AEBF-9AD33B86A394}" type="presParOf" srcId="{35B67B7F-21B4-4326-B280-D5B79ABA2EDF}" destId="{191BF3A3-D352-48B5-8347-422784EFFD85}" srcOrd="6" destOrd="0" presId="urn:microsoft.com/office/officeart/2005/8/layout/vProcess5"/>
    <dgm:cxn modelId="{5F02D704-1460-4EF5-A06D-C10CB6010A1A}" type="presParOf" srcId="{35B67B7F-21B4-4326-B280-D5B79ABA2EDF}" destId="{0E936718-8A5F-4C2A-948A-E96DC4A71636}" srcOrd="7" destOrd="0" presId="urn:microsoft.com/office/officeart/2005/8/layout/vProcess5"/>
    <dgm:cxn modelId="{5FBD8DC4-B2D5-4968-9AF8-238B887C0F88}" type="presParOf" srcId="{35B67B7F-21B4-4326-B280-D5B79ABA2EDF}" destId="{5D22A1D6-19C4-4394-A62B-3522CFC8B63E}" srcOrd="8" destOrd="0" presId="urn:microsoft.com/office/officeart/2005/8/layout/vProcess5"/>
    <dgm:cxn modelId="{C0FBDEBC-2921-4E9C-ACA9-DA60983E5840}" type="presParOf" srcId="{35B67B7F-21B4-4326-B280-D5B79ABA2EDF}" destId="{6FE9D662-CF01-40CE-9F81-D2D5F1E16DCB}" srcOrd="9" destOrd="0" presId="urn:microsoft.com/office/officeart/2005/8/layout/vProcess5"/>
    <dgm:cxn modelId="{1BC6FE5F-F694-4E9F-803B-ADFFB5BF6CA9}" type="presParOf" srcId="{35B67B7F-21B4-4326-B280-D5B79ABA2EDF}" destId="{703765E5-4728-4CA0-8F25-C492D0402544}" srcOrd="10" destOrd="0" presId="urn:microsoft.com/office/officeart/2005/8/layout/vProcess5"/>
    <dgm:cxn modelId="{0E6BCC14-4776-4590-93EB-4ABE75566B49}" type="presParOf" srcId="{35B67B7F-21B4-4326-B280-D5B79ABA2EDF}" destId="{4DB0B6C0-2054-4950-B1F3-271C4C963C4D}" srcOrd="11" destOrd="0" presId="urn:microsoft.com/office/officeart/2005/8/layout/vProcess5"/>
    <dgm:cxn modelId="{0F05DEE3-FB39-4709-99D8-5ADE1E4BD2D3}" type="presParOf" srcId="{35B67B7F-21B4-4326-B280-D5B79ABA2EDF}" destId="{E3F3CDDF-47D0-4D98-9523-BD629F3433C5}" srcOrd="12" destOrd="0" presId="urn:microsoft.com/office/officeart/2005/8/layout/vProcess5"/>
    <dgm:cxn modelId="{90926EC0-074F-4A19-8A94-6F682517FEC5}" type="presParOf" srcId="{35B67B7F-21B4-4326-B280-D5B79ABA2EDF}" destId="{736ECC6A-0FD4-4140-BB9E-1ECF36281281}" srcOrd="13" destOrd="0" presId="urn:microsoft.com/office/officeart/2005/8/layout/vProcess5"/>
    <dgm:cxn modelId="{3904932A-C432-4890-A5DF-657575F2D125}" type="presParOf" srcId="{35B67B7F-21B4-4326-B280-D5B79ABA2EDF}" destId="{A4792FF9-AB4E-4ECF-AD0F-60E5BD60C0F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B86C77-80A6-4FF8-BE59-45EFABB40C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4B58E5-AE13-408D-A918-B1B180384241}">
      <dgm:prSet/>
      <dgm:spPr/>
      <dgm:t>
        <a:bodyPr/>
        <a:lstStyle/>
        <a:p>
          <a:r>
            <a:rPr lang="en-US"/>
            <a:t>•	The Rise of Cyberwarfare: </a:t>
          </a:r>
        </a:p>
      </dgm:t>
    </dgm:pt>
    <dgm:pt modelId="{3F4B3762-5893-4B00-9DFD-FE6C5ACB9E3D}" type="parTrans" cxnId="{E87CC36B-5426-4566-84DC-2F3795390D67}">
      <dgm:prSet/>
      <dgm:spPr/>
      <dgm:t>
        <a:bodyPr/>
        <a:lstStyle/>
        <a:p>
          <a:endParaRPr lang="en-US"/>
        </a:p>
      </dgm:t>
    </dgm:pt>
    <dgm:pt modelId="{C7754474-C067-496E-8721-72DA3B08DB6E}" type="sibTrans" cxnId="{E87CC36B-5426-4566-84DC-2F3795390D67}">
      <dgm:prSet/>
      <dgm:spPr/>
      <dgm:t>
        <a:bodyPr/>
        <a:lstStyle/>
        <a:p>
          <a:endParaRPr lang="en-US"/>
        </a:p>
      </dgm:t>
    </dgm:pt>
    <dgm:pt modelId="{8E2ED885-D34B-4557-A21E-33269D9FB624}">
      <dgm:prSet/>
      <dgm:spPr/>
      <dgm:t>
        <a:bodyPr/>
        <a:lstStyle/>
        <a:p>
          <a:r>
            <a:rPr lang="en-US"/>
            <a:t>o	Increased sophistication of cyberattacks.</a:t>
          </a:r>
        </a:p>
      </dgm:t>
    </dgm:pt>
    <dgm:pt modelId="{29C2D93C-C898-499C-9BCD-E864722BA638}" type="parTrans" cxnId="{8C9A1006-4A9E-4D45-8386-C97F434FAFC4}">
      <dgm:prSet/>
      <dgm:spPr/>
      <dgm:t>
        <a:bodyPr/>
        <a:lstStyle/>
        <a:p>
          <a:endParaRPr lang="en-US"/>
        </a:p>
      </dgm:t>
    </dgm:pt>
    <dgm:pt modelId="{A247D0F9-9E4E-430E-AAFA-443396DA8F68}" type="sibTrans" cxnId="{8C9A1006-4A9E-4D45-8386-C97F434FAFC4}">
      <dgm:prSet/>
      <dgm:spPr/>
      <dgm:t>
        <a:bodyPr/>
        <a:lstStyle/>
        <a:p>
          <a:endParaRPr lang="en-US"/>
        </a:p>
      </dgm:t>
    </dgm:pt>
    <dgm:pt modelId="{29A6C2C1-39DD-49A7-8C1A-F52FE7F25F77}">
      <dgm:prSet/>
      <dgm:spPr/>
      <dgm:t>
        <a:bodyPr/>
        <a:lstStyle/>
        <a:p>
          <a:r>
            <a:rPr lang="en-US"/>
            <a:t>o	Rise of botnets and distributed denial-of-service (DDoS) attacks.</a:t>
          </a:r>
        </a:p>
      </dgm:t>
    </dgm:pt>
    <dgm:pt modelId="{72A648EC-3432-4056-8D8E-128178A7EF38}" type="parTrans" cxnId="{C501457C-F595-4C0C-A559-3EA708F84EC0}">
      <dgm:prSet/>
      <dgm:spPr/>
      <dgm:t>
        <a:bodyPr/>
        <a:lstStyle/>
        <a:p>
          <a:endParaRPr lang="en-US"/>
        </a:p>
      </dgm:t>
    </dgm:pt>
    <dgm:pt modelId="{0DFA3676-28E5-45BC-9074-754943EB0C20}" type="sibTrans" cxnId="{C501457C-F595-4C0C-A559-3EA708F84EC0}">
      <dgm:prSet/>
      <dgm:spPr/>
      <dgm:t>
        <a:bodyPr/>
        <a:lstStyle/>
        <a:p>
          <a:endParaRPr lang="en-US"/>
        </a:p>
      </dgm:t>
    </dgm:pt>
    <dgm:pt modelId="{987D420D-19FC-40B1-8950-772B1E48EA80}">
      <dgm:prSet/>
      <dgm:spPr/>
      <dgm:t>
        <a:bodyPr/>
        <a:lstStyle/>
        <a:p>
          <a:r>
            <a:rPr lang="en-US"/>
            <a:t>o	Data breaches become more frequent and impactful.</a:t>
          </a:r>
        </a:p>
      </dgm:t>
    </dgm:pt>
    <dgm:pt modelId="{69AAFB9B-50DB-4B23-974F-97CBB7CC026E}" type="parTrans" cxnId="{EBC002DF-E7FC-484A-8272-1E67A7DAA33B}">
      <dgm:prSet/>
      <dgm:spPr/>
      <dgm:t>
        <a:bodyPr/>
        <a:lstStyle/>
        <a:p>
          <a:endParaRPr lang="en-US"/>
        </a:p>
      </dgm:t>
    </dgm:pt>
    <dgm:pt modelId="{B9491383-A0B1-4FC8-A31D-86D152ED26E5}" type="sibTrans" cxnId="{EBC002DF-E7FC-484A-8272-1E67A7DAA33B}">
      <dgm:prSet/>
      <dgm:spPr/>
      <dgm:t>
        <a:bodyPr/>
        <a:lstStyle/>
        <a:p>
          <a:endParaRPr lang="en-US"/>
        </a:p>
      </dgm:t>
    </dgm:pt>
    <dgm:pt modelId="{3CDA6101-0E27-4E55-A093-33DB3C1331E9}">
      <dgm:prSet/>
      <dgm:spPr/>
      <dgm:t>
        <a:bodyPr/>
        <a:lstStyle/>
        <a:p>
          <a:r>
            <a:rPr lang="en-US"/>
            <a:t>o	Emphasis on data protection regulations (e.g., GDPR).</a:t>
          </a:r>
        </a:p>
      </dgm:t>
    </dgm:pt>
    <dgm:pt modelId="{8AA89F0B-49A2-4F7A-9BD4-25D41CE7368F}" type="parTrans" cxnId="{79AC3C68-53D0-4EB9-B9AD-790ADE6E46F6}">
      <dgm:prSet/>
      <dgm:spPr/>
      <dgm:t>
        <a:bodyPr/>
        <a:lstStyle/>
        <a:p>
          <a:endParaRPr lang="en-US"/>
        </a:p>
      </dgm:t>
    </dgm:pt>
    <dgm:pt modelId="{1FD844ED-1387-4B30-9ADF-A445D8A310FB}" type="sibTrans" cxnId="{79AC3C68-53D0-4EB9-B9AD-790ADE6E46F6}">
      <dgm:prSet/>
      <dgm:spPr/>
      <dgm:t>
        <a:bodyPr/>
        <a:lstStyle/>
        <a:p>
          <a:endParaRPr lang="en-US"/>
        </a:p>
      </dgm:t>
    </dgm:pt>
    <dgm:pt modelId="{1A10D36C-13A3-4F9F-90A8-6C1AF14B05DA}" type="pres">
      <dgm:prSet presAssocID="{0EB86C77-80A6-4FF8-BE59-45EFABB40C6A}" presName="linear" presStyleCnt="0">
        <dgm:presLayoutVars>
          <dgm:animLvl val="lvl"/>
          <dgm:resizeHandles val="exact"/>
        </dgm:presLayoutVars>
      </dgm:prSet>
      <dgm:spPr/>
    </dgm:pt>
    <dgm:pt modelId="{73B4870F-3147-4003-B86F-83770D4E589D}" type="pres">
      <dgm:prSet presAssocID="{E74B58E5-AE13-408D-A918-B1B18038424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5A490EC-E9C6-4A8F-B09B-BCAE8FA6B2FF}" type="pres">
      <dgm:prSet presAssocID="{C7754474-C067-496E-8721-72DA3B08DB6E}" presName="spacer" presStyleCnt="0"/>
      <dgm:spPr/>
    </dgm:pt>
    <dgm:pt modelId="{B35CDB68-94AF-41E3-9CF6-097CB390F717}" type="pres">
      <dgm:prSet presAssocID="{8E2ED885-D34B-4557-A21E-33269D9FB6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2259221-F027-4059-82A5-A6F35F2A2E23}" type="pres">
      <dgm:prSet presAssocID="{A247D0F9-9E4E-430E-AAFA-443396DA8F68}" presName="spacer" presStyleCnt="0"/>
      <dgm:spPr/>
    </dgm:pt>
    <dgm:pt modelId="{FF8BFEBC-5C42-4C6C-923B-8061083FB84E}" type="pres">
      <dgm:prSet presAssocID="{29A6C2C1-39DD-49A7-8C1A-F52FE7F25F7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919B98-EFDB-4EEB-8819-ADA86F2F6D70}" type="pres">
      <dgm:prSet presAssocID="{0DFA3676-28E5-45BC-9074-754943EB0C20}" presName="spacer" presStyleCnt="0"/>
      <dgm:spPr/>
    </dgm:pt>
    <dgm:pt modelId="{BA9E85A1-BCE8-4420-86D6-B3AC1B21994A}" type="pres">
      <dgm:prSet presAssocID="{987D420D-19FC-40B1-8950-772B1E48EA8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581BBF-01BA-4445-BC4B-550DBA9087FA}" type="pres">
      <dgm:prSet presAssocID="{B9491383-A0B1-4FC8-A31D-86D152ED26E5}" presName="spacer" presStyleCnt="0"/>
      <dgm:spPr/>
    </dgm:pt>
    <dgm:pt modelId="{34DE6EBC-6EA4-4AAC-967B-358ED5E4ECFE}" type="pres">
      <dgm:prSet presAssocID="{3CDA6101-0E27-4E55-A093-33DB3C1331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67EB403-C300-4C95-AF80-D010A1C9480C}" type="presOf" srcId="{29A6C2C1-39DD-49A7-8C1A-F52FE7F25F77}" destId="{FF8BFEBC-5C42-4C6C-923B-8061083FB84E}" srcOrd="0" destOrd="0" presId="urn:microsoft.com/office/officeart/2005/8/layout/vList2"/>
    <dgm:cxn modelId="{B7836F05-D4E4-4B47-B022-0E16A527CFF8}" type="presOf" srcId="{3CDA6101-0E27-4E55-A093-33DB3C1331E9}" destId="{34DE6EBC-6EA4-4AAC-967B-358ED5E4ECFE}" srcOrd="0" destOrd="0" presId="urn:microsoft.com/office/officeart/2005/8/layout/vList2"/>
    <dgm:cxn modelId="{8C9A1006-4A9E-4D45-8386-C97F434FAFC4}" srcId="{0EB86C77-80A6-4FF8-BE59-45EFABB40C6A}" destId="{8E2ED885-D34B-4557-A21E-33269D9FB624}" srcOrd="1" destOrd="0" parTransId="{29C2D93C-C898-499C-9BCD-E864722BA638}" sibTransId="{A247D0F9-9E4E-430E-AAFA-443396DA8F68}"/>
    <dgm:cxn modelId="{79AC3C68-53D0-4EB9-B9AD-790ADE6E46F6}" srcId="{0EB86C77-80A6-4FF8-BE59-45EFABB40C6A}" destId="{3CDA6101-0E27-4E55-A093-33DB3C1331E9}" srcOrd="4" destOrd="0" parTransId="{8AA89F0B-49A2-4F7A-9BD4-25D41CE7368F}" sibTransId="{1FD844ED-1387-4B30-9ADF-A445D8A310FB}"/>
    <dgm:cxn modelId="{E87CC36B-5426-4566-84DC-2F3795390D67}" srcId="{0EB86C77-80A6-4FF8-BE59-45EFABB40C6A}" destId="{E74B58E5-AE13-408D-A918-B1B180384241}" srcOrd="0" destOrd="0" parTransId="{3F4B3762-5893-4B00-9DFD-FE6C5ACB9E3D}" sibTransId="{C7754474-C067-496E-8721-72DA3B08DB6E}"/>
    <dgm:cxn modelId="{42978C54-463D-4F6A-B974-523BBCF85424}" type="presOf" srcId="{987D420D-19FC-40B1-8950-772B1E48EA80}" destId="{BA9E85A1-BCE8-4420-86D6-B3AC1B21994A}" srcOrd="0" destOrd="0" presId="urn:microsoft.com/office/officeart/2005/8/layout/vList2"/>
    <dgm:cxn modelId="{0CC0BC74-C60F-45E2-AB79-7607FCBE3265}" type="presOf" srcId="{E74B58E5-AE13-408D-A918-B1B180384241}" destId="{73B4870F-3147-4003-B86F-83770D4E589D}" srcOrd="0" destOrd="0" presId="urn:microsoft.com/office/officeart/2005/8/layout/vList2"/>
    <dgm:cxn modelId="{C501457C-F595-4C0C-A559-3EA708F84EC0}" srcId="{0EB86C77-80A6-4FF8-BE59-45EFABB40C6A}" destId="{29A6C2C1-39DD-49A7-8C1A-F52FE7F25F77}" srcOrd="2" destOrd="0" parTransId="{72A648EC-3432-4056-8D8E-128178A7EF38}" sibTransId="{0DFA3676-28E5-45BC-9074-754943EB0C20}"/>
    <dgm:cxn modelId="{C7258A99-7B50-4EB4-9F3B-9DD0A8B03B06}" type="presOf" srcId="{0EB86C77-80A6-4FF8-BE59-45EFABB40C6A}" destId="{1A10D36C-13A3-4F9F-90A8-6C1AF14B05DA}" srcOrd="0" destOrd="0" presId="urn:microsoft.com/office/officeart/2005/8/layout/vList2"/>
    <dgm:cxn modelId="{1B1D94AD-27CE-4985-B473-0989B019027E}" type="presOf" srcId="{8E2ED885-D34B-4557-A21E-33269D9FB624}" destId="{B35CDB68-94AF-41E3-9CF6-097CB390F717}" srcOrd="0" destOrd="0" presId="urn:microsoft.com/office/officeart/2005/8/layout/vList2"/>
    <dgm:cxn modelId="{EBC002DF-E7FC-484A-8272-1E67A7DAA33B}" srcId="{0EB86C77-80A6-4FF8-BE59-45EFABB40C6A}" destId="{987D420D-19FC-40B1-8950-772B1E48EA80}" srcOrd="3" destOrd="0" parTransId="{69AAFB9B-50DB-4B23-974F-97CBB7CC026E}" sibTransId="{B9491383-A0B1-4FC8-A31D-86D152ED26E5}"/>
    <dgm:cxn modelId="{CB0FF557-C3DE-461D-AEFF-9787DACBED47}" type="presParOf" srcId="{1A10D36C-13A3-4F9F-90A8-6C1AF14B05DA}" destId="{73B4870F-3147-4003-B86F-83770D4E589D}" srcOrd="0" destOrd="0" presId="urn:microsoft.com/office/officeart/2005/8/layout/vList2"/>
    <dgm:cxn modelId="{799A82C2-DAF9-485C-B124-CBCA32AD334C}" type="presParOf" srcId="{1A10D36C-13A3-4F9F-90A8-6C1AF14B05DA}" destId="{45A490EC-E9C6-4A8F-B09B-BCAE8FA6B2FF}" srcOrd="1" destOrd="0" presId="urn:microsoft.com/office/officeart/2005/8/layout/vList2"/>
    <dgm:cxn modelId="{F87DA2D0-2D0A-479D-87C6-9AA2AF600778}" type="presParOf" srcId="{1A10D36C-13A3-4F9F-90A8-6C1AF14B05DA}" destId="{B35CDB68-94AF-41E3-9CF6-097CB390F717}" srcOrd="2" destOrd="0" presId="urn:microsoft.com/office/officeart/2005/8/layout/vList2"/>
    <dgm:cxn modelId="{D6522DD8-5D41-4129-9146-528722C055C3}" type="presParOf" srcId="{1A10D36C-13A3-4F9F-90A8-6C1AF14B05DA}" destId="{52259221-F027-4059-82A5-A6F35F2A2E23}" srcOrd="3" destOrd="0" presId="urn:microsoft.com/office/officeart/2005/8/layout/vList2"/>
    <dgm:cxn modelId="{92AF0BFE-2383-44B7-97CE-A5B9BA6778D0}" type="presParOf" srcId="{1A10D36C-13A3-4F9F-90A8-6C1AF14B05DA}" destId="{FF8BFEBC-5C42-4C6C-923B-8061083FB84E}" srcOrd="4" destOrd="0" presId="urn:microsoft.com/office/officeart/2005/8/layout/vList2"/>
    <dgm:cxn modelId="{CBD3973B-46B6-46B8-AF85-0B1F619C23E5}" type="presParOf" srcId="{1A10D36C-13A3-4F9F-90A8-6C1AF14B05DA}" destId="{69919B98-EFDB-4EEB-8819-ADA86F2F6D70}" srcOrd="5" destOrd="0" presId="urn:microsoft.com/office/officeart/2005/8/layout/vList2"/>
    <dgm:cxn modelId="{6F6F40A8-4931-445A-98E0-30833552849B}" type="presParOf" srcId="{1A10D36C-13A3-4F9F-90A8-6C1AF14B05DA}" destId="{BA9E85A1-BCE8-4420-86D6-B3AC1B21994A}" srcOrd="6" destOrd="0" presId="urn:microsoft.com/office/officeart/2005/8/layout/vList2"/>
    <dgm:cxn modelId="{636A19BE-E249-4CD2-8C28-86234F9CEFD6}" type="presParOf" srcId="{1A10D36C-13A3-4F9F-90A8-6C1AF14B05DA}" destId="{2F581BBF-01BA-4445-BC4B-550DBA9087FA}" srcOrd="7" destOrd="0" presId="urn:microsoft.com/office/officeart/2005/8/layout/vList2"/>
    <dgm:cxn modelId="{CC5B1D6F-48D8-402D-AFF3-5EDDD92FBC22}" type="presParOf" srcId="{1A10D36C-13A3-4F9F-90A8-6C1AF14B05DA}" destId="{34DE6EBC-6EA4-4AAC-967B-358ED5E4EC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491A80-8B74-4426-99C9-1F1A1DCAA6AA}" type="doc">
      <dgm:prSet loTypeId="urn:microsoft.com/office/officeart/2017/3/layout/DropPinTimeline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379CC8-72CA-412C-8522-EDED62D1C371}">
      <dgm:prSet/>
      <dgm:spPr/>
      <dgm:t>
        <a:bodyPr/>
        <a:lstStyle/>
        <a:p>
          <a:pPr>
            <a:defRPr b="1"/>
          </a:pPr>
          <a:r>
            <a:rPr lang="en-US"/>
            <a:t>1949</a:t>
          </a:r>
        </a:p>
      </dgm:t>
    </dgm:pt>
    <dgm:pt modelId="{FDC3DE2B-CD10-49AE-908C-3DF64CAF5A9F}" type="parTrans" cxnId="{AAADB4FE-31AE-493F-BB83-FF6EF2875A46}">
      <dgm:prSet/>
      <dgm:spPr/>
      <dgm:t>
        <a:bodyPr/>
        <a:lstStyle/>
        <a:p>
          <a:endParaRPr lang="en-US"/>
        </a:p>
      </dgm:t>
    </dgm:pt>
    <dgm:pt modelId="{C5DFFE98-4EA7-44BF-8826-908E160CE343}" type="sibTrans" cxnId="{AAADB4FE-31AE-493F-BB83-FF6EF2875A46}">
      <dgm:prSet/>
      <dgm:spPr/>
      <dgm:t>
        <a:bodyPr/>
        <a:lstStyle/>
        <a:p>
          <a:endParaRPr lang="en-US"/>
        </a:p>
      </dgm:t>
    </dgm:pt>
    <dgm:pt modelId="{39C02E44-AB36-4BDA-9F23-E1ED3537C991}">
      <dgm:prSet/>
      <dgm:spPr/>
      <dgm:t>
        <a:bodyPr/>
        <a:lstStyle/>
        <a:p>
          <a:r>
            <a:rPr lang="en-US"/>
            <a:t>The invention of the transistor.</a:t>
          </a:r>
        </a:p>
      </dgm:t>
    </dgm:pt>
    <dgm:pt modelId="{94E025E1-8063-4723-9E67-EF6B34BF1107}" type="parTrans" cxnId="{BEA62B5D-5E14-4F3E-B7AA-971557CAA2CC}">
      <dgm:prSet/>
      <dgm:spPr/>
      <dgm:t>
        <a:bodyPr/>
        <a:lstStyle/>
        <a:p>
          <a:endParaRPr lang="en-US"/>
        </a:p>
      </dgm:t>
    </dgm:pt>
    <dgm:pt modelId="{95E6773F-C9CE-4A9D-A21A-2C1D6ED2C50B}" type="sibTrans" cxnId="{BEA62B5D-5E14-4F3E-B7AA-971557CAA2CC}">
      <dgm:prSet/>
      <dgm:spPr/>
      <dgm:t>
        <a:bodyPr/>
        <a:lstStyle/>
        <a:p>
          <a:endParaRPr lang="en-US"/>
        </a:p>
      </dgm:t>
    </dgm:pt>
    <dgm:pt modelId="{ACAF9BCD-5074-4064-ABA8-301960D62458}">
      <dgm:prSet/>
      <dgm:spPr/>
      <dgm:t>
        <a:bodyPr/>
        <a:lstStyle/>
        <a:p>
          <a:pPr>
            <a:defRPr b="1"/>
          </a:pPr>
          <a:r>
            <a:rPr lang="en-US"/>
            <a:t>1969</a:t>
          </a:r>
        </a:p>
      </dgm:t>
    </dgm:pt>
    <dgm:pt modelId="{DA12EC47-2BC0-4CAF-97C9-564C50FEBD2D}" type="parTrans" cxnId="{FB5252F8-FE33-4DA4-A9D0-F7038BC793CD}">
      <dgm:prSet/>
      <dgm:spPr/>
      <dgm:t>
        <a:bodyPr/>
        <a:lstStyle/>
        <a:p>
          <a:endParaRPr lang="en-US"/>
        </a:p>
      </dgm:t>
    </dgm:pt>
    <dgm:pt modelId="{386AFBE8-8C2E-4FAF-AFB3-54777F84FAB6}" type="sibTrans" cxnId="{FB5252F8-FE33-4DA4-A9D0-F7038BC793CD}">
      <dgm:prSet/>
      <dgm:spPr/>
      <dgm:t>
        <a:bodyPr/>
        <a:lstStyle/>
        <a:p>
          <a:endParaRPr lang="en-US"/>
        </a:p>
      </dgm:t>
    </dgm:pt>
    <dgm:pt modelId="{45034927-35E7-4E0C-AA9D-1E9BD38DABA8}">
      <dgm:prSet/>
      <dgm:spPr/>
      <dgm:t>
        <a:bodyPr/>
        <a:lstStyle/>
        <a:p>
          <a:r>
            <a:rPr lang="en-US"/>
            <a:t>The creation of ARPANET.</a:t>
          </a:r>
        </a:p>
      </dgm:t>
    </dgm:pt>
    <dgm:pt modelId="{EE3A26B8-243D-4FFA-87AE-55EDBB619390}" type="parTrans" cxnId="{2E4A0601-07E0-4895-B9BF-2B023E9188E6}">
      <dgm:prSet/>
      <dgm:spPr/>
      <dgm:t>
        <a:bodyPr/>
        <a:lstStyle/>
        <a:p>
          <a:endParaRPr lang="en-US"/>
        </a:p>
      </dgm:t>
    </dgm:pt>
    <dgm:pt modelId="{5CD53F60-27B9-4723-82C8-B871B5DBFBB6}" type="sibTrans" cxnId="{2E4A0601-07E0-4895-B9BF-2B023E9188E6}">
      <dgm:prSet/>
      <dgm:spPr/>
      <dgm:t>
        <a:bodyPr/>
        <a:lstStyle/>
        <a:p>
          <a:endParaRPr lang="en-US"/>
        </a:p>
      </dgm:t>
    </dgm:pt>
    <dgm:pt modelId="{E77CFA38-90D6-4B39-97E0-EB90D3448A80}">
      <dgm:prSet/>
      <dgm:spPr/>
      <dgm:t>
        <a:bodyPr/>
        <a:lstStyle/>
        <a:p>
          <a:pPr>
            <a:defRPr b="1"/>
          </a:pPr>
          <a:r>
            <a:rPr lang="en-US"/>
            <a:t>1988</a:t>
          </a:r>
        </a:p>
      </dgm:t>
    </dgm:pt>
    <dgm:pt modelId="{59D5F888-8C39-412E-B576-AD17D99AB558}" type="parTrans" cxnId="{9CDD039D-DBC2-4A5B-8431-396DF6E21BAE}">
      <dgm:prSet/>
      <dgm:spPr/>
      <dgm:t>
        <a:bodyPr/>
        <a:lstStyle/>
        <a:p>
          <a:endParaRPr lang="en-US"/>
        </a:p>
      </dgm:t>
    </dgm:pt>
    <dgm:pt modelId="{4D3A7113-C6D6-4701-853D-1E64AD0630F6}" type="sibTrans" cxnId="{9CDD039D-DBC2-4A5B-8431-396DF6E21BAE}">
      <dgm:prSet/>
      <dgm:spPr/>
      <dgm:t>
        <a:bodyPr/>
        <a:lstStyle/>
        <a:p>
          <a:endParaRPr lang="en-US"/>
        </a:p>
      </dgm:t>
    </dgm:pt>
    <dgm:pt modelId="{79130E31-BCA2-4EB6-B45D-406759DC20F5}">
      <dgm:prSet/>
      <dgm:spPr/>
      <dgm:t>
        <a:bodyPr/>
        <a:lstStyle/>
        <a:p>
          <a:r>
            <a:rPr lang="en-US"/>
            <a:t>The Morris Worm, one of the first self-replicating computer worms.</a:t>
          </a:r>
        </a:p>
      </dgm:t>
    </dgm:pt>
    <dgm:pt modelId="{88266200-7111-4620-968C-6F092982F937}" type="parTrans" cxnId="{E512A726-E145-4CC3-8703-69E21A8738E5}">
      <dgm:prSet/>
      <dgm:spPr/>
      <dgm:t>
        <a:bodyPr/>
        <a:lstStyle/>
        <a:p>
          <a:endParaRPr lang="en-US"/>
        </a:p>
      </dgm:t>
    </dgm:pt>
    <dgm:pt modelId="{FE88CEEA-D1AE-4E75-ACA2-F5E6BA0D4667}" type="sibTrans" cxnId="{E512A726-E145-4CC3-8703-69E21A8738E5}">
      <dgm:prSet/>
      <dgm:spPr/>
      <dgm:t>
        <a:bodyPr/>
        <a:lstStyle/>
        <a:p>
          <a:endParaRPr lang="en-US"/>
        </a:p>
      </dgm:t>
    </dgm:pt>
    <dgm:pt modelId="{C6EB8857-2EF7-451E-945C-012AE959A296}">
      <dgm:prSet/>
      <dgm:spPr/>
      <dgm:t>
        <a:bodyPr/>
        <a:lstStyle/>
        <a:p>
          <a:pPr>
            <a:defRPr b="1"/>
          </a:pPr>
          <a:r>
            <a:rPr lang="en-US"/>
            <a:t>2001</a:t>
          </a:r>
        </a:p>
      </dgm:t>
    </dgm:pt>
    <dgm:pt modelId="{BE1986B1-AA1B-470C-990A-2140C13ECEC7}" type="parTrans" cxnId="{936EC47A-0378-4071-B19C-656195645F7B}">
      <dgm:prSet/>
      <dgm:spPr/>
      <dgm:t>
        <a:bodyPr/>
        <a:lstStyle/>
        <a:p>
          <a:endParaRPr lang="en-US"/>
        </a:p>
      </dgm:t>
    </dgm:pt>
    <dgm:pt modelId="{05245B7B-08D8-4459-93DA-0E06CA818CBA}" type="sibTrans" cxnId="{936EC47A-0378-4071-B19C-656195645F7B}">
      <dgm:prSet/>
      <dgm:spPr/>
      <dgm:t>
        <a:bodyPr/>
        <a:lstStyle/>
        <a:p>
          <a:endParaRPr lang="en-US"/>
        </a:p>
      </dgm:t>
    </dgm:pt>
    <dgm:pt modelId="{D2958D11-2802-4DE1-AB60-0FBE3D0925A9}">
      <dgm:prSet/>
      <dgm:spPr/>
      <dgm:t>
        <a:bodyPr/>
        <a:lstStyle/>
        <a:p>
          <a:r>
            <a:rPr lang="en-US"/>
            <a:t>The September 11th attacks highlighted the importance of cybersecurity for critical infrastructure.</a:t>
          </a:r>
        </a:p>
      </dgm:t>
    </dgm:pt>
    <dgm:pt modelId="{15B1914E-E6D2-4526-971B-53F8440D0696}" type="parTrans" cxnId="{861E0CB8-C107-4108-B712-834B7D15A457}">
      <dgm:prSet/>
      <dgm:spPr/>
      <dgm:t>
        <a:bodyPr/>
        <a:lstStyle/>
        <a:p>
          <a:endParaRPr lang="en-US"/>
        </a:p>
      </dgm:t>
    </dgm:pt>
    <dgm:pt modelId="{0A23CEE5-9208-4F44-9A12-2397F03162B0}" type="sibTrans" cxnId="{861E0CB8-C107-4108-B712-834B7D15A457}">
      <dgm:prSet/>
      <dgm:spPr/>
      <dgm:t>
        <a:bodyPr/>
        <a:lstStyle/>
        <a:p>
          <a:endParaRPr lang="en-US"/>
        </a:p>
      </dgm:t>
    </dgm:pt>
    <dgm:pt modelId="{53CD428E-A8F8-46B5-83ED-8F8112125F39}">
      <dgm:prSet/>
      <dgm:spPr/>
      <dgm:t>
        <a:bodyPr/>
        <a:lstStyle/>
        <a:p>
          <a:pPr>
            <a:defRPr b="1"/>
          </a:pPr>
          <a:r>
            <a:rPr lang="en-US"/>
            <a:t>2013</a:t>
          </a:r>
        </a:p>
      </dgm:t>
    </dgm:pt>
    <dgm:pt modelId="{70A033FD-DC5A-4127-B251-25941EDE2447}" type="parTrans" cxnId="{88D2F689-C4A4-4911-AF73-0FC424FBC79D}">
      <dgm:prSet/>
      <dgm:spPr/>
      <dgm:t>
        <a:bodyPr/>
        <a:lstStyle/>
        <a:p>
          <a:endParaRPr lang="en-US"/>
        </a:p>
      </dgm:t>
    </dgm:pt>
    <dgm:pt modelId="{BC0A08E4-7CD2-476F-A8E0-CD017355B94F}" type="sibTrans" cxnId="{88D2F689-C4A4-4911-AF73-0FC424FBC79D}">
      <dgm:prSet/>
      <dgm:spPr/>
      <dgm:t>
        <a:bodyPr/>
        <a:lstStyle/>
        <a:p>
          <a:endParaRPr lang="en-US"/>
        </a:p>
      </dgm:t>
    </dgm:pt>
    <dgm:pt modelId="{54B54B8A-DF48-4EB2-93C7-C73C3ECD8C76}">
      <dgm:prSet/>
      <dgm:spPr/>
      <dgm:t>
        <a:bodyPr/>
        <a:lstStyle/>
        <a:p>
          <a:r>
            <a:rPr lang="en-US"/>
            <a:t>The Target data breach exposed vulnerabilities in retail security.</a:t>
          </a:r>
        </a:p>
      </dgm:t>
    </dgm:pt>
    <dgm:pt modelId="{7A228053-1F02-4B98-A5D7-60B16356A507}" type="parTrans" cxnId="{2AF84D5F-DF38-4D78-8CFD-8E6B41606899}">
      <dgm:prSet/>
      <dgm:spPr/>
      <dgm:t>
        <a:bodyPr/>
        <a:lstStyle/>
        <a:p>
          <a:endParaRPr lang="en-US"/>
        </a:p>
      </dgm:t>
    </dgm:pt>
    <dgm:pt modelId="{64F914F6-DE8E-43AD-BEEA-C05192ADB7EF}" type="sibTrans" cxnId="{2AF84D5F-DF38-4D78-8CFD-8E6B41606899}">
      <dgm:prSet/>
      <dgm:spPr/>
      <dgm:t>
        <a:bodyPr/>
        <a:lstStyle/>
        <a:p>
          <a:endParaRPr lang="en-US"/>
        </a:p>
      </dgm:t>
    </dgm:pt>
    <dgm:pt modelId="{6403FBB8-E424-486F-9B07-A805B201B70B}">
      <dgm:prSet/>
      <dgm:spPr/>
      <dgm:t>
        <a:bodyPr/>
        <a:lstStyle/>
        <a:p>
          <a:pPr>
            <a:defRPr b="1"/>
          </a:pPr>
          <a:r>
            <a:rPr lang="en-US"/>
            <a:t>2017</a:t>
          </a:r>
        </a:p>
      </dgm:t>
    </dgm:pt>
    <dgm:pt modelId="{F017636C-6136-4588-886F-C9C6DA006CDE}" type="parTrans" cxnId="{EB36BFDD-6634-4F37-88F7-97D5016E7C29}">
      <dgm:prSet/>
      <dgm:spPr/>
      <dgm:t>
        <a:bodyPr/>
        <a:lstStyle/>
        <a:p>
          <a:endParaRPr lang="en-US"/>
        </a:p>
      </dgm:t>
    </dgm:pt>
    <dgm:pt modelId="{5BC3135B-7664-4593-A6C8-F11D78CCDC2D}" type="sibTrans" cxnId="{EB36BFDD-6634-4F37-88F7-97D5016E7C29}">
      <dgm:prSet/>
      <dgm:spPr/>
      <dgm:t>
        <a:bodyPr/>
        <a:lstStyle/>
        <a:p>
          <a:endParaRPr lang="en-US"/>
        </a:p>
      </dgm:t>
    </dgm:pt>
    <dgm:pt modelId="{37507C1B-C875-4B3D-8D9F-AD5E8D519896}">
      <dgm:prSet/>
      <dgm:spPr/>
      <dgm:t>
        <a:bodyPr/>
        <a:lstStyle/>
        <a:p>
          <a:r>
            <a:rPr lang="en-US"/>
            <a:t>The WannaCry ransomware attack affected organizations worldwide.</a:t>
          </a:r>
        </a:p>
      </dgm:t>
    </dgm:pt>
    <dgm:pt modelId="{E47BB5F4-C3D7-412C-ADA0-04B90B5D54EA}" type="parTrans" cxnId="{C819407E-3E3F-4F0E-84C3-BB1DDDA080A5}">
      <dgm:prSet/>
      <dgm:spPr/>
      <dgm:t>
        <a:bodyPr/>
        <a:lstStyle/>
        <a:p>
          <a:endParaRPr lang="en-US"/>
        </a:p>
      </dgm:t>
    </dgm:pt>
    <dgm:pt modelId="{A753F0AA-BAAB-4EA5-8CA8-B857F3D63AA0}" type="sibTrans" cxnId="{C819407E-3E3F-4F0E-84C3-BB1DDDA080A5}">
      <dgm:prSet/>
      <dgm:spPr/>
      <dgm:t>
        <a:bodyPr/>
        <a:lstStyle/>
        <a:p>
          <a:endParaRPr lang="en-US"/>
        </a:p>
      </dgm:t>
    </dgm:pt>
    <dgm:pt modelId="{59D06270-AFED-464D-867F-CE9A0576FFA4}" type="pres">
      <dgm:prSet presAssocID="{4D491A80-8B74-4426-99C9-1F1A1DCAA6AA}" presName="root" presStyleCnt="0">
        <dgm:presLayoutVars>
          <dgm:chMax/>
          <dgm:chPref/>
          <dgm:animLvl val="lvl"/>
        </dgm:presLayoutVars>
      </dgm:prSet>
      <dgm:spPr/>
    </dgm:pt>
    <dgm:pt modelId="{A5D45132-C8F0-4516-A896-3FA05CFD4EB9}" type="pres">
      <dgm:prSet presAssocID="{4D491A80-8B74-4426-99C9-1F1A1DCAA6AA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665F515F-B87C-4947-B69F-37E4C8E922C9}" type="pres">
      <dgm:prSet presAssocID="{4D491A80-8B74-4426-99C9-1F1A1DCAA6AA}" presName="nodes" presStyleCnt="0">
        <dgm:presLayoutVars>
          <dgm:chMax/>
          <dgm:chPref/>
          <dgm:animLvl val="lvl"/>
        </dgm:presLayoutVars>
      </dgm:prSet>
      <dgm:spPr/>
    </dgm:pt>
    <dgm:pt modelId="{40001808-5EC5-4715-BF39-014CBEFA65DA}" type="pres">
      <dgm:prSet presAssocID="{A9379CC8-72CA-412C-8522-EDED62D1C371}" presName="composite" presStyleCnt="0"/>
      <dgm:spPr/>
    </dgm:pt>
    <dgm:pt modelId="{33A08916-74E5-482C-AA45-B31D681883D9}" type="pres">
      <dgm:prSet presAssocID="{A9379CC8-72CA-412C-8522-EDED62D1C371}" presName="ConnectorPoint" presStyleLbl="lnNode1" presStyleIdx="0" presStyleCnt="6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926FC42F-CE24-44CB-AD23-C7D718269D2E}" type="pres">
      <dgm:prSet presAssocID="{A9379CC8-72CA-412C-8522-EDED62D1C371}" presName="DropPinPlaceHolder" presStyleCnt="0"/>
      <dgm:spPr/>
    </dgm:pt>
    <dgm:pt modelId="{E048A826-CDC3-4801-B4FB-FC03F0EA97B3}" type="pres">
      <dgm:prSet presAssocID="{A9379CC8-72CA-412C-8522-EDED62D1C371}" presName="DropPin" presStyleLbl="alignNode1" presStyleIdx="0" presStyleCnt="6"/>
      <dgm:spPr/>
    </dgm:pt>
    <dgm:pt modelId="{62237C78-C0DC-4DCC-A6E5-FE44AD1AE216}" type="pres">
      <dgm:prSet presAssocID="{A9379CC8-72CA-412C-8522-EDED62D1C371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1C9B603B-0362-418C-A391-638C72E39CE0}" type="pres">
      <dgm:prSet presAssocID="{A9379CC8-72CA-412C-8522-EDED62D1C371}" presName="L2TextContainer" presStyleLbl="revTx" presStyleIdx="0" presStyleCnt="12">
        <dgm:presLayoutVars>
          <dgm:bulletEnabled val="1"/>
        </dgm:presLayoutVars>
      </dgm:prSet>
      <dgm:spPr/>
    </dgm:pt>
    <dgm:pt modelId="{8CAED184-180B-4FD1-A4B5-224518A406DD}" type="pres">
      <dgm:prSet presAssocID="{A9379CC8-72CA-412C-8522-EDED62D1C371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B07196D1-6E82-4C47-AF79-102C1AB33856}" type="pres">
      <dgm:prSet presAssocID="{A9379CC8-72CA-412C-8522-EDED62D1C371}" presName="ConnectLine" presStyleLbl="sibTrans1D1" presStyleIdx="0" presStyleCnt="6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EEF8B645-4FC3-44A6-9CE2-EDD337798127}" type="pres">
      <dgm:prSet presAssocID="{A9379CC8-72CA-412C-8522-EDED62D1C371}" presName="EmptyPlaceHolder" presStyleCnt="0"/>
      <dgm:spPr/>
    </dgm:pt>
    <dgm:pt modelId="{44CCCF90-D930-4F65-9D1C-111E246256EF}" type="pres">
      <dgm:prSet presAssocID="{C5DFFE98-4EA7-44BF-8826-908E160CE343}" presName="spaceBetweenRectangles" presStyleCnt="0"/>
      <dgm:spPr/>
    </dgm:pt>
    <dgm:pt modelId="{8610EB93-BF8B-4780-96D1-3F1D825E201A}" type="pres">
      <dgm:prSet presAssocID="{ACAF9BCD-5074-4064-ABA8-301960D62458}" presName="composite" presStyleCnt="0"/>
      <dgm:spPr/>
    </dgm:pt>
    <dgm:pt modelId="{A37E64FA-8180-4812-A899-3C29B53F599C}" type="pres">
      <dgm:prSet presAssocID="{ACAF9BCD-5074-4064-ABA8-301960D62458}" presName="ConnectorPoint" presStyleLbl="lnNode1" presStyleIdx="1" presStyleCnt="6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6788E484-07B2-41C2-8245-31656A9887D8}" type="pres">
      <dgm:prSet presAssocID="{ACAF9BCD-5074-4064-ABA8-301960D62458}" presName="DropPinPlaceHolder" presStyleCnt="0"/>
      <dgm:spPr/>
    </dgm:pt>
    <dgm:pt modelId="{1C04808C-9386-4A0C-997F-14D26E9F45ED}" type="pres">
      <dgm:prSet presAssocID="{ACAF9BCD-5074-4064-ABA8-301960D62458}" presName="DropPin" presStyleLbl="alignNode1" presStyleIdx="1" presStyleCnt="6"/>
      <dgm:spPr/>
    </dgm:pt>
    <dgm:pt modelId="{AF15D4C5-C481-42B4-9734-EE2B03781934}" type="pres">
      <dgm:prSet presAssocID="{ACAF9BCD-5074-4064-ABA8-301960D62458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FB433B3C-371D-419C-8995-2798360C40B3}" type="pres">
      <dgm:prSet presAssocID="{ACAF9BCD-5074-4064-ABA8-301960D62458}" presName="L2TextContainer" presStyleLbl="revTx" presStyleIdx="2" presStyleCnt="12">
        <dgm:presLayoutVars>
          <dgm:bulletEnabled val="1"/>
        </dgm:presLayoutVars>
      </dgm:prSet>
      <dgm:spPr/>
    </dgm:pt>
    <dgm:pt modelId="{FCE66DCA-1737-4D31-971A-57E661C2EB9A}" type="pres">
      <dgm:prSet presAssocID="{ACAF9BCD-5074-4064-ABA8-301960D62458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EE1850AD-D488-4C3E-A6CE-41863412A0F4}" type="pres">
      <dgm:prSet presAssocID="{ACAF9BCD-5074-4064-ABA8-301960D62458}" presName="ConnectLine" presStyleLbl="sibTrans1D1" presStyleIdx="1" presStyleCnt="6"/>
      <dgm:spPr>
        <a:noFill/>
        <a:ln w="12700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dash"/>
        </a:ln>
        <a:effectLst/>
      </dgm:spPr>
    </dgm:pt>
    <dgm:pt modelId="{AA168A2F-496C-463F-B8B9-AE12E9DAB764}" type="pres">
      <dgm:prSet presAssocID="{ACAF9BCD-5074-4064-ABA8-301960D62458}" presName="EmptyPlaceHolder" presStyleCnt="0"/>
      <dgm:spPr/>
    </dgm:pt>
    <dgm:pt modelId="{97D4F7C8-A028-4622-A24F-3B24A2C6BD08}" type="pres">
      <dgm:prSet presAssocID="{386AFBE8-8C2E-4FAF-AFB3-54777F84FAB6}" presName="spaceBetweenRectangles" presStyleCnt="0"/>
      <dgm:spPr/>
    </dgm:pt>
    <dgm:pt modelId="{22EDEDFB-3149-4854-BA8A-021E58175C09}" type="pres">
      <dgm:prSet presAssocID="{E77CFA38-90D6-4B39-97E0-EB90D3448A80}" presName="composite" presStyleCnt="0"/>
      <dgm:spPr/>
    </dgm:pt>
    <dgm:pt modelId="{4F5AF368-2BFE-4681-B642-60DA62A4CDA9}" type="pres">
      <dgm:prSet presAssocID="{E77CFA38-90D6-4B39-97E0-EB90D3448A80}" presName="ConnectorPoint" presStyleLbl="lnNode1" presStyleIdx="2" presStyleCnt="6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3E1CEB68-0B6D-4121-AEB4-001E5A1DDE66}" type="pres">
      <dgm:prSet presAssocID="{E77CFA38-90D6-4B39-97E0-EB90D3448A80}" presName="DropPinPlaceHolder" presStyleCnt="0"/>
      <dgm:spPr/>
    </dgm:pt>
    <dgm:pt modelId="{048E970B-DAC2-497A-9B53-C283D4585977}" type="pres">
      <dgm:prSet presAssocID="{E77CFA38-90D6-4B39-97E0-EB90D3448A80}" presName="DropPin" presStyleLbl="alignNode1" presStyleIdx="2" presStyleCnt="6"/>
      <dgm:spPr/>
    </dgm:pt>
    <dgm:pt modelId="{D7C7B409-39D3-49DE-8C6E-481C7F91D340}" type="pres">
      <dgm:prSet presAssocID="{E77CFA38-90D6-4B39-97E0-EB90D3448A80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9794B5D9-2F8E-4DA9-974F-2D4CE7D93D94}" type="pres">
      <dgm:prSet presAssocID="{E77CFA38-90D6-4B39-97E0-EB90D3448A80}" presName="L2TextContainer" presStyleLbl="revTx" presStyleIdx="4" presStyleCnt="12">
        <dgm:presLayoutVars>
          <dgm:bulletEnabled val="1"/>
        </dgm:presLayoutVars>
      </dgm:prSet>
      <dgm:spPr/>
    </dgm:pt>
    <dgm:pt modelId="{06EB791F-4CBC-4A01-8770-212F886B76D3}" type="pres">
      <dgm:prSet presAssocID="{E77CFA38-90D6-4B39-97E0-EB90D3448A80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CB03A122-4B06-45DF-8122-B2C2ACCD7F2B}" type="pres">
      <dgm:prSet presAssocID="{E77CFA38-90D6-4B39-97E0-EB90D3448A80}" presName="ConnectLine" presStyleLbl="sibTrans1D1" presStyleIdx="2" presStyleCnt="6"/>
      <dgm:spPr>
        <a:noFill/>
        <a:ln w="12700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dash"/>
        </a:ln>
        <a:effectLst/>
      </dgm:spPr>
    </dgm:pt>
    <dgm:pt modelId="{CC76889F-30F4-47F9-B2D7-F5E0C811EA14}" type="pres">
      <dgm:prSet presAssocID="{E77CFA38-90D6-4B39-97E0-EB90D3448A80}" presName="EmptyPlaceHolder" presStyleCnt="0"/>
      <dgm:spPr/>
    </dgm:pt>
    <dgm:pt modelId="{3A81B08D-9454-48A1-A054-5890AB382094}" type="pres">
      <dgm:prSet presAssocID="{4D3A7113-C6D6-4701-853D-1E64AD0630F6}" presName="spaceBetweenRectangles" presStyleCnt="0"/>
      <dgm:spPr/>
    </dgm:pt>
    <dgm:pt modelId="{9E9D43F4-0723-4001-A3A5-BA7BB1370E3B}" type="pres">
      <dgm:prSet presAssocID="{C6EB8857-2EF7-451E-945C-012AE959A296}" presName="composite" presStyleCnt="0"/>
      <dgm:spPr/>
    </dgm:pt>
    <dgm:pt modelId="{F104CFFA-FFC9-4AA1-93D1-A51E9EB9F477}" type="pres">
      <dgm:prSet presAssocID="{C6EB8857-2EF7-451E-945C-012AE959A296}" presName="ConnectorPoint" presStyleLbl="lnNode1" presStyleIdx="3" presStyleCnt="6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EA1BAD79-AB25-4CEA-9ED2-0F13A3920FC4}" type="pres">
      <dgm:prSet presAssocID="{C6EB8857-2EF7-451E-945C-012AE959A296}" presName="DropPinPlaceHolder" presStyleCnt="0"/>
      <dgm:spPr/>
    </dgm:pt>
    <dgm:pt modelId="{D396A3F8-E6ED-4008-A362-B64F83850715}" type="pres">
      <dgm:prSet presAssocID="{C6EB8857-2EF7-451E-945C-012AE959A296}" presName="DropPin" presStyleLbl="alignNode1" presStyleIdx="3" presStyleCnt="6"/>
      <dgm:spPr/>
    </dgm:pt>
    <dgm:pt modelId="{453662F8-C391-44AB-8FB0-F594FA519CC9}" type="pres">
      <dgm:prSet presAssocID="{C6EB8857-2EF7-451E-945C-012AE959A296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3E4EE888-E602-4520-B943-0511E7E2E47D}" type="pres">
      <dgm:prSet presAssocID="{C6EB8857-2EF7-451E-945C-012AE959A296}" presName="L2TextContainer" presStyleLbl="revTx" presStyleIdx="6" presStyleCnt="12">
        <dgm:presLayoutVars>
          <dgm:bulletEnabled val="1"/>
        </dgm:presLayoutVars>
      </dgm:prSet>
      <dgm:spPr/>
    </dgm:pt>
    <dgm:pt modelId="{7F0AE455-0050-4630-8BE9-09D68B969785}" type="pres">
      <dgm:prSet presAssocID="{C6EB8857-2EF7-451E-945C-012AE959A296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ABBDF5BF-BC38-4C5C-A50A-C55967796DD0}" type="pres">
      <dgm:prSet presAssocID="{C6EB8857-2EF7-451E-945C-012AE959A296}" presName="ConnectLine" presStyleLbl="sibTrans1D1" presStyleIdx="3" presStyleCnt="6"/>
      <dgm:spPr>
        <a:noFill/>
        <a:ln w="12700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dash"/>
        </a:ln>
        <a:effectLst/>
      </dgm:spPr>
    </dgm:pt>
    <dgm:pt modelId="{340BB94A-A142-4460-A821-9777A6B5536B}" type="pres">
      <dgm:prSet presAssocID="{C6EB8857-2EF7-451E-945C-012AE959A296}" presName="EmptyPlaceHolder" presStyleCnt="0"/>
      <dgm:spPr/>
    </dgm:pt>
    <dgm:pt modelId="{4B62E61D-E061-4270-9DBF-1F8D06EFB29C}" type="pres">
      <dgm:prSet presAssocID="{05245B7B-08D8-4459-93DA-0E06CA818CBA}" presName="spaceBetweenRectangles" presStyleCnt="0"/>
      <dgm:spPr/>
    </dgm:pt>
    <dgm:pt modelId="{8FFBF0E5-45B6-45F4-890C-A870A5B08551}" type="pres">
      <dgm:prSet presAssocID="{53CD428E-A8F8-46B5-83ED-8F8112125F39}" presName="composite" presStyleCnt="0"/>
      <dgm:spPr/>
    </dgm:pt>
    <dgm:pt modelId="{9B27CB6D-DE0A-4EB0-9D16-0C176704A7DF}" type="pres">
      <dgm:prSet presAssocID="{53CD428E-A8F8-46B5-83ED-8F8112125F39}" presName="ConnectorPoint" presStyleLbl="lnNode1" presStyleIdx="4" presStyleCnt="6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27131215-8057-4C00-82A1-9407583D41F0}" type="pres">
      <dgm:prSet presAssocID="{53CD428E-A8F8-46B5-83ED-8F8112125F39}" presName="DropPinPlaceHolder" presStyleCnt="0"/>
      <dgm:spPr/>
    </dgm:pt>
    <dgm:pt modelId="{30A0E5EF-6DDB-41BB-BE6A-FD924049EFB8}" type="pres">
      <dgm:prSet presAssocID="{53CD428E-A8F8-46B5-83ED-8F8112125F39}" presName="DropPin" presStyleLbl="alignNode1" presStyleIdx="4" presStyleCnt="6"/>
      <dgm:spPr/>
    </dgm:pt>
    <dgm:pt modelId="{E83868F4-EDB0-4545-9A25-F94174EE4157}" type="pres">
      <dgm:prSet presAssocID="{53CD428E-A8F8-46B5-83ED-8F8112125F39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8DE05C7D-41B7-4F66-8561-9EF0FDDEAFCF}" type="pres">
      <dgm:prSet presAssocID="{53CD428E-A8F8-46B5-83ED-8F8112125F39}" presName="L2TextContainer" presStyleLbl="revTx" presStyleIdx="8" presStyleCnt="12">
        <dgm:presLayoutVars>
          <dgm:bulletEnabled val="1"/>
        </dgm:presLayoutVars>
      </dgm:prSet>
      <dgm:spPr/>
    </dgm:pt>
    <dgm:pt modelId="{6A1298A1-D5DE-468F-849B-56C7779E8627}" type="pres">
      <dgm:prSet presAssocID="{53CD428E-A8F8-46B5-83ED-8F8112125F39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23DB5B3-C936-4191-85B6-3E9D71C7BBD1}" type="pres">
      <dgm:prSet presAssocID="{53CD428E-A8F8-46B5-83ED-8F8112125F39}" presName="ConnectLine" presStyleLbl="sibTrans1D1" presStyleIdx="4" presStyleCnt="6"/>
      <dgm:spPr>
        <a:noFill/>
        <a:ln w="12700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dash"/>
        </a:ln>
        <a:effectLst/>
      </dgm:spPr>
    </dgm:pt>
    <dgm:pt modelId="{E9520D9F-C5ED-4768-B8B0-63AEC2EA293D}" type="pres">
      <dgm:prSet presAssocID="{53CD428E-A8F8-46B5-83ED-8F8112125F39}" presName="EmptyPlaceHolder" presStyleCnt="0"/>
      <dgm:spPr/>
    </dgm:pt>
    <dgm:pt modelId="{D362FAAF-4B4A-4257-896E-CFC988DAF3A4}" type="pres">
      <dgm:prSet presAssocID="{BC0A08E4-7CD2-476F-A8E0-CD017355B94F}" presName="spaceBetweenRectangles" presStyleCnt="0"/>
      <dgm:spPr/>
    </dgm:pt>
    <dgm:pt modelId="{624052B3-8AF0-4F12-A145-56E5C4F6CAD8}" type="pres">
      <dgm:prSet presAssocID="{6403FBB8-E424-486F-9B07-A805B201B70B}" presName="composite" presStyleCnt="0"/>
      <dgm:spPr/>
    </dgm:pt>
    <dgm:pt modelId="{479A698E-33E9-455F-9EAB-10EED42CF048}" type="pres">
      <dgm:prSet presAssocID="{6403FBB8-E424-486F-9B07-A805B201B70B}" presName="ConnectorPoint" presStyleLbl="lnNode1" presStyleIdx="5" presStyleCnt="6"/>
      <dgm:spPr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gm:spPr>
    </dgm:pt>
    <dgm:pt modelId="{C9DCE4E6-5020-49FB-80BE-E442F3D24969}" type="pres">
      <dgm:prSet presAssocID="{6403FBB8-E424-486F-9B07-A805B201B70B}" presName="DropPinPlaceHolder" presStyleCnt="0"/>
      <dgm:spPr/>
    </dgm:pt>
    <dgm:pt modelId="{31C1BA33-C0D6-4E45-8A23-06F2D578EC9F}" type="pres">
      <dgm:prSet presAssocID="{6403FBB8-E424-486F-9B07-A805B201B70B}" presName="DropPin" presStyleLbl="alignNode1" presStyleIdx="5" presStyleCnt="6"/>
      <dgm:spPr/>
    </dgm:pt>
    <dgm:pt modelId="{FD74A464-282E-4885-9195-1F70104331B8}" type="pres">
      <dgm:prSet presAssocID="{6403FBB8-E424-486F-9B07-A805B201B70B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8BD847BE-DEAA-4755-B9D6-953295065ADD}" type="pres">
      <dgm:prSet presAssocID="{6403FBB8-E424-486F-9B07-A805B201B70B}" presName="L2TextContainer" presStyleLbl="revTx" presStyleIdx="10" presStyleCnt="12">
        <dgm:presLayoutVars>
          <dgm:bulletEnabled val="1"/>
        </dgm:presLayoutVars>
      </dgm:prSet>
      <dgm:spPr/>
    </dgm:pt>
    <dgm:pt modelId="{3BA7D6EB-F2A9-425F-8E8A-AC7695E3BEF4}" type="pres">
      <dgm:prSet presAssocID="{6403FBB8-E424-486F-9B07-A805B201B70B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AD9CFF56-3FE3-4B50-BCF0-F16264C7ABB5}" type="pres">
      <dgm:prSet presAssocID="{6403FBB8-E424-486F-9B07-A805B201B70B}" presName="ConnectLine" presStyleLbl="sibTrans1D1" presStyleIdx="5" presStyleCnt="6"/>
      <dgm:spPr>
        <a:noFill/>
        <a:ln w="1270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dash"/>
        </a:ln>
        <a:effectLst/>
      </dgm:spPr>
    </dgm:pt>
    <dgm:pt modelId="{7BC035ED-9B41-4025-A8A6-DB012D890272}" type="pres">
      <dgm:prSet presAssocID="{6403FBB8-E424-486F-9B07-A805B201B70B}" presName="EmptyPlaceHolder" presStyleCnt="0"/>
      <dgm:spPr/>
    </dgm:pt>
  </dgm:ptLst>
  <dgm:cxnLst>
    <dgm:cxn modelId="{2E4A0601-07E0-4895-B9BF-2B023E9188E6}" srcId="{ACAF9BCD-5074-4064-ABA8-301960D62458}" destId="{45034927-35E7-4E0C-AA9D-1E9BD38DABA8}" srcOrd="0" destOrd="0" parTransId="{EE3A26B8-243D-4FFA-87AE-55EDBB619390}" sibTransId="{5CD53F60-27B9-4723-82C8-B871B5DBFBB6}"/>
    <dgm:cxn modelId="{7D262F0E-C9E6-4FF9-B273-53BCA22E2CEE}" type="presOf" srcId="{C6EB8857-2EF7-451E-945C-012AE959A296}" destId="{7F0AE455-0050-4630-8BE9-09D68B969785}" srcOrd="0" destOrd="0" presId="urn:microsoft.com/office/officeart/2017/3/layout/DropPinTimeline"/>
    <dgm:cxn modelId="{E512A726-E145-4CC3-8703-69E21A8738E5}" srcId="{E77CFA38-90D6-4B39-97E0-EB90D3448A80}" destId="{79130E31-BCA2-4EB6-B45D-406759DC20F5}" srcOrd="0" destOrd="0" parTransId="{88266200-7111-4620-968C-6F092982F937}" sibTransId="{FE88CEEA-D1AE-4E75-ACA2-F5E6BA0D4667}"/>
    <dgm:cxn modelId="{1B4D6D3C-205B-4F20-A1B3-E71109A9514D}" type="presOf" srcId="{E77CFA38-90D6-4B39-97E0-EB90D3448A80}" destId="{06EB791F-4CBC-4A01-8770-212F886B76D3}" srcOrd="0" destOrd="0" presId="urn:microsoft.com/office/officeart/2017/3/layout/DropPinTimeline"/>
    <dgm:cxn modelId="{BEA62B5D-5E14-4F3E-B7AA-971557CAA2CC}" srcId="{A9379CC8-72CA-412C-8522-EDED62D1C371}" destId="{39C02E44-AB36-4BDA-9F23-E1ED3537C991}" srcOrd="0" destOrd="0" parTransId="{94E025E1-8063-4723-9E67-EF6B34BF1107}" sibTransId="{95E6773F-C9CE-4A9D-A21A-2C1D6ED2C50B}"/>
    <dgm:cxn modelId="{2AF84D5F-DF38-4D78-8CFD-8E6B41606899}" srcId="{53CD428E-A8F8-46B5-83ED-8F8112125F39}" destId="{54B54B8A-DF48-4EB2-93C7-C73C3ECD8C76}" srcOrd="0" destOrd="0" parTransId="{7A228053-1F02-4B98-A5D7-60B16356A507}" sibTransId="{64F914F6-DE8E-43AD-BEEA-C05192ADB7EF}"/>
    <dgm:cxn modelId="{66D2FB74-F0EF-40B3-B12F-28E250A29B39}" type="presOf" srcId="{4D491A80-8B74-4426-99C9-1F1A1DCAA6AA}" destId="{59D06270-AFED-464D-867F-CE9A0576FFA4}" srcOrd="0" destOrd="0" presId="urn:microsoft.com/office/officeart/2017/3/layout/DropPinTimeline"/>
    <dgm:cxn modelId="{936EC47A-0378-4071-B19C-656195645F7B}" srcId="{4D491A80-8B74-4426-99C9-1F1A1DCAA6AA}" destId="{C6EB8857-2EF7-451E-945C-012AE959A296}" srcOrd="3" destOrd="0" parTransId="{BE1986B1-AA1B-470C-990A-2140C13ECEC7}" sibTransId="{05245B7B-08D8-4459-93DA-0E06CA818CBA}"/>
    <dgm:cxn modelId="{0D8FD77B-DD2A-433F-94D8-CD90FFBBEE57}" type="presOf" srcId="{79130E31-BCA2-4EB6-B45D-406759DC20F5}" destId="{9794B5D9-2F8E-4DA9-974F-2D4CE7D93D94}" srcOrd="0" destOrd="0" presId="urn:microsoft.com/office/officeart/2017/3/layout/DropPinTimeline"/>
    <dgm:cxn modelId="{C819407E-3E3F-4F0E-84C3-BB1DDDA080A5}" srcId="{6403FBB8-E424-486F-9B07-A805B201B70B}" destId="{37507C1B-C875-4B3D-8D9F-AD5E8D519896}" srcOrd="0" destOrd="0" parTransId="{E47BB5F4-C3D7-412C-ADA0-04B90B5D54EA}" sibTransId="{A753F0AA-BAAB-4EA5-8CA8-B857F3D63AA0}"/>
    <dgm:cxn modelId="{F7CEF27F-9DAF-4B4B-BA08-B2D15A497458}" type="presOf" srcId="{37507C1B-C875-4B3D-8D9F-AD5E8D519896}" destId="{8BD847BE-DEAA-4755-B9D6-953295065ADD}" srcOrd="0" destOrd="0" presId="urn:microsoft.com/office/officeart/2017/3/layout/DropPinTimeline"/>
    <dgm:cxn modelId="{88D2F689-C4A4-4911-AF73-0FC424FBC79D}" srcId="{4D491A80-8B74-4426-99C9-1F1A1DCAA6AA}" destId="{53CD428E-A8F8-46B5-83ED-8F8112125F39}" srcOrd="4" destOrd="0" parTransId="{70A033FD-DC5A-4127-B251-25941EDE2447}" sibTransId="{BC0A08E4-7CD2-476F-A8E0-CD017355B94F}"/>
    <dgm:cxn modelId="{EE749E92-D438-42BE-A096-5A5FB53C0199}" type="presOf" srcId="{39C02E44-AB36-4BDA-9F23-E1ED3537C991}" destId="{1C9B603B-0362-418C-A391-638C72E39CE0}" srcOrd="0" destOrd="0" presId="urn:microsoft.com/office/officeart/2017/3/layout/DropPinTimeline"/>
    <dgm:cxn modelId="{9CDD039D-DBC2-4A5B-8431-396DF6E21BAE}" srcId="{4D491A80-8B74-4426-99C9-1F1A1DCAA6AA}" destId="{E77CFA38-90D6-4B39-97E0-EB90D3448A80}" srcOrd="2" destOrd="0" parTransId="{59D5F888-8C39-412E-B576-AD17D99AB558}" sibTransId="{4D3A7113-C6D6-4701-853D-1E64AD0630F6}"/>
    <dgm:cxn modelId="{64A03AA8-A479-4FBF-8E71-190ADA1FD6F3}" type="presOf" srcId="{D2958D11-2802-4DE1-AB60-0FBE3D0925A9}" destId="{3E4EE888-E602-4520-B943-0511E7E2E47D}" srcOrd="0" destOrd="0" presId="urn:microsoft.com/office/officeart/2017/3/layout/DropPinTimeline"/>
    <dgm:cxn modelId="{E05E51B4-2201-4E59-ACFD-32358D9F8D92}" type="presOf" srcId="{ACAF9BCD-5074-4064-ABA8-301960D62458}" destId="{FCE66DCA-1737-4D31-971A-57E661C2EB9A}" srcOrd="0" destOrd="0" presId="urn:microsoft.com/office/officeart/2017/3/layout/DropPinTimeline"/>
    <dgm:cxn modelId="{861E0CB8-C107-4108-B712-834B7D15A457}" srcId="{C6EB8857-2EF7-451E-945C-012AE959A296}" destId="{D2958D11-2802-4DE1-AB60-0FBE3D0925A9}" srcOrd="0" destOrd="0" parTransId="{15B1914E-E6D2-4526-971B-53F8440D0696}" sibTransId="{0A23CEE5-9208-4F44-9A12-2397F03162B0}"/>
    <dgm:cxn modelId="{69D23AC6-E4C4-44D9-A482-E1EDD6FA14AA}" type="presOf" srcId="{6403FBB8-E424-486F-9B07-A805B201B70B}" destId="{3BA7D6EB-F2A9-425F-8E8A-AC7695E3BEF4}" srcOrd="0" destOrd="0" presId="urn:microsoft.com/office/officeart/2017/3/layout/DropPinTimeline"/>
    <dgm:cxn modelId="{4D9253D1-34F1-4523-BEF2-FE0F6D9F72A0}" type="presOf" srcId="{A9379CC8-72CA-412C-8522-EDED62D1C371}" destId="{8CAED184-180B-4FD1-A4B5-224518A406DD}" srcOrd="0" destOrd="0" presId="urn:microsoft.com/office/officeart/2017/3/layout/DropPinTimeline"/>
    <dgm:cxn modelId="{750DB1DC-A074-4805-B127-4486E7B03F54}" type="presOf" srcId="{54B54B8A-DF48-4EB2-93C7-C73C3ECD8C76}" destId="{8DE05C7D-41B7-4F66-8561-9EF0FDDEAFCF}" srcOrd="0" destOrd="0" presId="urn:microsoft.com/office/officeart/2017/3/layout/DropPinTimeline"/>
    <dgm:cxn modelId="{EB36BFDD-6634-4F37-88F7-97D5016E7C29}" srcId="{4D491A80-8B74-4426-99C9-1F1A1DCAA6AA}" destId="{6403FBB8-E424-486F-9B07-A805B201B70B}" srcOrd="5" destOrd="0" parTransId="{F017636C-6136-4588-886F-C9C6DA006CDE}" sibTransId="{5BC3135B-7664-4593-A6C8-F11D78CCDC2D}"/>
    <dgm:cxn modelId="{4DD3E5F5-4985-4B32-95EF-2D40C60166AB}" type="presOf" srcId="{53CD428E-A8F8-46B5-83ED-8F8112125F39}" destId="{6A1298A1-D5DE-468F-849B-56C7779E8627}" srcOrd="0" destOrd="0" presId="urn:microsoft.com/office/officeart/2017/3/layout/DropPinTimeline"/>
    <dgm:cxn modelId="{F5D869F6-2447-40A2-8545-15E4B7BE3509}" type="presOf" srcId="{45034927-35E7-4E0C-AA9D-1E9BD38DABA8}" destId="{FB433B3C-371D-419C-8995-2798360C40B3}" srcOrd="0" destOrd="0" presId="urn:microsoft.com/office/officeart/2017/3/layout/DropPinTimeline"/>
    <dgm:cxn modelId="{FB5252F8-FE33-4DA4-A9D0-F7038BC793CD}" srcId="{4D491A80-8B74-4426-99C9-1F1A1DCAA6AA}" destId="{ACAF9BCD-5074-4064-ABA8-301960D62458}" srcOrd="1" destOrd="0" parTransId="{DA12EC47-2BC0-4CAF-97C9-564C50FEBD2D}" sibTransId="{386AFBE8-8C2E-4FAF-AFB3-54777F84FAB6}"/>
    <dgm:cxn modelId="{AAADB4FE-31AE-493F-BB83-FF6EF2875A46}" srcId="{4D491A80-8B74-4426-99C9-1F1A1DCAA6AA}" destId="{A9379CC8-72CA-412C-8522-EDED62D1C371}" srcOrd="0" destOrd="0" parTransId="{FDC3DE2B-CD10-49AE-908C-3DF64CAF5A9F}" sibTransId="{C5DFFE98-4EA7-44BF-8826-908E160CE343}"/>
    <dgm:cxn modelId="{87B4896A-538E-4399-BC96-02131F13C0E3}" type="presParOf" srcId="{59D06270-AFED-464D-867F-CE9A0576FFA4}" destId="{A5D45132-C8F0-4516-A896-3FA05CFD4EB9}" srcOrd="0" destOrd="0" presId="urn:microsoft.com/office/officeart/2017/3/layout/DropPinTimeline"/>
    <dgm:cxn modelId="{F5A76D0B-5BFA-44BE-A4F1-66C236F677BC}" type="presParOf" srcId="{59D06270-AFED-464D-867F-CE9A0576FFA4}" destId="{665F515F-B87C-4947-B69F-37E4C8E922C9}" srcOrd="1" destOrd="0" presId="urn:microsoft.com/office/officeart/2017/3/layout/DropPinTimeline"/>
    <dgm:cxn modelId="{FF601AD6-107B-4012-B1D8-55F3EA769B8C}" type="presParOf" srcId="{665F515F-B87C-4947-B69F-37E4C8E922C9}" destId="{40001808-5EC5-4715-BF39-014CBEFA65DA}" srcOrd="0" destOrd="0" presId="urn:microsoft.com/office/officeart/2017/3/layout/DropPinTimeline"/>
    <dgm:cxn modelId="{BF23F94E-C57B-4506-8ED0-C537EFA7B441}" type="presParOf" srcId="{40001808-5EC5-4715-BF39-014CBEFA65DA}" destId="{33A08916-74E5-482C-AA45-B31D681883D9}" srcOrd="0" destOrd="0" presId="urn:microsoft.com/office/officeart/2017/3/layout/DropPinTimeline"/>
    <dgm:cxn modelId="{DD19DBAB-7287-4CD0-BBC7-D8989BFFAAEA}" type="presParOf" srcId="{40001808-5EC5-4715-BF39-014CBEFA65DA}" destId="{926FC42F-CE24-44CB-AD23-C7D718269D2E}" srcOrd="1" destOrd="0" presId="urn:microsoft.com/office/officeart/2017/3/layout/DropPinTimeline"/>
    <dgm:cxn modelId="{568012E2-C0A9-472D-90D1-8861B6E07C92}" type="presParOf" srcId="{926FC42F-CE24-44CB-AD23-C7D718269D2E}" destId="{E048A826-CDC3-4801-B4FB-FC03F0EA97B3}" srcOrd="0" destOrd="0" presId="urn:microsoft.com/office/officeart/2017/3/layout/DropPinTimeline"/>
    <dgm:cxn modelId="{701E9B6B-689F-472D-804E-B5199022D09C}" type="presParOf" srcId="{926FC42F-CE24-44CB-AD23-C7D718269D2E}" destId="{62237C78-C0DC-4DCC-A6E5-FE44AD1AE216}" srcOrd="1" destOrd="0" presId="urn:microsoft.com/office/officeart/2017/3/layout/DropPinTimeline"/>
    <dgm:cxn modelId="{17E494DA-3526-4A30-A67A-E77035A62094}" type="presParOf" srcId="{40001808-5EC5-4715-BF39-014CBEFA65DA}" destId="{1C9B603B-0362-418C-A391-638C72E39CE0}" srcOrd="2" destOrd="0" presId="urn:microsoft.com/office/officeart/2017/3/layout/DropPinTimeline"/>
    <dgm:cxn modelId="{D93B8073-86CE-4C85-85AD-1638E4C6F488}" type="presParOf" srcId="{40001808-5EC5-4715-BF39-014CBEFA65DA}" destId="{8CAED184-180B-4FD1-A4B5-224518A406DD}" srcOrd="3" destOrd="0" presId="urn:microsoft.com/office/officeart/2017/3/layout/DropPinTimeline"/>
    <dgm:cxn modelId="{2453BCD1-9600-4867-AB85-E14E5CB3599F}" type="presParOf" srcId="{40001808-5EC5-4715-BF39-014CBEFA65DA}" destId="{B07196D1-6E82-4C47-AF79-102C1AB33856}" srcOrd="4" destOrd="0" presId="urn:microsoft.com/office/officeart/2017/3/layout/DropPinTimeline"/>
    <dgm:cxn modelId="{76966ABD-4DCE-4290-8C52-5C9597C72B23}" type="presParOf" srcId="{40001808-5EC5-4715-BF39-014CBEFA65DA}" destId="{EEF8B645-4FC3-44A6-9CE2-EDD337798127}" srcOrd="5" destOrd="0" presId="urn:microsoft.com/office/officeart/2017/3/layout/DropPinTimeline"/>
    <dgm:cxn modelId="{6A675A77-9D50-48DE-9FCA-2B0B052CF46A}" type="presParOf" srcId="{665F515F-B87C-4947-B69F-37E4C8E922C9}" destId="{44CCCF90-D930-4F65-9D1C-111E246256EF}" srcOrd="1" destOrd="0" presId="urn:microsoft.com/office/officeart/2017/3/layout/DropPinTimeline"/>
    <dgm:cxn modelId="{8437CA55-E3FF-470F-BCDA-8111C0E08D0C}" type="presParOf" srcId="{665F515F-B87C-4947-B69F-37E4C8E922C9}" destId="{8610EB93-BF8B-4780-96D1-3F1D825E201A}" srcOrd="2" destOrd="0" presId="urn:microsoft.com/office/officeart/2017/3/layout/DropPinTimeline"/>
    <dgm:cxn modelId="{E471C16D-DD1A-4AA3-BC15-5EE874687684}" type="presParOf" srcId="{8610EB93-BF8B-4780-96D1-3F1D825E201A}" destId="{A37E64FA-8180-4812-A899-3C29B53F599C}" srcOrd="0" destOrd="0" presId="urn:microsoft.com/office/officeart/2017/3/layout/DropPinTimeline"/>
    <dgm:cxn modelId="{0A1F54A3-DAB8-478F-B018-D7B3F89745FD}" type="presParOf" srcId="{8610EB93-BF8B-4780-96D1-3F1D825E201A}" destId="{6788E484-07B2-41C2-8245-31656A9887D8}" srcOrd="1" destOrd="0" presId="urn:microsoft.com/office/officeart/2017/3/layout/DropPinTimeline"/>
    <dgm:cxn modelId="{7D1E8D30-DF46-4D9E-ACBE-D452F6AAACE9}" type="presParOf" srcId="{6788E484-07B2-41C2-8245-31656A9887D8}" destId="{1C04808C-9386-4A0C-997F-14D26E9F45ED}" srcOrd="0" destOrd="0" presId="urn:microsoft.com/office/officeart/2017/3/layout/DropPinTimeline"/>
    <dgm:cxn modelId="{D14441AA-DFD3-4722-ADCA-3F7FA7BC28A9}" type="presParOf" srcId="{6788E484-07B2-41C2-8245-31656A9887D8}" destId="{AF15D4C5-C481-42B4-9734-EE2B03781934}" srcOrd="1" destOrd="0" presId="urn:microsoft.com/office/officeart/2017/3/layout/DropPinTimeline"/>
    <dgm:cxn modelId="{86AC2184-B0D9-4E1A-BC41-EFD183CDA161}" type="presParOf" srcId="{8610EB93-BF8B-4780-96D1-3F1D825E201A}" destId="{FB433B3C-371D-419C-8995-2798360C40B3}" srcOrd="2" destOrd="0" presId="urn:microsoft.com/office/officeart/2017/3/layout/DropPinTimeline"/>
    <dgm:cxn modelId="{C7F6C60E-79DF-411E-85AE-E412CC94072B}" type="presParOf" srcId="{8610EB93-BF8B-4780-96D1-3F1D825E201A}" destId="{FCE66DCA-1737-4D31-971A-57E661C2EB9A}" srcOrd="3" destOrd="0" presId="urn:microsoft.com/office/officeart/2017/3/layout/DropPinTimeline"/>
    <dgm:cxn modelId="{3E7FE67C-BDF2-4B75-8A02-8024056A38CB}" type="presParOf" srcId="{8610EB93-BF8B-4780-96D1-3F1D825E201A}" destId="{EE1850AD-D488-4C3E-A6CE-41863412A0F4}" srcOrd="4" destOrd="0" presId="urn:microsoft.com/office/officeart/2017/3/layout/DropPinTimeline"/>
    <dgm:cxn modelId="{ED319C4C-55BC-4C1D-8098-0A27C966AB9C}" type="presParOf" srcId="{8610EB93-BF8B-4780-96D1-3F1D825E201A}" destId="{AA168A2F-496C-463F-B8B9-AE12E9DAB764}" srcOrd="5" destOrd="0" presId="urn:microsoft.com/office/officeart/2017/3/layout/DropPinTimeline"/>
    <dgm:cxn modelId="{5D3B7F0A-DFE0-494C-BD45-BE28C79D6199}" type="presParOf" srcId="{665F515F-B87C-4947-B69F-37E4C8E922C9}" destId="{97D4F7C8-A028-4622-A24F-3B24A2C6BD08}" srcOrd="3" destOrd="0" presId="urn:microsoft.com/office/officeart/2017/3/layout/DropPinTimeline"/>
    <dgm:cxn modelId="{CA0CD9CE-F8C2-47AF-A8B8-A5B521F710D4}" type="presParOf" srcId="{665F515F-B87C-4947-B69F-37E4C8E922C9}" destId="{22EDEDFB-3149-4854-BA8A-021E58175C09}" srcOrd="4" destOrd="0" presId="urn:microsoft.com/office/officeart/2017/3/layout/DropPinTimeline"/>
    <dgm:cxn modelId="{E880B919-B403-48C7-9084-D042C2E5983F}" type="presParOf" srcId="{22EDEDFB-3149-4854-BA8A-021E58175C09}" destId="{4F5AF368-2BFE-4681-B642-60DA62A4CDA9}" srcOrd="0" destOrd="0" presId="urn:microsoft.com/office/officeart/2017/3/layout/DropPinTimeline"/>
    <dgm:cxn modelId="{D381AAA3-67E8-4FC1-B0C8-35FE84E6CB74}" type="presParOf" srcId="{22EDEDFB-3149-4854-BA8A-021E58175C09}" destId="{3E1CEB68-0B6D-4121-AEB4-001E5A1DDE66}" srcOrd="1" destOrd="0" presId="urn:microsoft.com/office/officeart/2017/3/layout/DropPinTimeline"/>
    <dgm:cxn modelId="{E34A6CD0-0D19-44F3-BC0F-7903DE20F0DE}" type="presParOf" srcId="{3E1CEB68-0B6D-4121-AEB4-001E5A1DDE66}" destId="{048E970B-DAC2-497A-9B53-C283D4585977}" srcOrd="0" destOrd="0" presId="urn:microsoft.com/office/officeart/2017/3/layout/DropPinTimeline"/>
    <dgm:cxn modelId="{8A5C03B3-5BED-4859-9B6C-299B5A859FDC}" type="presParOf" srcId="{3E1CEB68-0B6D-4121-AEB4-001E5A1DDE66}" destId="{D7C7B409-39D3-49DE-8C6E-481C7F91D340}" srcOrd="1" destOrd="0" presId="urn:microsoft.com/office/officeart/2017/3/layout/DropPinTimeline"/>
    <dgm:cxn modelId="{51D5117D-B078-469B-B18B-3339257E5AA4}" type="presParOf" srcId="{22EDEDFB-3149-4854-BA8A-021E58175C09}" destId="{9794B5D9-2F8E-4DA9-974F-2D4CE7D93D94}" srcOrd="2" destOrd="0" presId="urn:microsoft.com/office/officeart/2017/3/layout/DropPinTimeline"/>
    <dgm:cxn modelId="{761AFF28-3A48-4260-A681-F57B9D1FCB36}" type="presParOf" srcId="{22EDEDFB-3149-4854-BA8A-021E58175C09}" destId="{06EB791F-4CBC-4A01-8770-212F886B76D3}" srcOrd="3" destOrd="0" presId="urn:microsoft.com/office/officeart/2017/3/layout/DropPinTimeline"/>
    <dgm:cxn modelId="{66CA5913-7DD0-42E5-A2D6-CB47ED73B2F1}" type="presParOf" srcId="{22EDEDFB-3149-4854-BA8A-021E58175C09}" destId="{CB03A122-4B06-45DF-8122-B2C2ACCD7F2B}" srcOrd="4" destOrd="0" presId="urn:microsoft.com/office/officeart/2017/3/layout/DropPinTimeline"/>
    <dgm:cxn modelId="{77E05948-5C4B-49FB-B17B-5CF2A6C77C8A}" type="presParOf" srcId="{22EDEDFB-3149-4854-BA8A-021E58175C09}" destId="{CC76889F-30F4-47F9-B2D7-F5E0C811EA14}" srcOrd="5" destOrd="0" presId="urn:microsoft.com/office/officeart/2017/3/layout/DropPinTimeline"/>
    <dgm:cxn modelId="{EF945D7F-164A-460C-B3E9-C7DE336603D4}" type="presParOf" srcId="{665F515F-B87C-4947-B69F-37E4C8E922C9}" destId="{3A81B08D-9454-48A1-A054-5890AB382094}" srcOrd="5" destOrd="0" presId="urn:microsoft.com/office/officeart/2017/3/layout/DropPinTimeline"/>
    <dgm:cxn modelId="{0527AFAC-3ACA-4DED-A0D2-C9A43FD6E02E}" type="presParOf" srcId="{665F515F-B87C-4947-B69F-37E4C8E922C9}" destId="{9E9D43F4-0723-4001-A3A5-BA7BB1370E3B}" srcOrd="6" destOrd="0" presId="urn:microsoft.com/office/officeart/2017/3/layout/DropPinTimeline"/>
    <dgm:cxn modelId="{9775701B-2F2A-43A3-9D23-F092E777958E}" type="presParOf" srcId="{9E9D43F4-0723-4001-A3A5-BA7BB1370E3B}" destId="{F104CFFA-FFC9-4AA1-93D1-A51E9EB9F477}" srcOrd="0" destOrd="0" presId="urn:microsoft.com/office/officeart/2017/3/layout/DropPinTimeline"/>
    <dgm:cxn modelId="{E68FF022-31E7-41A4-8C1B-2CEE72E4130E}" type="presParOf" srcId="{9E9D43F4-0723-4001-A3A5-BA7BB1370E3B}" destId="{EA1BAD79-AB25-4CEA-9ED2-0F13A3920FC4}" srcOrd="1" destOrd="0" presId="urn:microsoft.com/office/officeart/2017/3/layout/DropPinTimeline"/>
    <dgm:cxn modelId="{C5A6045B-AB97-4F92-8F51-4FD250F59F01}" type="presParOf" srcId="{EA1BAD79-AB25-4CEA-9ED2-0F13A3920FC4}" destId="{D396A3F8-E6ED-4008-A362-B64F83850715}" srcOrd="0" destOrd="0" presId="urn:microsoft.com/office/officeart/2017/3/layout/DropPinTimeline"/>
    <dgm:cxn modelId="{F45A6946-7FE0-4B24-9A63-0D7C7FAC82AB}" type="presParOf" srcId="{EA1BAD79-AB25-4CEA-9ED2-0F13A3920FC4}" destId="{453662F8-C391-44AB-8FB0-F594FA519CC9}" srcOrd="1" destOrd="0" presId="urn:microsoft.com/office/officeart/2017/3/layout/DropPinTimeline"/>
    <dgm:cxn modelId="{87B377E8-AE6B-429E-A01C-CB74A52AC1B0}" type="presParOf" srcId="{9E9D43F4-0723-4001-A3A5-BA7BB1370E3B}" destId="{3E4EE888-E602-4520-B943-0511E7E2E47D}" srcOrd="2" destOrd="0" presId="urn:microsoft.com/office/officeart/2017/3/layout/DropPinTimeline"/>
    <dgm:cxn modelId="{2226DEB6-6276-4623-8FF9-5A8D3E6196C7}" type="presParOf" srcId="{9E9D43F4-0723-4001-A3A5-BA7BB1370E3B}" destId="{7F0AE455-0050-4630-8BE9-09D68B969785}" srcOrd="3" destOrd="0" presId="urn:microsoft.com/office/officeart/2017/3/layout/DropPinTimeline"/>
    <dgm:cxn modelId="{19B95153-2183-47CB-81F0-9EE66F73FB20}" type="presParOf" srcId="{9E9D43F4-0723-4001-A3A5-BA7BB1370E3B}" destId="{ABBDF5BF-BC38-4C5C-A50A-C55967796DD0}" srcOrd="4" destOrd="0" presId="urn:microsoft.com/office/officeart/2017/3/layout/DropPinTimeline"/>
    <dgm:cxn modelId="{070DDFD1-DABC-41A9-A9F0-413875B36CBD}" type="presParOf" srcId="{9E9D43F4-0723-4001-A3A5-BA7BB1370E3B}" destId="{340BB94A-A142-4460-A821-9777A6B5536B}" srcOrd="5" destOrd="0" presId="urn:microsoft.com/office/officeart/2017/3/layout/DropPinTimeline"/>
    <dgm:cxn modelId="{C66880FA-7484-4D39-9D30-4E99BA48757A}" type="presParOf" srcId="{665F515F-B87C-4947-B69F-37E4C8E922C9}" destId="{4B62E61D-E061-4270-9DBF-1F8D06EFB29C}" srcOrd="7" destOrd="0" presId="urn:microsoft.com/office/officeart/2017/3/layout/DropPinTimeline"/>
    <dgm:cxn modelId="{F6E10BFC-1267-4B14-8BE6-189135BA0EE5}" type="presParOf" srcId="{665F515F-B87C-4947-B69F-37E4C8E922C9}" destId="{8FFBF0E5-45B6-45F4-890C-A870A5B08551}" srcOrd="8" destOrd="0" presId="urn:microsoft.com/office/officeart/2017/3/layout/DropPinTimeline"/>
    <dgm:cxn modelId="{F021564F-5B02-4FB0-BF91-F8ADD0A96EDB}" type="presParOf" srcId="{8FFBF0E5-45B6-45F4-890C-A870A5B08551}" destId="{9B27CB6D-DE0A-4EB0-9D16-0C176704A7DF}" srcOrd="0" destOrd="0" presId="urn:microsoft.com/office/officeart/2017/3/layout/DropPinTimeline"/>
    <dgm:cxn modelId="{C89E4D78-FBF8-4FF8-9C13-4710DB07D27F}" type="presParOf" srcId="{8FFBF0E5-45B6-45F4-890C-A870A5B08551}" destId="{27131215-8057-4C00-82A1-9407583D41F0}" srcOrd="1" destOrd="0" presId="urn:microsoft.com/office/officeart/2017/3/layout/DropPinTimeline"/>
    <dgm:cxn modelId="{EAF1BDEC-5AC2-4C43-81F2-9C74B231E4BB}" type="presParOf" srcId="{27131215-8057-4C00-82A1-9407583D41F0}" destId="{30A0E5EF-6DDB-41BB-BE6A-FD924049EFB8}" srcOrd="0" destOrd="0" presId="urn:microsoft.com/office/officeart/2017/3/layout/DropPinTimeline"/>
    <dgm:cxn modelId="{E5FE9CB9-2533-4108-8099-3444EAA9E165}" type="presParOf" srcId="{27131215-8057-4C00-82A1-9407583D41F0}" destId="{E83868F4-EDB0-4545-9A25-F94174EE4157}" srcOrd="1" destOrd="0" presId="urn:microsoft.com/office/officeart/2017/3/layout/DropPinTimeline"/>
    <dgm:cxn modelId="{D1A5AE67-0E29-4005-88AF-DE8EF040302B}" type="presParOf" srcId="{8FFBF0E5-45B6-45F4-890C-A870A5B08551}" destId="{8DE05C7D-41B7-4F66-8561-9EF0FDDEAFCF}" srcOrd="2" destOrd="0" presId="urn:microsoft.com/office/officeart/2017/3/layout/DropPinTimeline"/>
    <dgm:cxn modelId="{CC5D3BAE-6E22-4E97-BDDB-38A8B6C8DF68}" type="presParOf" srcId="{8FFBF0E5-45B6-45F4-890C-A870A5B08551}" destId="{6A1298A1-D5DE-468F-849B-56C7779E8627}" srcOrd="3" destOrd="0" presId="urn:microsoft.com/office/officeart/2017/3/layout/DropPinTimeline"/>
    <dgm:cxn modelId="{79DD01FA-80FA-4B98-B91E-326EFC3D182C}" type="presParOf" srcId="{8FFBF0E5-45B6-45F4-890C-A870A5B08551}" destId="{423DB5B3-C936-4191-85B6-3E9D71C7BBD1}" srcOrd="4" destOrd="0" presId="urn:microsoft.com/office/officeart/2017/3/layout/DropPinTimeline"/>
    <dgm:cxn modelId="{8E1FB10D-243A-45BB-A83E-68AD9952DB8B}" type="presParOf" srcId="{8FFBF0E5-45B6-45F4-890C-A870A5B08551}" destId="{E9520D9F-C5ED-4768-B8B0-63AEC2EA293D}" srcOrd="5" destOrd="0" presId="urn:microsoft.com/office/officeart/2017/3/layout/DropPinTimeline"/>
    <dgm:cxn modelId="{A22F75E2-A560-4B1C-AB5E-CCB7B30DEEE1}" type="presParOf" srcId="{665F515F-B87C-4947-B69F-37E4C8E922C9}" destId="{D362FAAF-4B4A-4257-896E-CFC988DAF3A4}" srcOrd="9" destOrd="0" presId="urn:microsoft.com/office/officeart/2017/3/layout/DropPinTimeline"/>
    <dgm:cxn modelId="{858A7E39-3E2B-45AF-A83A-68E790E4D195}" type="presParOf" srcId="{665F515F-B87C-4947-B69F-37E4C8E922C9}" destId="{624052B3-8AF0-4F12-A145-56E5C4F6CAD8}" srcOrd="10" destOrd="0" presId="urn:microsoft.com/office/officeart/2017/3/layout/DropPinTimeline"/>
    <dgm:cxn modelId="{4D911C88-B626-493D-BB69-84EA04E138EE}" type="presParOf" srcId="{624052B3-8AF0-4F12-A145-56E5C4F6CAD8}" destId="{479A698E-33E9-455F-9EAB-10EED42CF048}" srcOrd="0" destOrd="0" presId="urn:microsoft.com/office/officeart/2017/3/layout/DropPinTimeline"/>
    <dgm:cxn modelId="{22921D3A-BF54-4139-A9BC-B79FFC8CDC49}" type="presParOf" srcId="{624052B3-8AF0-4F12-A145-56E5C4F6CAD8}" destId="{C9DCE4E6-5020-49FB-80BE-E442F3D24969}" srcOrd="1" destOrd="0" presId="urn:microsoft.com/office/officeart/2017/3/layout/DropPinTimeline"/>
    <dgm:cxn modelId="{0A8D3ABA-0159-495C-8035-6DFA94C027C8}" type="presParOf" srcId="{C9DCE4E6-5020-49FB-80BE-E442F3D24969}" destId="{31C1BA33-C0D6-4E45-8A23-06F2D578EC9F}" srcOrd="0" destOrd="0" presId="urn:microsoft.com/office/officeart/2017/3/layout/DropPinTimeline"/>
    <dgm:cxn modelId="{223CA6DC-9EE5-44F1-A4F6-F3FEC96F89BE}" type="presParOf" srcId="{C9DCE4E6-5020-49FB-80BE-E442F3D24969}" destId="{FD74A464-282E-4885-9195-1F70104331B8}" srcOrd="1" destOrd="0" presId="urn:microsoft.com/office/officeart/2017/3/layout/DropPinTimeline"/>
    <dgm:cxn modelId="{42193EB4-BCEA-47E5-B68F-33B32A1042A7}" type="presParOf" srcId="{624052B3-8AF0-4F12-A145-56E5C4F6CAD8}" destId="{8BD847BE-DEAA-4755-B9D6-953295065ADD}" srcOrd="2" destOrd="0" presId="urn:microsoft.com/office/officeart/2017/3/layout/DropPinTimeline"/>
    <dgm:cxn modelId="{8E42829D-5F1C-4856-8829-31E036FBCF72}" type="presParOf" srcId="{624052B3-8AF0-4F12-A145-56E5C4F6CAD8}" destId="{3BA7D6EB-F2A9-425F-8E8A-AC7695E3BEF4}" srcOrd="3" destOrd="0" presId="urn:microsoft.com/office/officeart/2017/3/layout/DropPinTimeline"/>
    <dgm:cxn modelId="{4E357479-721A-4988-8DF3-F87FCE475418}" type="presParOf" srcId="{624052B3-8AF0-4F12-A145-56E5C4F6CAD8}" destId="{AD9CFF56-3FE3-4B50-BCF0-F16264C7ABB5}" srcOrd="4" destOrd="0" presId="urn:microsoft.com/office/officeart/2017/3/layout/DropPinTimeline"/>
    <dgm:cxn modelId="{B671A922-9C16-453D-83CB-6B730F10B186}" type="presParOf" srcId="{624052B3-8AF0-4F12-A145-56E5C4F6CAD8}" destId="{7BC035ED-9B41-4025-A8A6-DB012D890272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3CCB7-F01F-4C98-BB3B-EB3BD721C2B5}">
      <dsp:nvSpPr>
        <dsp:cNvPr id="0" name=""/>
        <dsp:cNvSpPr/>
      </dsp:nvSpPr>
      <dsp:spPr>
        <a:xfrm>
          <a:off x="1174" y="184257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623971-C891-462B-8B7E-14188BE35072}">
      <dsp:nvSpPr>
        <dsp:cNvPr id="0" name=""/>
        <dsp:cNvSpPr/>
      </dsp:nvSpPr>
      <dsp:spPr>
        <a:xfrm>
          <a:off x="459414" y="619585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	Early Beginnings: * Focus on physical security of computers. </a:t>
          </a:r>
        </a:p>
      </dsp:txBody>
      <dsp:txXfrm>
        <a:off x="536117" y="696288"/>
        <a:ext cx="3970751" cy="2465433"/>
      </dsp:txXfrm>
    </dsp:sp>
    <dsp:sp modelId="{FF3F2A4A-358D-4080-9241-66EB488D9198}">
      <dsp:nvSpPr>
        <dsp:cNvPr id="0" name=""/>
        <dsp:cNvSpPr/>
      </dsp:nvSpPr>
      <dsp:spPr>
        <a:xfrm>
          <a:off x="5041811" y="184257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FC29B8-EEE8-4D3E-8476-4813F88B693A}">
      <dsp:nvSpPr>
        <dsp:cNvPr id="0" name=""/>
        <dsp:cNvSpPr/>
      </dsp:nvSpPr>
      <dsp:spPr>
        <a:xfrm>
          <a:off x="5500051" y="619585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	Limited connectivity, threats primarily internal.</a:t>
          </a:r>
        </a:p>
      </dsp:txBody>
      <dsp:txXfrm>
        <a:off x="5576754" y="696288"/>
        <a:ext cx="3970751" cy="2465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13860-C1BD-4B11-BBE1-92D2713960E8}">
      <dsp:nvSpPr>
        <dsp:cNvPr id="0" name=""/>
        <dsp:cNvSpPr/>
      </dsp:nvSpPr>
      <dsp:spPr>
        <a:xfrm>
          <a:off x="585598" y="533524"/>
          <a:ext cx="1247171" cy="12471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DBE38-6367-43EF-9EF0-39079192D744}">
      <dsp:nvSpPr>
        <dsp:cNvPr id="0" name=""/>
        <dsp:cNvSpPr/>
      </dsp:nvSpPr>
      <dsp:spPr>
        <a:xfrm>
          <a:off x="851389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25533-6111-4143-A1E2-863FB3E2B2DA}">
      <dsp:nvSpPr>
        <dsp:cNvPr id="0" name=""/>
        <dsp:cNvSpPr/>
      </dsp:nvSpPr>
      <dsp:spPr>
        <a:xfrm>
          <a:off x="186912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	Rise of Networking: </a:t>
          </a:r>
        </a:p>
      </dsp:txBody>
      <dsp:txXfrm>
        <a:off x="186912" y="2169158"/>
        <a:ext cx="2044543" cy="720000"/>
      </dsp:txXfrm>
    </dsp:sp>
    <dsp:sp modelId="{2AA7D875-3D74-4930-B278-9EB2037214A9}">
      <dsp:nvSpPr>
        <dsp:cNvPr id="0" name=""/>
        <dsp:cNvSpPr/>
      </dsp:nvSpPr>
      <dsp:spPr>
        <a:xfrm>
          <a:off x="2987936" y="533524"/>
          <a:ext cx="1247171" cy="12471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9BEB0-2623-422F-A66E-83DA066244DA}">
      <dsp:nvSpPr>
        <dsp:cNvPr id="0" name=""/>
        <dsp:cNvSpPr/>
      </dsp:nvSpPr>
      <dsp:spPr>
        <a:xfrm>
          <a:off x="3253727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D0DE0-1CE1-4D26-BD59-1C7C3EE813F0}">
      <dsp:nvSpPr>
        <dsp:cNvPr id="0" name=""/>
        <dsp:cNvSpPr/>
      </dsp:nvSpPr>
      <dsp:spPr>
        <a:xfrm>
          <a:off x="2589250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	ARPANET established, laying the foundation for the internet.</a:t>
          </a:r>
        </a:p>
      </dsp:txBody>
      <dsp:txXfrm>
        <a:off x="2589250" y="2169158"/>
        <a:ext cx="2044543" cy="720000"/>
      </dsp:txXfrm>
    </dsp:sp>
    <dsp:sp modelId="{88D505B1-99A6-4DED-86BF-96D3A330249E}">
      <dsp:nvSpPr>
        <dsp:cNvPr id="0" name=""/>
        <dsp:cNvSpPr/>
      </dsp:nvSpPr>
      <dsp:spPr>
        <a:xfrm>
          <a:off x="5390274" y="533524"/>
          <a:ext cx="1247171" cy="12471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0A9F6-D5CC-486A-9CF9-F4079BF1A2AD}">
      <dsp:nvSpPr>
        <dsp:cNvPr id="0" name=""/>
        <dsp:cNvSpPr/>
      </dsp:nvSpPr>
      <dsp:spPr>
        <a:xfrm>
          <a:off x="5656065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3BB8-4659-4362-AC8F-6DBC1975BAB4}">
      <dsp:nvSpPr>
        <dsp:cNvPr id="0" name=""/>
        <dsp:cNvSpPr/>
      </dsp:nvSpPr>
      <dsp:spPr>
        <a:xfrm>
          <a:off x="4991589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	Emergence of early viruses and worms.</a:t>
          </a:r>
        </a:p>
      </dsp:txBody>
      <dsp:txXfrm>
        <a:off x="4991589" y="2169158"/>
        <a:ext cx="2044543" cy="720000"/>
      </dsp:txXfrm>
    </dsp:sp>
    <dsp:sp modelId="{5B3469DC-5E68-4B2F-9688-711CC77320A5}">
      <dsp:nvSpPr>
        <dsp:cNvPr id="0" name=""/>
        <dsp:cNvSpPr/>
      </dsp:nvSpPr>
      <dsp:spPr>
        <a:xfrm>
          <a:off x="7792613" y="533524"/>
          <a:ext cx="1247171" cy="12471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5D2A9-5ADD-43B7-9779-69E1BB60FB2E}">
      <dsp:nvSpPr>
        <dsp:cNvPr id="0" name=""/>
        <dsp:cNvSpPr/>
      </dsp:nvSpPr>
      <dsp:spPr>
        <a:xfrm>
          <a:off x="8058403" y="799314"/>
          <a:ext cx="715590" cy="715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34F44-7BF1-49FD-A272-38AFC532CE49}">
      <dsp:nvSpPr>
        <dsp:cNvPr id="0" name=""/>
        <dsp:cNvSpPr/>
      </dsp:nvSpPr>
      <dsp:spPr>
        <a:xfrm>
          <a:off x="7393927" y="2169158"/>
          <a:ext cx="20445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	Development of basic security measures (e.g., passwords).</a:t>
          </a:r>
        </a:p>
      </dsp:txBody>
      <dsp:txXfrm>
        <a:off x="7393927" y="2169158"/>
        <a:ext cx="204454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958AB-5F25-4B01-B1B5-4C7410CD05E1}">
      <dsp:nvSpPr>
        <dsp:cNvPr id="0" name=""/>
        <dsp:cNvSpPr/>
      </dsp:nvSpPr>
      <dsp:spPr>
        <a:xfrm>
          <a:off x="467378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EBED-7AC0-42D4-823E-BBA0743DE5FB}">
      <dsp:nvSpPr>
        <dsp:cNvPr id="0" name=""/>
        <dsp:cNvSpPr/>
      </dsp:nvSpPr>
      <dsp:spPr>
        <a:xfrm>
          <a:off x="3316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	Personal Computers and the Internet Boom: </a:t>
          </a:r>
        </a:p>
      </dsp:txBody>
      <dsp:txXfrm>
        <a:off x="3316" y="1880174"/>
        <a:ext cx="1687500" cy="675000"/>
      </dsp:txXfrm>
    </dsp:sp>
    <dsp:sp modelId="{E8DAF2D0-C744-4A41-B437-0F707DE5F27C}">
      <dsp:nvSpPr>
        <dsp:cNvPr id="0" name=""/>
        <dsp:cNvSpPr/>
      </dsp:nvSpPr>
      <dsp:spPr>
        <a:xfrm>
          <a:off x="2450191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C485A-846B-4720-AF1C-71F7E6D2E2BF}">
      <dsp:nvSpPr>
        <dsp:cNvPr id="0" name=""/>
        <dsp:cNvSpPr/>
      </dsp:nvSpPr>
      <dsp:spPr>
        <a:xfrm>
          <a:off x="1986128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	Widespread adoption of personal computers.</a:t>
          </a:r>
        </a:p>
      </dsp:txBody>
      <dsp:txXfrm>
        <a:off x="1986128" y="1880174"/>
        <a:ext cx="1687500" cy="675000"/>
      </dsp:txXfrm>
    </dsp:sp>
    <dsp:sp modelId="{3EAC97C2-2313-4359-AC02-ABF69AC973DF}">
      <dsp:nvSpPr>
        <dsp:cNvPr id="0" name=""/>
        <dsp:cNvSpPr/>
      </dsp:nvSpPr>
      <dsp:spPr>
        <a:xfrm>
          <a:off x="4433004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B77E6-C9C9-4C28-8075-4DFBD01589F6}">
      <dsp:nvSpPr>
        <dsp:cNvPr id="0" name=""/>
        <dsp:cNvSpPr/>
      </dsp:nvSpPr>
      <dsp:spPr>
        <a:xfrm>
          <a:off x="3968941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	Rise of computer viruses (e.g., Morris Worm).</a:t>
          </a:r>
        </a:p>
      </dsp:txBody>
      <dsp:txXfrm>
        <a:off x="3968941" y="1880174"/>
        <a:ext cx="1687500" cy="675000"/>
      </dsp:txXfrm>
    </dsp:sp>
    <dsp:sp modelId="{E689197C-015B-46DB-B44D-5BDC33C0B040}">
      <dsp:nvSpPr>
        <dsp:cNvPr id="0" name=""/>
        <dsp:cNvSpPr/>
      </dsp:nvSpPr>
      <dsp:spPr>
        <a:xfrm>
          <a:off x="6415816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CD89C-35A2-4C92-A398-983DC2A6F607}">
      <dsp:nvSpPr>
        <dsp:cNvPr id="0" name=""/>
        <dsp:cNvSpPr/>
      </dsp:nvSpPr>
      <dsp:spPr>
        <a:xfrm>
          <a:off x="5951754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	Antivirus software development begins.</a:t>
          </a:r>
        </a:p>
      </dsp:txBody>
      <dsp:txXfrm>
        <a:off x="5951754" y="1880174"/>
        <a:ext cx="1687500" cy="675000"/>
      </dsp:txXfrm>
    </dsp:sp>
    <dsp:sp modelId="{D5EF216F-4426-4146-8831-8EE692E2BB2E}">
      <dsp:nvSpPr>
        <dsp:cNvPr id="0" name=""/>
        <dsp:cNvSpPr/>
      </dsp:nvSpPr>
      <dsp:spPr>
        <a:xfrm>
          <a:off x="8398629" y="867508"/>
          <a:ext cx="759375" cy="759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FAF94-94C8-4C3A-8129-38124E57C2B9}">
      <dsp:nvSpPr>
        <dsp:cNvPr id="0" name=""/>
        <dsp:cNvSpPr/>
      </dsp:nvSpPr>
      <dsp:spPr>
        <a:xfrm>
          <a:off x="7934566" y="1880174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	Early firewalls introduced.</a:t>
          </a:r>
        </a:p>
      </dsp:txBody>
      <dsp:txXfrm>
        <a:off x="7934566" y="1880174"/>
        <a:ext cx="1687500" cy="67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446F7-3CA6-4521-AD01-E3905D65D212}">
      <dsp:nvSpPr>
        <dsp:cNvPr id="0" name=""/>
        <dsp:cNvSpPr/>
      </dsp:nvSpPr>
      <dsp:spPr>
        <a:xfrm>
          <a:off x="0" y="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	The Internet Era: </a:t>
          </a:r>
        </a:p>
      </dsp:txBody>
      <dsp:txXfrm>
        <a:off x="18044" y="18044"/>
        <a:ext cx="6674662" cy="579994"/>
      </dsp:txXfrm>
    </dsp:sp>
    <dsp:sp modelId="{857EEEC1-1832-4C6B-BB63-D8D33A483D62}">
      <dsp:nvSpPr>
        <dsp:cNvPr id="0" name=""/>
        <dsp:cNvSpPr/>
      </dsp:nvSpPr>
      <dsp:spPr>
        <a:xfrm>
          <a:off x="553459" y="7016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	Explosive growth of the internet.</a:t>
          </a:r>
        </a:p>
      </dsp:txBody>
      <dsp:txXfrm>
        <a:off x="571503" y="719694"/>
        <a:ext cx="6421543" cy="579994"/>
      </dsp:txXfrm>
    </dsp:sp>
    <dsp:sp modelId="{630DA312-E1CC-421C-8945-B8AF35F88436}">
      <dsp:nvSpPr>
        <dsp:cNvPr id="0" name=""/>
        <dsp:cNvSpPr/>
      </dsp:nvSpPr>
      <dsp:spPr>
        <a:xfrm>
          <a:off x="1106919" y="14033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	Emergence of cybercrime (e.g., hacking, phishing).</a:t>
          </a:r>
        </a:p>
      </dsp:txBody>
      <dsp:txXfrm>
        <a:off x="1124963" y="1421344"/>
        <a:ext cx="6421543" cy="579994"/>
      </dsp:txXfrm>
    </dsp:sp>
    <dsp:sp modelId="{DB13B5C4-D7AB-4B7E-8722-DDE358F17FBB}">
      <dsp:nvSpPr>
        <dsp:cNvPr id="0" name=""/>
        <dsp:cNvSpPr/>
      </dsp:nvSpPr>
      <dsp:spPr>
        <a:xfrm>
          <a:off x="1660378" y="210495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	Development of security standards (e.g., SSL/TLS).</a:t>
          </a:r>
        </a:p>
      </dsp:txBody>
      <dsp:txXfrm>
        <a:off x="1678422" y="2122994"/>
        <a:ext cx="6421543" cy="579994"/>
      </dsp:txXfrm>
    </dsp:sp>
    <dsp:sp modelId="{317D468F-41CF-434E-956C-C2CE79648297}">
      <dsp:nvSpPr>
        <dsp:cNvPr id="0" name=""/>
        <dsp:cNvSpPr/>
      </dsp:nvSpPr>
      <dsp:spPr>
        <a:xfrm>
          <a:off x="2213838" y="2806600"/>
          <a:ext cx="7411544" cy="6160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	Rise of network security tools (e.g., intrusion detection systems).</a:t>
          </a:r>
        </a:p>
      </dsp:txBody>
      <dsp:txXfrm>
        <a:off x="2231882" y="2824644"/>
        <a:ext cx="6421543" cy="579994"/>
      </dsp:txXfrm>
    </dsp:sp>
    <dsp:sp modelId="{191BF3A3-D352-48B5-8347-422784EFFD85}">
      <dsp:nvSpPr>
        <dsp:cNvPr id="0" name=""/>
        <dsp:cNvSpPr/>
      </dsp:nvSpPr>
      <dsp:spPr>
        <a:xfrm>
          <a:off x="7011090" y="45008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101192" y="450082"/>
        <a:ext cx="220249" cy="301341"/>
      </dsp:txXfrm>
    </dsp:sp>
    <dsp:sp modelId="{0E936718-8A5F-4C2A-948A-E96DC4A71636}">
      <dsp:nvSpPr>
        <dsp:cNvPr id="0" name=""/>
        <dsp:cNvSpPr/>
      </dsp:nvSpPr>
      <dsp:spPr>
        <a:xfrm>
          <a:off x="7564550" y="1151732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54652" y="1151732"/>
        <a:ext cx="220249" cy="301341"/>
      </dsp:txXfrm>
    </dsp:sp>
    <dsp:sp modelId="{5D22A1D6-19C4-4394-A62B-3522CFC8B63E}">
      <dsp:nvSpPr>
        <dsp:cNvPr id="0" name=""/>
        <dsp:cNvSpPr/>
      </dsp:nvSpPr>
      <dsp:spPr>
        <a:xfrm>
          <a:off x="8118010" y="1843114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08112" y="1843114"/>
        <a:ext cx="220249" cy="301341"/>
      </dsp:txXfrm>
    </dsp:sp>
    <dsp:sp modelId="{6FE9D662-CF01-40CE-9F81-D2D5F1E16DCB}">
      <dsp:nvSpPr>
        <dsp:cNvPr id="0" name=""/>
        <dsp:cNvSpPr/>
      </dsp:nvSpPr>
      <dsp:spPr>
        <a:xfrm>
          <a:off x="8671469" y="2551610"/>
          <a:ext cx="400453" cy="4004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61571" y="2551610"/>
        <a:ext cx="220249" cy="301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4870F-3147-4003-B86F-83770D4E589D}">
      <dsp:nvSpPr>
        <dsp:cNvPr id="0" name=""/>
        <dsp:cNvSpPr/>
      </dsp:nvSpPr>
      <dsp:spPr>
        <a:xfrm>
          <a:off x="0" y="101594"/>
          <a:ext cx="6391275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	The Rise of Cyberwarfare: </a:t>
          </a:r>
        </a:p>
      </dsp:txBody>
      <dsp:txXfrm>
        <a:off x="46541" y="148135"/>
        <a:ext cx="6298193" cy="860321"/>
      </dsp:txXfrm>
    </dsp:sp>
    <dsp:sp modelId="{B35CDB68-94AF-41E3-9CF6-097CB390F717}">
      <dsp:nvSpPr>
        <dsp:cNvPr id="0" name=""/>
        <dsp:cNvSpPr/>
      </dsp:nvSpPr>
      <dsp:spPr>
        <a:xfrm>
          <a:off x="0" y="1124117"/>
          <a:ext cx="6391275" cy="953403"/>
        </a:xfrm>
        <a:prstGeom prst="roundRect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	Increased sophistication of cyberattacks.</a:t>
          </a:r>
        </a:p>
      </dsp:txBody>
      <dsp:txXfrm>
        <a:off x="46541" y="1170658"/>
        <a:ext cx="6298193" cy="860321"/>
      </dsp:txXfrm>
    </dsp:sp>
    <dsp:sp modelId="{FF8BFEBC-5C42-4C6C-923B-8061083FB84E}">
      <dsp:nvSpPr>
        <dsp:cNvPr id="0" name=""/>
        <dsp:cNvSpPr/>
      </dsp:nvSpPr>
      <dsp:spPr>
        <a:xfrm>
          <a:off x="0" y="2146641"/>
          <a:ext cx="6391275" cy="953403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	Rise of botnets and distributed denial-of-service (DDoS) attacks.</a:t>
          </a:r>
        </a:p>
      </dsp:txBody>
      <dsp:txXfrm>
        <a:off x="46541" y="2193182"/>
        <a:ext cx="6298193" cy="860321"/>
      </dsp:txXfrm>
    </dsp:sp>
    <dsp:sp modelId="{BA9E85A1-BCE8-4420-86D6-B3AC1B21994A}">
      <dsp:nvSpPr>
        <dsp:cNvPr id="0" name=""/>
        <dsp:cNvSpPr/>
      </dsp:nvSpPr>
      <dsp:spPr>
        <a:xfrm>
          <a:off x="0" y="3169165"/>
          <a:ext cx="6391275" cy="953403"/>
        </a:xfrm>
        <a:prstGeom prst="roundRect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	Data breaches become more frequent and impactful.</a:t>
          </a:r>
        </a:p>
      </dsp:txBody>
      <dsp:txXfrm>
        <a:off x="46541" y="3215706"/>
        <a:ext cx="6298193" cy="860321"/>
      </dsp:txXfrm>
    </dsp:sp>
    <dsp:sp modelId="{34DE6EBC-6EA4-4AAC-967B-358ED5E4ECFE}">
      <dsp:nvSpPr>
        <dsp:cNvPr id="0" name=""/>
        <dsp:cNvSpPr/>
      </dsp:nvSpPr>
      <dsp:spPr>
        <a:xfrm>
          <a:off x="0" y="4191689"/>
          <a:ext cx="6391275" cy="953403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	Emphasis on data protection regulations (e.g., GDPR).</a:t>
          </a:r>
        </a:p>
      </dsp:txBody>
      <dsp:txXfrm>
        <a:off x="46541" y="4238230"/>
        <a:ext cx="6298193" cy="860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45132-C8F0-4516-A896-3FA05CFD4EB9}">
      <dsp:nvSpPr>
        <dsp:cNvPr id="0" name=""/>
        <dsp:cNvSpPr/>
      </dsp:nvSpPr>
      <dsp:spPr>
        <a:xfrm>
          <a:off x="0" y="1711341"/>
          <a:ext cx="962538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8A826-CDC3-4801-B4FB-FC03F0EA97B3}">
      <dsp:nvSpPr>
        <dsp:cNvPr id="0" name=""/>
        <dsp:cNvSpPr/>
      </dsp:nvSpPr>
      <dsp:spPr>
        <a:xfrm rot="8100000">
          <a:off x="56131" y="394397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37C78-C0DC-4DCC-A6E5-FE44AD1AE216}">
      <dsp:nvSpPr>
        <dsp:cNvPr id="0" name=""/>
        <dsp:cNvSpPr/>
      </dsp:nvSpPr>
      <dsp:spPr>
        <a:xfrm>
          <a:off x="84093" y="422359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B603B-0362-418C-A391-638C72E39CE0}">
      <dsp:nvSpPr>
        <dsp:cNvPr id="0" name=""/>
        <dsp:cNvSpPr/>
      </dsp:nvSpPr>
      <dsp:spPr>
        <a:xfrm>
          <a:off x="359961" y="698227"/>
          <a:ext cx="2286127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invention of the transistor.</a:t>
          </a:r>
        </a:p>
      </dsp:txBody>
      <dsp:txXfrm>
        <a:off x="359961" y="698227"/>
        <a:ext cx="2286127" cy="1013114"/>
      </dsp:txXfrm>
    </dsp:sp>
    <dsp:sp modelId="{8CAED184-180B-4FD1-A4B5-224518A406DD}">
      <dsp:nvSpPr>
        <dsp:cNvPr id="0" name=""/>
        <dsp:cNvSpPr/>
      </dsp:nvSpPr>
      <dsp:spPr>
        <a:xfrm>
          <a:off x="359961" y="342268"/>
          <a:ext cx="2286127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1949</a:t>
          </a:r>
        </a:p>
      </dsp:txBody>
      <dsp:txXfrm>
        <a:off x="359961" y="342268"/>
        <a:ext cx="2286127" cy="355959"/>
      </dsp:txXfrm>
    </dsp:sp>
    <dsp:sp modelId="{B07196D1-6E82-4C47-AF79-102C1AB33856}">
      <dsp:nvSpPr>
        <dsp:cNvPr id="0" name=""/>
        <dsp:cNvSpPr/>
      </dsp:nvSpPr>
      <dsp:spPr>
        <a:xfrm>
          <a:off x="181982" y="698227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08916-74E5-482C-AA45-B31D681883D9}">
      <dsp:nvSpPr>
        <dsp:cNvPr id="0" name=""/>
        <dsp:cNvSpPr/>
      </dsp:nvSpPr>
      <dsp:spPr>
        <a:xfrm>
          <a:off x="149945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04808C-9386-4A0C-997F-14D26E9F45ED}">
      <dsp:nvSpPr>
        <dsp:cNvPr id="0" name=""/>
        <dsp:cNvSpPr/>
      </dsp:nvSpPr>
      <dsp:spPr>
        <a:xfrm rot="18900000">
          <a:off x="1428733" y="2776584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3953144"/>
                <a:satOff val="18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3953144"/>
                <a:satOff val="18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15D4C5-C481-42B4-9734-EE2B03781934}">
      <dsp:nvSpPr>
        <dsp:cNvPr id="0" name=""/>
        <dsp:cNvSpPr/>
      </dsp:nvSpPr>
      <dsp:spPr>
        <a:xfrm>
          <a:off x="1456694" y="2804546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33B3C-371D-419C-8995-2798360C40B3}">
      <dsp:nvSpPr>
        <dsp:cNvPr id="0" name=""/>
        <dsp:cNvSpPr/>
      </dsp:nvSpPr>
      <dsp:spPr>
        <a:xfrm>
          <a:off x="1732563" y="1711341"/>
          <a:ext cx="2286127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creation of ARPANET.</a:t>
          </a:r>
        </a:p>
      </dsp:txBody>
      <dsp:txXfrm>
        <a:off x="1732563" y="1711341"/>
        <a:ext cx="2286127" cy="1013114"/>
      </dsp:txXfrm>
    </dsp:sp>
    <dsp:sp modelId="{FCE66DCA-1737-4D31-971A-57E661C2EB9A}">
      <dsp:nvSpPr>
        <dsp:cNvPr id="0" name=""/>
        <dsp:cNvSpPr/>
      </dsp:nvSpPr>
      <dsp:spPr>
        <a:xfrm>
          <a:off x="1732563" y="2724455"/>
          <a:ext cx="2286127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1969</a:t>
          </a:r>
        </a:p>
      </dsp:txBody>
      <dsp:txXfrm>
        <a:off x="1732563" y="2724455"/>
        <a:ext cx="2286127" cy="355959"/>
      </dsp:txXfrm>
    </dsp:sp>
    <dsp:sp modelId="{EE1850AD-D488-4C3E-A6CE-41863412A0F4}">
      <dsp:nvSpPr>
        <dsp:cNvPr id="0" name=""/>
        <dsp:cNvSpPr/>
      </dsp:nvSpPr>
      <dsp:spPr>
        <a:xfrm>
          <a:off x="1554583" y="1711341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3953144"/>
              <a:satOff val="18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E64FA-8180-4812-A899-3C29B53F599C}">
      <dsp:nvSpPr>
        <dsp:cNvPr id="0" name=""/>
        <dsp:cNvSpPr/>
      </dsp:nvSpPr>
      <dsp:spPr>
        <a:xfrm>
          <a:off x="1522547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8E970B-DAC2-497A-9B53-C283D4585977}">
      <dsp:nvSpPr>
        <dsp:cNvPr id="0" name=""/>
        <dsp:cNvSpPr/>
      </dsp:nvSpPr>
      <dsp:spPr>
        <a:xfrm rot="8100000">
          <a:off x="2801334" y="394397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7906288"/>
                <a:satOff val="36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7906288"/>
                <a:satOff val="36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7B409-39D3-49DE-8C6E-481C7F91D340}">
      <dsp:nvSpPr>
        <dsp:cNvPr id="0" name=""/>
        <dsp:cNvSpPr/>
      </dsp:nvSpPr>
      <dsp:spPr>
        <a:xfrm>
          <a:off x="2829296" y="422359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4B5D9-2F8E-4DA9-974F-2D4CE7D93D94}">
      <dsp:nvSpPr>
        <dsp:cNvPr id="0" name=""/>
        <dsp:cNvSpPr/>
      </dsp:nvSpPr>
      <dsp:spPr>
        <a:xfrm>
          <a:off x="3105164" y="698227"/>
          <a:ext cx="2286127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Morris Worm, one of the first self-replicating computer worms.</a:t>
          </a:r>
        </a:p>
      </dsp:txBody>
      <dsp:txXfrm>
        <a:off x="3105164" y="698227"/>
        <a:ext cx="2286127" cy="1013114"/>
      </dsp:txXfrm>
    </dsp:sp>
    <dsp:sp modelId="{06EB791F-4CBC-4A01-8770-212F886B76D3}">
      <dsp:nvSpPr>
        <dsp:cNvPr id="0" name=""/>
        <dsp:cNvSpPr/>
      </dsp:nvSpPr>
      <dsp:spPr>
        <a:xfrm>
          <a:off x="3105164" y="342268"/>
          <a:ext cx="2286127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1988</a:t>
          </a:r>
        </a:p>
      </dsp:txBody>
      <dsp:txXfrm>
        <a:off x="3105164" y="342268"/>
        <a:ext cx="2286127" cy="355959"/>
      </dsp:txXfrm>
    </dsp:sp>
    <dsp:sp modelId="{CB03A122-4B06-45DF-8122-B2C2ACCD7F2B}">
      <dsp:nvSpPr>
        <dsp:cNvPr id="0" name=""/>
        <dsp:cNvSpPr/>
      </dsp:nvSpPr>
      <dsp:spPr>
        <a:xfrm>
          <a:off x="2927185" y="698227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7906288"/>
              <a:satOff val="36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AF368-2BFE-4681-B642-60DA62A4CDA9}">
      <dsp:nvSpPr>
        <dsp:cNvPr id="0" name=""/>
        <dsp:cNvSpPr/>
      </dsp:nvSpPr>
      <dsp:spPr>
        <a:xfrm>
          <a:off x="2895148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96A3F8-E6ED-4008-A362-B64F83850715}">
      <dsp:nvSpPr>
        <dsp:cNvPr id="0" name=""/>
        <dsp:cNvSpPr/>
      </dsp:nvSpPr>
      <dsp:spPr>
        <a:xfrm rot="18900000">
          <a:off x="4173936" y="2776584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1859433"/>
                <a:satOff val="54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859433"/>
                <a:satOff val="54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662F8-C391-44AB-8FB0-F594FA519CC9}">
      <dsp:nvSpPr>
        <dsp:cNvPr id="0" name=""/>
        <dsp:cNvSpPr/>
      </dsp:nvSpPr>
      <dsp:spPr>
        <a:xfrm>
          <a:off x="4201897" y="2804546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EE888-E602-4520-B943-0511E7E2E47D}">
      <dsp:nvSpPr>
        <dsp:cNvPr id="0" name=""/>
        <dsp:cNvSpPr/>
      </dsp:nvSpPr>
      <dsp:spPr>
        <a:xfrm>
          <a:off x="4477766" y="1711341"/>
          <a:ext cx="2286127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September 11th attacks highlighted the importance of cybersecurity for critical infrastructure.</a:t>
          </a:r>
        </a:p>
      </dsp:txBody>
      <dsp:txXfrm>
        <a:off x="4477766" y="1711341"/>
        <a:ext cx="2286127" cy="1013114"/>
      </dsp:txXfrm>
    </dsp:sp>
    <dsp:sp modelId="{7F0AE455-0050-4630-8BE9-09D68B969785}">
      <dsp:nvSpPr>
        <dsp:cNvPr id="0" name=""/>
        <dsp:cNvSpPr/>
      </dsp:nvSpPr>
      <dsp:spPr>
        <a:xfrm>
          <a:off x="4477766" y="2724455"/>
          <a:ext cx="2286127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2001</a:t>
          </a:r>
        </a:p>
      </dsp:txBody>
      <dsp:txXfrm>
        <a:off x="4477766" y="2724455"/>
        <a:ext cx="2286127" cy="355959"/>
      </dsp:txXfrm>
    </dsp:sp>
    <dsp:sp modelId="{ABBDF5BF-BC38-4C5C-A50A-C55967796DD0}">
      <dsp:nvSpPr>
        <dsp:cNvPr id="0" name=""/>
        <dsp:cNvSpPr/>
      </dsp:nvSpPr>
      <dsp:spPr>
        <a:xfrm>
          <a:off x="4299786" y="1711341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11859433"/>
              <a:satOff val="541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4CFFA-FFC9-4AA1-93D1-A51E9EB9F477}">
      <dsp:nvSpPr>
        <dsp:cNvPr id="0" name=""/>
        <dsp:cNvSpPr/>
      </dsp:nvSpPr>
      <dsp:spPr>
        <a:xfrm>
          <a:off x="4267159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0E5EF-6DDB-41BB-BE6A-FD924049EFB8}">
      <dsp:nvSpPr>
        <dsp:cNvPr id="0" name=""/>
        <dsp:cNvSpPr/>
      </dsp:nvSpPr>
      <dsp:spPr>
        <a:xfrm rot="8100000">
          <a:off x="5546537" y="394397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5812576"/>
                <a:satOff val="72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5812576"/>
                <a:satOff val="72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868F4-EDB0-4545-9A25-F94174EE4157}">
      <dsp:nvSpPr>
        <dsp:cNvPr id="0" name=""/>
        <dsp:cNvSpPr/>
      </dsp:nvSpPr>
      <dsp:spPr>
        <a:xfrm>
          <a:off x="5574499" y="422359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05C7D-41B7-4F66-8561-9EF0FDDEAFCF}">
      <dsp:nvSpPr>
        <dsp:cNvPr id="0" name=""/>
        <dsp:cNvSpPr/>
      </dsp:nvSpPr>
      <dsp:spPr>
        <a:xfrm>
          <a:off x="5850367" y="698227"/>
          <a:ext cx="2286127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Target data breach exposed vulnerabilities in retail security.</a:t>
          </a:r>
        </a:p>
      </dsp:txBody>
      <dsp:txXfrm>
        <a:off x="5850367" y="698227"/>
        <a:ext cx="2286127" cy="1013114"/>
      </dsp:txXfrm>
    </dsp:sp>
    <dsp:sp modelId="{6A1298A1-D5DE-468F-849B-56C7779E8627}">
      <dsp:nvSpPr>
        <dsp:cNvPr id="0" name=""/>
        <dsp:cNvSpPr/>
      </dsp:nvSpPr>
      <dsp:spPr>
        <a:xfrm>
          <a:off x="5850367" y="342268"/>
          <a:ext cx="2286127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2013</a:t>
          </a:r>
        </a:p>
      </dsp:txBody>
      <dsp:txXfrm>
        <a:off x="5850367" y="342268"/>
        <a:ext cx="2286127" cy="355959"/>
      </dsp:txXfrm>
    </dsp:sp>
    <dsp:sp modelId="{423DB5B3-C936-4191-85B6-3E9D71C7BBD1}">
      <dsp:nvSpPr>
        <dsp:cNvPr id="0" name=""/>
        <dsp:cNvSpPr/>
      </dsp:nvSpPr>
      <dsp:spPr>
        <a:xfrm>
          <a:off x="5672388" y="698227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15812576"/>
              <a:satOff val="721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7CB6D-DE0A-4EB0-9D16-0C176704A7DF}">
      <dsp:nvSpPr>
        <dsp:cNvPr id="0" name=""/>
        <dsp:cNvSpPr/>
      </dsp:nvSpPr>
      <dsp:spPr>
        <a:xfrm>
          <a:off x="5639761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1BA33-C0D6-4E45-8A23-06F2D578EC9F}">
      <dsp:nvSpPr>
        <dsp:cNvPr id="0" name=""/>
        <dsp:cNvSpPr/>
      </dsp:nvSpPr>
      <dsp:spPr>
        <a:xfrm rot="18900000">
          <a:off x="6919138" y="2776584"/>
          <a:ext cx="251701" cy="251701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74A464-282E-4885-9195-1F70104331B8}">
      <dsp:nvSpPr>
        <dsp:cNvPr id="0" name=""/>
        <dsp:cNvSpPr/>
      </dsp:nvSpPr>
      <dsp:spPr>
        <a:xfrm>
          <a:off x="6947100" y="2804546"/>
          <a:ext cx="195777" cy="19577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847BE-DEAA-4755-B9D6-953295065ADD}">
      <dsp:nvSpPr>
        <dsp:cNvPr id="0" name=""/>
        <dsp:cNvSpPr/>
      </dsp:nvSpPr>
      <dsp:spPr>
        <a:xfrm>
          <a:off x="7222968" y="1711341"/>
          <a:ext cx="2286127" cy="10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WannaCry ransomware attack affected organizations worldwide.</a:t>
          </a:r>
        </a:p>
      </dsp:txBody>
      <dsp:txXfrm>
        <a:off x="7222968" y="1711341"/>
        <a:ext cx="2286127" cy="1013114"/>
      </dsp:txXfrm>
    </dsp:sp>
    <dsp:sp modelId="{3BA7D6EB-F2A9-425F-8E8A-AC7695E3BEF4}">
      <dsp:nvSpPr>
        <dsp:cNvPr id="0" name=""/>
        <dsp:cNvSpPr/>
      </dsp:nvSpPr>
      <dsp:spPr>
        <a:xfrm>
          <a:off x="7222968" y="2724455"/>
          <a:ext cx="2286127" cy="355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14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2017</a:t>
          </a:r>
        </a:p>
      </dsp:txBody>
      <dsp:txXfrm>
        <a:off x="7222968" y="2724455"/>
        <a:ext cx="2286127" cy="355959"/>
      </dsp:txXfrm>
    </dsp:sp>
    <dsp:sp modelId="{AD9CFF56-3FE3-4B50-BCF0-F16264C7ABB5}">
      <dsp:nvSpPr>
        <dsp:cNvPr id="0" name=""/>
        <dsp:cNvSpPr/>
      </dsp:nvSpPr>
      <dsp:spPr>
        <a:xfrm>
          <a:off x="7044989" y="1711341"/>
          <a:ext cx="0" cy="1013114"/>
        </a:xfrm>
        <a:prstGeom prst="line">
          <a:avLst/>
        </a:prstGeom>
        <a:noFill/>
        <a:ln w="1270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A698E-33E9-455F-9EAB-10EED42CF048}">
      <dsp:nvSpPr>
        <dsp:cNvPr id="0" name=""/>
        <dsp:cNvSpPr/>
      </dsp:nvSpPr>
      <dsp:spPr>
        <a:xfrm>
          <a:off x="7012362" y="1679305"/>
          <a:ext cx="64072" cy="64072"/>
        </a:xfrm>
        <a:prstGeom prst="ellipse">
          <a:avLst/>
        </a:prstGeom>
        <a:gradFill rotWithShape="0">
          <a:gsLst>
            <a:gs pos="0">
              <a:schemeClr val="accent2">
                <a:tint val="98000"/>
                <a:lumMod val="114000"/>
              </a:schemeClr>
            </a:gs>
            <a:gs pos="100000">
              <a:schemeClr val="accent2">
                <a:shade val="90000"/>
                <a:lumMod val="84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421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725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265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419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71644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2100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8431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2660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1120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2904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1900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463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642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842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1359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7632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147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B81573B-3462-4938-8006-2F962A1C44CA}" type="datetimeFigureOut">
              <a:rPr lang="en-NG" smtClean="0"/>
              <a:t>07/03/2025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A65401-4381-420D-A1C0-389B3FC2A7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216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4FBD49BB-B8D3-4FF6-43C9-ACC8DA4EFF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10" r="-1" b="2710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1C39A-43E3-0824-1BFF-43913BC0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NG" sz="2800">
                <a:solidFill>
                  <a:srgbClr val="EBEBE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Evolution of Cybersecurity</a:t>
            </a:r>
            <a:br>
              <a:rPr lang="en-NG" sz="2800">
                <a:solidFill>
                  <a:srgbClr val="EBEBE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NG" sz="28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ADCCB-7A88-CA90-1DCA-61365AB10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endParaRPr lang="en-NG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BE50CD-CEF0-A477-833A-43F29903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>
                <a:solidFill>
                  <a:srgbClr val="FFFFFF"/>
                </a:solidFill>
              </a:rPr>
              <a:t>1940s-1950s:</a:t>
            </a:r>
            <a:br>
              <a:rPr lang="en-US" sz="1400">
                <a:solidFill>
                  <a:srgbClr val="FFFFFF"/>
                </a:solidFill>
              </a:rPr>
            </a:br>
            <a:br>
              <a:rPr lang="en-NG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NG" sz="14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999A5-ABDB-5EB8-0AA0-2BB4FACF8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37676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253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DBC691-E215-5C0D-D3BE-587C54F8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1960s-1970s:</a:t>
            </a:r>
            <a:br>
              <a:rPr lang="en-US" sz="2000">
                <a:solidFill>
                  <a:srgbClr val="FFFFFF"/>
                </a:solidFill>
              </a:rPr>
            </a:br>
            <a:endParaRPr lang="en-NG" sz="2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F63B50-BACB-EDF9-DB6D-457CF4650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60170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340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B1121-D2C7-4A44-0916-C2DCD058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1980s:</a:t>
            </a:r>
            <a:br>
              <a:rPr lang="en-US" sz="2000">
                <a:solidFill>
                  <a:srgbClr val="FFFFFF"/>
                </a:solidFill>
              </a:rPr>
            </a:br>
            <a:endParaRPr lang="en-NG" sz="2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30B2F9-CDDC-323B-1D1C-B8BE94E03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07953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686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4659D-56BA-6BC7-6474-835A94B4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1990s</a:t>
            </a:r>
            <a:r>
              <a:rPr lang="en-US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NG" sz="140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NG" sz="14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51486F-D4EC-EF15-0EB5-D8F91978D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66292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9232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CFDFCE-5CA1-1368-45CC-68596749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2000s:</a:t>
            </a:r>
            <a:br>
              <a:rPr lang="en-US">
                <a:solidFill>
                  <a:srgbClr val="EBEBEB"/>
                </a:solidFill>
              </a:rPr>
            </a:br>
            <a:endParaRPr lang="en-NG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B836D-5F76-8439-81DD-F1AFBEB9E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1071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021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C51DEF-C25F-B661-74CA-62E9F86C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2010s-Present:</a:t>
            </a:r>
            <a:br>
              <a:rPr lang="en-US">
                <a:solidFill>
                  <a:schemeClr val="tx1"/>
                </a:solidFill>
              </a:rPr>
            </a:br>
            <a:endParaRPr lang="en-NG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8C76278-E63B-707C-1E0C-0A8DEF74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•	The Age of the Cloud and Mobile: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o	Cloud computing and mobile devices introduce new security challenges.</a:t>
            </a:r>
          </a:p>
          <a:p>
            <a:r>
              <a:rPr lang="en-US">
                <a:solidFill>
                  <a:schemeClr val="tx1"/>
                </a:solidFill>
              </a:rPr>
              <a:t>o	Rise of ransomware and other advanced persistent threats (APTs).</a:t>
            </a:r>
          </a:p>
          <a:p>
            <a:r>
              <a:rPr lang="en-US">
                <a:solidFill>
                  <a:schemeClr val="tx1"/>
                </a:solidFill>
              </a:rPr>
              <a:t>o	Increased focus on cybersecurity awareness and training.</a:t>
            </a:r>
          </a:p>
          <a:p>
            <a:r>
              <a:rPr lang="en-US">
                <a:solidFill>
                  <a:schemeClr val="tx1"/>
                </a:solidFill>
              </a:rPr>
              <a:t>o	Artificial intelligence (AI) and machine learning play a growing role in cybersecurity.</a:t>
            </a:r>
          </a:p>
          <a:p>
            <a:endParaRPr lang="en-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0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2103E2-4FD3-8E7A-9C66-F583BE5A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Key Milestones:</a:t>
            </a:r>
            <a:br>
              <a:rPr lang="en-US" sz="2000">
                <a:solidFill>
                  <a:srgbClr val="FFFFFF"/>
                </a:solidFill>
              </a:rPr>
            </a:br>
            <a:endParaRPr lang="en-NG" sz="20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BFF15-6DB4-2184-2FFA-7D567B2DE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37923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101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A2857175-F0F3-B05B-6B05-26CA674B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387" r="-1" b="1992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7C6AD-280A-F8C3-395D-226448CD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END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65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368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 Boardroom</vt:lpstr>
      <vt:lpstr>Evolution of Cybersecurity </vt:lpstr>
      <vt:lpstr>1940s-1950s:  </vt:lpstr>
      <vt:lpstr>1960s-1970s: </vt:lpstr>
      <vt:lpstr>1980s: </vt:lpstr>
      <vt:lpstr>1990s:  </vt:lpstr>
      <vt:lpstr>2000s: </vt:lpstr>
      <vt:lpstr>2010s-Present: </vt:lpstr>
      <vt:lpstr>Key Milestones: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Cybersecurity </dc:title>
  <dc:creator>Muhammed G. Garba</dc:creator>
  <cp:lastModifiedBy>Muhammed G. Garba</cp:lastModifiedBy>
  <cp:revision>1</cp:revision>
  <dcterms:created xsi:type="dcterms:W3CDTF">2025-03-07T09:49:18Z</dcterms:created>
  <dcterms:modified xsi:type="dcterms:W3CDTF">2025-03-07T10:09:09Z</dcterms:modified>
</cp:coreProperties>
</file>