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C65417-8654-4780-A15E-2CC73C920A02}">
  <a:tblStyle styleId="{E7C65417-8654-4780-A15E-2CC73C920A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{E7C65417-8654-4780-A15E-2CC73C920A02}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