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Century Gothic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hRzS22CSgpq2hzQKQKdUr1uJsw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.fntdata"/><Relationship Id="rId10" Type="http://schemas.openxmlformats.org/officeDocument/2006/relationships/font" Target="fonts/CenturyGothic-regular.fntdata"/><Relationship Id="rId13" Type="http://schemas.openxmlformats.org/officeDocument/2006/relationships/font" Target="fonts/CenturyGothic-boldItalic.fntdata"/><Relationship Id="rId12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efb80bfd53_0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efb80bfd5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fb80bfd53_0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efb80bfd5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Arrays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p5"/>
          <p:cNvSpPr txBox="1"/>
          <p:nvPr/>
        </p:nvSpPr>
        <p:spPr>
          <a:xfrm>
            <a:off x="2987824" y="2339168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Coleções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Arrays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" name="Google Shape;5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array é uma estrutura de dados que armazena valores do mesmo tipo, com um tamanho fixo.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int[] array = new int[4];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int[] array = new int[] { 42, 75, 74, 61 };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string[] nomes = { "Jan", "Fev" };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fb80bfd53_0_13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Disposição do Array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" name="Google Shape;58;gefb80bfd53_0_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efb80bfd53_0_13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efb80bfd53_0_137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Índice: É a posição de um determinado valor de um array, sempre começando com zero.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var elemento = array[0]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array[0] = 42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gefb80bfd53_0_1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3225" y="2418075"/>
            <a:ext cx="3143250" cy="1238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fb80bfd53_0_168"/>
          <p:cNvSpPr txBox="1"/>
          <p:nvPr>
            <p:ph idx="1" type="subTitle"/>
          </p:nvPr>
        </p:nvSpPr>
        <p:spPr>
          <a:xfrm>
            <a:off x="185050" y="30572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Array Multidimensional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" name="Google Shape;67;gefb80bfd53_0_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efb80bfd53_0_16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efb80bfd53_0_168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array pode possuir mais de uma dimensão: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int[,] array = new int[4, 2];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4 = Número de linhas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 = Número de colunas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Acessar um valor: array[1, 1]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gefb80bfd53_0_1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1038" y="2568263"/>
            <a:ext cx="12477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