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kr3KO2Jn/tdswBJLuIeyl4YwF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linkedin.com/in/carolina-santana-louzada-436a1678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11700" y="399651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Carolina Santana Louzada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Engenheira de Qualidade de Software na UOL Edtech 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    &amp; </a:t>
            </a:r>
            <a:endParaRPr sz="42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</a:t>
            </a:r>
            <a:endParaRPr sz="42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Graduada em Engenharia de Computação- UFS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Fazendo especialização em qualidade e desenvolvimento de software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Qualidade de software -&gt; automação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Educação +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Jogos + música + aprender novas atividades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 -&gt;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Carolina Santana Louzada | LinkedIn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Ter uma visão geral do ecossistema .NET através de suas ferramentas, linguagens, padrões e usabilidade.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683568" y="10344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2267749" y="1091625"/>
            <a:ext cx="51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Visão geral do Ecossistema .NET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683568" y="18265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267749" y="1883725"/>
            <a:ext cx="57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 .Net Framework, .Net Core e Xamarin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683568" y="26186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2267757" y="2675800"/>
            <a:ext cx="53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codificação .NET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83568" y="341068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2360932" y="3467875"/>
            <a:ext cx="53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Ferramentas e Linguagens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683568" y="416253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2360932" y="4219725"/>
            <a:ext cx="53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usar? Quando Usar?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