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00e2Cojg3Xp2o+wt7O4Kbv6u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0f5e52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f50f5e5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fb80bfd53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efb80bfd5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14d4c268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f14d4c2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70fd3190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f70fd319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fb80bfd53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efb80bfd5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4d4c268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f14d4c26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fb80bfd53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efb80bfd5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599bc324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f599bc32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b3ef4b8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cb3ef4b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b3ef4b8d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cb3ef4b8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fb80bfd5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efb80bfd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3ef4b8d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cb3ef4b8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03272af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f203272a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fb80bfd53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fb80bfd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s://discord.com/invite/eUrT2UFeS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hyperlink" Target="https://www.c-sharpcorner.com/UploadFile/84c85b/delegates-and-events-C-Sharp-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leonardo-buta" TargetMode="External"/><Relationship Id="rId5" Type="http://schemas.openxmlformats.org/officeDocument/2006/relationships/hyperlink" Target="https://www.linkedin.com/in/leonardo-buta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about:bla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Leonardo de Lima Buta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 .NET - Expert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0f5e5200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e Set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f50f5e52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50f5e5200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f50f5e5200_0_0"/>
          <p:cNvSpPr txBox="1"/>
          <p:nvPr/>
        </p:nvSpPr>
        <p:spPr>
          <a:xfrm>
            <a:off x="354275" y="1318697"/>
            <a:ext cx="84780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Get e Set serve para que você possa atribuir um valor em uma variável de maneira controlada e com validações.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f50f5e520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325" y="2266025"/>
            <a:ext cx="4276801" cy="27571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b80bfd53_0_6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efb80bfd53_0_6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efb80bfd53_0_6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efb80bfd53_0_6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fb80bfd53_0_6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fb80bfd53_0_6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efb80bfd53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efb80bfd53_0_6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fb80bfd53_0_6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efb80bfd53_0_60"/>
          <p:cNvSpPr txBox="1"/>
          <p:nvPr/>
        </p:nvSpPr>
        <p:spPr>
          <a:xfrm>
            <a:off x="2987824" y="28725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4d4c268f_0_0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Readonly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f14d4c268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f14d4c268f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14d4c268f_0_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modificador readonly (somente leitura) bloqueia um campo contra alterações que não sejam em sua inicialização ou pelo próprio construtor.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f14d4c268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375" y="2571750"/>
            <a:ext cx="3142275" cy="2287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70fd31905_0_5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gf70fd3190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f70fd31905_0_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f70fd31905_0_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constante representa um valor que somente pode ser atribuído no momento de sua inicialização, e não pode ser modificado posteriormente.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f70fd3190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413" y="2852838"/>
            <a:ext cx="3133725" cy="1323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fb80bfd53_0_7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efb80bfd53_0_7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efb80bfd53_0_7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gefb80bfd53_0_7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fb80bfd53_0_73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fb80bfd53_0_7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fb80bfd53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fb80bfd53_0_7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fb80bfd53_0_73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Delegates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efb80bfd53_0_73"/>
          <p:cNvSpPr txBox="1"/>
          <p:nvPr/>
        </p:nvSpPr>
        <p:spPr>
          <a:xfrm>
            <a:off x="2987824" y="28725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14d4c268f_0_16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Delegates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gf14d4c268f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f14d4c268f_0_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f14d4c268f_0_1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delegate é uma maneira de passar um método como referência, podendo ser usado como um callback, aceitando qualquer método que contenha a mesma assinatura.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f14d4c268f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72" y="2683250"/>
            <a:ext cx="4267600" cy="2013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gf14d4c268f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149" y="2683249"/>
            <a:ext cx="3799154" cy="1260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fb80bfd53_0_8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efb80bfd53_0_8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efb80bfd53_0_8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efb80bfd53_0_8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fb80bfd53_0_86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fb80bfd53_0_8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efb80bfd53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efb80bfd53_0_8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fb80bfd53_0_86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 </a:t>
            </a: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efb80bfd53_0_86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599bc324a_0_4"/>
          <p:cNvSpPr txBox="1"/>
          <p:nvPr>
            <p:ph idx="1" type="subTitle"/>
          </p:nvPr>
        </p:nvSpPr>
        <p:spPr>
          <a:xfrm>
            <a:off x="185050" y="3057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Eventos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" name="Google Shape;220;gf599bc324a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f599bc324a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f599bc324a_0_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Eventos é um mecanismo de comunicação entre objetos, onde existe um publisher, que realiza o evento e o subscriber, que se inscreve em um evento.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f599bc324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475" y="2531624"/>
            <a:ext cx="3373750" cy="251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b3ef4b8d9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cb3ef4b8d9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gcb3ef4b8d9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cb3ef4b8d9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cb3ef4b8d9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cb3ef4b8d9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cb3ef4b8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cb3ef4b8d9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cb3ef4b8d9_0_0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cb3ef4b8d9_0_0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gcb3ef4b8d9_0_0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b3ef4b8d9_0_14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passos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" name="Google Shape;244;gcb3ef4b8d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cb3ef4b8d9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cb3ef4b8d9_0_14"/>
          <p:cNvSpPr txBox="1"/>
          <p:nvPr/>
        </p:nvSpPr>
        <p:spPr>
          <a:xfrm>
            <a:off x="193950" y="1352150"/>
            <a:ext cx="8905500" cy="3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Aprimorar seus conhecimentos com C#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Delegates e Eventos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Modificadores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Propriedades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https://www.c-sharpcorner.com/UploadFile/84c85b/delegates-and-events-C-Sharp-net/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https://www.tutlane.com/tutorial/csharp/csharp-events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fb80bfd53_0_0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efb80bfd5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efb80bfd53_0_0"/>
          <p:cNvSpPr txBox="1"/>
          <p:nvPr>
            <p:ph idx="1" type="subTitle"/>
          </p:nvPr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Desenvolvedor FullStack .NET, Nuvem, Mobile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me motiva é mudar a vida das pessoas através da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de viajar, jogos, e tudo do mundo da tecnologia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efb80bfd53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gefb80bfd5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7275" y="3350950"/>
            <a:ext cx="289300" cy="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gefb80bfd53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2359" y="2970171"/>
            <a:ext cx="415875" cy="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efb80bfd53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18350" y="3717638"/>
            <a:ext cx="289300" cy="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b3ef4b8d9_0_21"/>
          <p:cNvSpPr txBox="1"/>
          <p:nvPr>
            <p:ph idx="1" type="subTitle"/>
          </p:nvPr>
        </p:nvSpPr>
        <p:spPr>
          <a:xfrm>
            <a:off x="1109702" y="305700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Agradecimentos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" name="Google Shape;252;gcb3ef4b8d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cb3ef4b8d9_0_21"/>
          <p:cNvSpPr txBox="1"/>
          <p:nvPr>
            <p:ph idx="1" type="subTitle"/>
          </p:nvPr>
        </p:nvSpPr>
        <p:spPr>
          <a:xfrm>
            <a:off x="370525" y="1544788"/>
            <a:ext cx="7072500" cy="21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cb3ef4b8d9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cb3ef4b8d9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63" y="2888025"/>
            <a:ext cx="255601" cy="25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cb3ef4b8d9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526" y="2503724"/>
            <a:ext cx="367431" cy="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cb3ef4b8d9_0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825" y="2119425"/>
            <a:ext cx="289300" cy="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como funciona um construtor, seu uso e funcionalidades, tipos e modos de usar na linguagem C#</a:t>
            </a: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também delegates e eventos.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302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1886744" y="1548830"/>
            <a:ext cx="24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302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1886750" y="2340925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Getters e Setters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302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1886750" y="3133000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Modificadores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4859643" y="1491669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6443825" y="1548875"/>
            <a:ext cx="32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Delegates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859643" y="228375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6443825" y="2340950"/>
            <a:ext cx="27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2987824" y="23391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construtor é um método especial, que contém o mesmo nome do seu tipo classe, e tem o objetivo de definir valores padrão, limitar uma instância e facilitar a instanciação de um objeto.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construtor não possui um retorno.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construtor padrão é sempre definido quando não declaramos nenhum para sua classe.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pode ter mais de um construtor.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03272afe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" name="Google Shape;119;gf203272af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f203272afe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f203272afe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49400"/>
            <a:ext cx="8810455" cy="387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fb80bfd53_0_4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efb80bfd53_0_4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efb80bfd53_0_4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efb80bfd53_0_4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fb80bfd53_0_47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fb80bfd53_0_4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efb80bfd53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fb80bfd53_0_4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fb80bfd53_0_47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Getters e Setters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efb80bfd53_0_47"/>
          <p:cNvSpPr txBox="1"/>
          <p:nvPr/>
        </p:nvSpPr>
        <p:spPr>
          <a:xfrm>
            <a:off x="2987824" y="2855368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Construtores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