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Erc5SPSSTYlpgNLYpMBeGH/5+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0d046457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f0d04645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25e0eb4b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25e0eb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0d0464574_0_3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f0d0464574_0_3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f0d0464574_0_3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f0d0464574_0_3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f0d0464574_0_3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f0d0464574_0_3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f0d046457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f0d0464574_0_3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f0d0464574_0_3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8: Arquivo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f0d0464574_0_33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25e0eb4b9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25e0eb4b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25e0eb4b9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25e0eb4b9_0_0"/>
          <p:cNvSpPr txBox="1"/>
          <p:nvPr/>
        </p:nvSpPr>
        <p:spPr>
          <a:xfrm>
            <a:off x="354275" y="1318700"/>
            <a:ext cx="86382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C# nos apresenta algumas classes estáticas que facilitam o trabalho com arquivos, dentre elas: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