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Lst>
  <p:sldSz cx="12192000" cy="6858000"/>
  <p:notesSz cx="7772400" cy="100584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3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37" name="PlaceHolder 5"/>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42" name="PlaceHolder 5"/>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44" name="PlaceHolder 7"/>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5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C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s-C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65" name="PlaceHolder 3"/>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66" name="PlaceHolder 4"/>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C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8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82" name="PlaceHolder 5"/>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87" name="PlaceHolder 5"/>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89" name="PlaceHolder 7"/>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C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s-C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109" name="PlaceHolder 3"/>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110" name="PlaceHolder 4"/>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1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126" name="PlaceHolder 5"/>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131" name="PlaceHolder 5"/>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133" name="PlaceHolder 7"/>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s-C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20" name="PlaceHolder 3"/>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21" name="PlaceHolder 4"/>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CustomShape 1"/>
          <p:cNvSpPr/>
          <p:nvPr/>
        </p:nvSpPr>
        <p:spPr>
          <a:xfrm>
            <a:off x="0" y="2019600"/>
            <a:ext cx="12191760" cy="410544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0" name="Picture 6"/>
          <p:cNvPicPr/>
          <p:nvPr/>
        </p:nvPicPr>
        <p:blipFill>
          <a:blip r:embed="rId14"/>
          <a:srcRect t="1526" b="-1526"/>
          <a:stretch/>
        </p:blipFill>
        <p:spPr>
          <a:xfrm>
            <a:off x="0" y="6126480"/>
            <a:ext cx="12191760" cy="742680"/>
          </a:xfrm>
          <a:prstGeom prst="rect">
            <a:avLst/>
          </a:prstGeom>
          <a:ln>
            <a:noFill/>
          </a:ln>
        </p:spPr>
      </p:pic>
      <p:sp>
        <p:nvSpPr>
          <p:cNvPr id="2" name="Line 2"/>
          <p:cNvSpPr/>
          <p:nvPr/>
        </p:nvSpPr>
        <p:spPr>
          <a:xfrm>
            <a:off x="0" y="6128280"/>
            <a:ext cx="12191760" cy="36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3" name="PlaceHolder 3"/>
          <p:cNvSpPr>
            <a:spLocks noGrp="1"/>
          </p:cNvSpPr>
          <p:nvPr>
            <p:ph type="title"/>
          </p:nvPr>
        </p:nvSpPr>
        <p:spPr>
          <a:xfrm>
            <a:off x="2417760" y="802440"/>
            <a:ext cx="8636760" cy="2541240"/>
          </a:xfrm>
          <a:prstGeom prst="rect">
            <a:avLst/>
          </a:prstGeom>
        </p:spPr>
        <p:txBody>
          <a:bodyPr bIns="0" anchor="b">
            <a:normAutofit/>
          </a:bodyPr>
          <a:lstStyle/>
          <a:p>
            <a:pPr>
              <a:lnSpc>
                <a:spcPct val="100000"/>
              </a:lnSpc>
            </a:pPr>
            <a:r>
              <a:rPr lang="en-US" sz="6600" b="0" strike="noStrike" cap="all" spc="-1">
                <a:solidFill>
                  <a:srgbClr val="000000"/>
                </a:solidFill>
                <a:uFill>
                  <a:solidFill>
                    <a:srgbClr val="FFFFFF"/>
                  </a:solidFill>
                </a:uFill>
                <a:latin typeface="Gill Sans MT"/>
              </a:rPr>
              <a:t>Haga clic para modificar el estilo de título del patrón</a:t>
            </a:r>
            <a:endParaRPr lang="en-US" sz="6600" b="0" strike="noStrike" spc="-1">
              <a:solidFill>
                <a:srgbClr val="000000"/>
              </a:solidFill>
              <a:uFill>
                <a:solidFill>
                  <a:srgbClr val="FFFFFF"/>
                </a:solidFill>
              </a:uFill>
              <a:latin typeface="Gill Sans MT"/>
            </a:endParaRPr>
          </a:p>
        </p:txBody>
      </p:sp>
      <p:sp>
        <p:nvSpPr>
          <p:cNvPr id="4" name="PlaceHolder 4"/>
          <p:cNvSpPr>
            <a:spLocks noGrp="1"/>
          </p:cNvSpPr>
          <p:nvPr>
            <p:ph type="dt"/>
          </p:nvPr>
        </p:nvSpPr>
        <p:spPr>
          <a:xfrm>
            <a:off x="7554240" y="330480"/>
            <a:ext cx="3500280" cy="308880"/>
          </a:xfrm>
          <a:prstGeom prst="rect">
            <a:avLst/>
          </a:prstGeom>
        </p:spPr>
        <p:txBody>
          <a:bodyPr anchor="ctr"/>
          <a:lstStyle/>
          <a:p>
            <a:pPr algn="r">
              <a:lnSpc>
                <a:spcPct val="100000"/>
              </a:lnSpc>
            </a:pPr>
            <a:fld id="{8D7A2AE5-10B2-4739-9F0E-FA52A58A2E25}" type="datetime">
              <a:rPr lang="es-CR" sz="1000" b="0" strike="noStrike" spc="-1">
                <a:solidFill>
                  <a:srgbClr val="8B8B8B"/>
                </a:solidFill>
                <a:uFill>
                  <a:solidFill>
                    <a:srgbClr val="FFFFFF"/>
                  </a:solidFill>
                </a:uFill>
                <a:latin typeface="Gill Sans MT"/>
              </a:rPr>
              <a:t>05/02/2019</a:t>
            </a:fld>
            <a:endParaRPr lang="es-CR" sz="1000" b="0" strike="noStrike" spc="-1">
              <a:solidFill>
                <a:srgbClr val="000000"/>
              </a:solidFill>
              <a:uFill>
                <a:solidFill>
                  <a:srgbClr val="FFFFFF"/>
                </a:solidFill>
              </a:uFill>
              <a:latin typeface="Times New Roman"/>
            </a:endParaRPr>
          </a:p>
        </p:txBody>
      </p:sp>
      <p:sp>
        <p:nvSpPr>
          <p:cNvPr id="5" name="PlaceHolder 5"/>
          <p:cNvSpPr>
            <a:spLocks noGrp="1"/>
          </p:cNvSpPr>
          <p:nvPr>
            <p:ph type="ftr"/>
          </p:nvPr>
        </p:nvSpPr>
        <p:spPr>
          <a:xfrm>
            <a:off x="2416680" y="329400"/>
            <a:ext cx="4973400" cy="308880"/>
          </a:xfrm>
          <a:prstGeom prst="rect">
            <a:avLst/>
          </a:prstGeom>
        </p:spPr>
        <p:txBody>
          <a:bodyPr anchor="ctr"/>
          <a:lstStyle/>
          <a:p>
            <a:endParaRPr lang="es-CR" sz="2400" b="0" strike="noStrike" spc="-1">
              <a:solidFill>
                <a:srgbClr val="000000"/>
              </a:solidFill>
              <a:uFill>
                <a:solidFill>
                  <a:srgbClr val="FFFFFF"/>
                </a:solidFill>
              </a:uFill>
              <a:latin typeface="Times New Roman"/>
            </a:endParaRPr>
          </a:p>
        </p:txBody>
      </p:sp>
      <p:sp>
        <p:nvSpPr>
          <p:cNvPr id="6" name="PlaceHolder 6"/>
          <p:cNvSpPr>
            <a:spLocks noGrp="1"/>
          </p:cNvSpPr>
          <p:nvPr>
            <p:ph type="sldNum"/>
          </p:nvPr>
        </p:nvSpPr>
        <p:spPr>
          <a:xfrm>
            <a:off x="1437840" y="798840"/>
            <a:ext cx="810720" cy="503280"/>
          </a:xfrm>
          <a:prstGeom prst="rect">
            <a:avLst/>
          </a:prstGeom>
        </p:spPr>
        <p:txBody>
          <a:bodyPr/>
          <a:lstStyle/>
          <a:p>
            <a:pPr algn="r">
              <a:lnSpc>
                <a:spcPct val="100000"/>
              </a:lnSpc>
            </a:pPr>
            <a:fld id="{00F39AA8-8508-4981-9085-84F75A398947}" type="slidenum">
              <a:rPr lang="es-CR" sz="2800" b="0" strike="noStrike" spc="-1">
                <a:solidFill>
                  <a:srgbClr val="B71E42"/>
                </a:solidFill>
                <a:uFill>
                  <a:solidFill>
                    <a:srgbClr val="FFFFFF"/>
                  </a:solidFill>
                </a:uFill>
                <a:latin typeface="Gill Sans MT"/>
              </a:rPr>
              <a:t>‹Nº›</a:t>
            </a:fld>
            <a:endParaRPr lang="es-CR" sz="2800" b="0" strike="noStrike" spc="-1">
              <a:solidFill>
                <a:srgbClr val="000000"/>
              </a:solidFill>
              <a:uFill>
                <a:solidFill>
                  <a:srgbClr val="FFFFFF"/>
                </a:solidFill>
              </a:uFill>
              <a:latin typeface="Times New Roman"/>
            </a:endParaRPr>
          </a:p>
        </p:txBody>
      </p:sp>
      <p:sp>
        <p:nvSpPr>
          <p:cNvPr id="7" name="Line 7"/>
          <p:cNvSpPr/>
          <p:nvPr/>
        </p:nvSpPr>
        <p:spPr>
          <a:xfrm>
            <a:off x="2417760" y="3528360"/>
            <a:ext cx="8636760" cy="360"/>
          </a:xfrm>
          <a:prstGeom prst="line">
            <a:avLst/>
          </a:prstGeom>
          <a:ln w="31680">
            <a:round/>
          </a:ln>
        </p:spPr>
        <p:style>
          <a:lnRef idx="3">
            <a:schemeClr val="accent1"/>
          </a:lnRef>
          <a:fillRef idx="0">
            <a:schemeClr val="accent1"/>
          </a:fillRef>
          <a:effectRef idx="2">
            <a:schemeClr val="accent1"/>
          </a:effectRef>
          <a:fontRef idx="minor"/>
        </p:style>
      </p:sp>
      <p:sp>
        <p:nvSpPr>
          <p:cNvPr id="8"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Pulse para editar el formato de esquema del texto</a:t>
            </a:r>
          </a:p>
          <a:p>
            <a:pPr marL="864000" lvl="1" indent="-324000">
              <a:spcBef>
                <a:spcPts val="1134"/>
              </a:spcBef>
              <a:buClr>
                <a:srgbClr val="000000"/>
              </a:buClr>
              <a:buSzPct val="75000"/>
              <a:buFont typeface="Symbol" charset="2"/>
              <a:buChar char=""/>
            </a:pPr>
            <a:r>
              <a:rPr lang="en-US" sz="1600" b="0" strike="noStrike" spc="-1">
                <a:solidFill>
                  <a:srgbClr val="000000"/>
                </a:solidFill>
                <a:uFill>
                  <a:solidFill>
                    <a:srgbClr val="FFFFFF"/>
                  </a:solidFill>
                </a:uFill>
                <a:latin typeface="Gill Sans MT"/>
              </a:rPr>
              <a:t>Segundo nivel del esquema</a:t>
            </a:r>
          </a:p>
          <a:p>
            <a:pPr marL="1296000" lvl="2" indent="-288000">
              <a:spcBef>
                <a:spcPts val="850"/>
              </a:spcBef>
              <a:buClr>
                <a:srgbClr val="000000"/>
              </a:buClr>
              <a:buSzPct val="45000"/>
              <a:buFont typeface="Wingdings" charset="2"/>
              <a:buChar char=""/>
            </a:pPr>
            <a:r>
              <a:rPr lang="en-US" sz="1400" b="0" strike="noStrike" spc="-1">
                <a:solidFill>
                  <a:srgbClr val="000000"/>
                </a:solidFill>
                <a:uFill>
                  <a:solidFill>
                    <a:srgbClr val="FFFFFF"/>
                  </a:solidFill>
                </a:uFill>
                <a:latin typeface="Gill Sans MT"/>
              </a:rPr>
              <a:t>Tercer nivel del esquema</a:t>
            </a:r>
          </a:p>
          <a:p>
            <a:pPr marL="1728000" lvl="3" indent="-216000">
              <a:spcBef>
                <a:spcPts val="567"/>
              </a:spcBef>
              <a:buClr>
                <a:srgbClr val="000000"/>
              </a:buClr>
              <a:buSzPct val="75000"/>
              <a:buFont typeface="Symbol" charset="2"/>
              <a:buChar char=""/>
            </a:pPr>
            <a:r>
              <a:rPr lang="en-US" sz="1200" b="0" strike="noStrike" spc="-1">
                <a:solidFill>
                  <a:srgbClr val="000000"/>
                </a:solidFill>
                <a:uFill>
                  <a:solidFill>
                    <a:srgbClr val="FFFFFF"/>
                  </a:solidFill>
                </a:uFill>
                <a:latin typeface="Gill Sans MT"/>
              </a:rPr>
              <a:t>Cuarto nivel del esquema</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Quinto nivel del esquema</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Sexto nivel del esquema</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CustomShape 1"/>
          <p:cNvSpPr/>
          <p:nvPr/>
        </p:nvSpPr>
        <p:spPr>
          <a:xfrm>
            <a:off x="0" y="2019600"/>
            <a:ext cx="12191760" cy="410544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6" name="Picture 6"/>
          <p:cNvPicPr/>
          <p:nvPr/>
        </p:nvPicPr>
        <p:blipFill>
          <a:blip r:embed="rId14"/>
          <a:srcRect t="1526" b="-1526"/>
          <a:stretch/>
        </p:blipFill>
        <p:spPr>
          <a:xfrm>
            <a:off x="0" y="6126480"/>
            <a:ext cx="12191760" cy="742680"/>
          </a:xfrm>
          <a:prstGeom prst="rect">
            <a:avLst/>
          </a:prstGeom>
          <a:ln>
            <a:noFill/>
          </a:ln>
        </p:spPr>
      </p:pic>
      <p:sp>
        <p:nvSpPr>
          <p:cNvPr id="47" name="Line 2"/>
          <p:cNvSpPr/>
          <p:nvPr/>
        </p:nvSpPr>
        <p:spPr>
          <a:xfrm>
            <a:off x="0" y="6128280"/>
            <a:ext cx="12191760" cy="36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48" name="PlaceHolder 3"/>
          <p:cNvSpPr>
            <a:spLocks noGrp="1"/>
          </p:cNvSpPr>
          <p:nvPr>
            <p:ph type="title"/>
          </p:nvPr>
        </p:nvSpPr>
        <p:spPr>
          <a:xfrm>
            <a:off x="1451520" y="804600"/>
            <a:ext cx="9603000" cy="1049040"/>
          </a:xfrm>
          <a:prstGeom prst="rect">
            <a:avLst/>
          </a:prstGeom>
        </p:spPr>
        <p:txBody>
          <a:bodyPr/>
          <a:lstStyle/>
          <a:p>
            <a:pPr>
              <a:lnSpc>
                <a:spcPct val="90000"/>
              </a:lnSpc>
            </a:pPr>
            <a:r>
              <a:rPr lang="en-US" sz="3200" b="0" strike="noStrike" cap="all" spc="-1">
                <a:solidFill>
                  <a:srgbClr val="000000"/>
                </a:solidFill>
                <a:uFill>
                  <a:solidFill>
                    <a:srgbClr val="FFFFFF"/>
                  </a:solidFill>
                </a:uFill>
                <a:latin typeface="Gill Sans MT"/>
              </a:rPr>
              <a:t>Haga clic para modificar el estilo de título del patrón</a:t>
            </a:r>
            <a:endParaRPr lang="en-US" sz="3200" b="0" strike="noStrike" spc="-1">
              <a:solidFill>
                <a:srgbClr val="000000"/>
              </a:solidFill>
              <a:uFill>
                <a:solidFill>
                  <a:srgbClr val="FFFFFF"/>
                </a:solidFill>
              </a:uFill>
              <a:latin typeface="Gill Sans MT"/>
            </a:endParaRPr>
          </a:p>
        </p:txBody>
      </p:sp>
      <p:sp>
        <p:nvSpPr>
          <p:cNvPr id="49" name="PlaceHolder 4"/>
          <p:cNvSpPr>
            <a:spLocks noGrp="1"/>
          </p:cNvSpPr>
          <p:nvPr>
            <p:ph type="dt"/>
          </p:nvPr>
        </p:nvSpPr>
        <p:spPr>
          <a:xfrm>
            <a:off x="7554240" y="330480"/>
            <a:ext cx="3500280" cy="308880"/>
          </a:xfrm>
          <a:prstGeom prst="rect">
            <a:avLst/>
          </a:prstGeom>
        </p:spPr>
        <p:txBody>
          <a:bodyPr anchor="ctr"/>
          <a:lstStyle/>
          <a:p>
            <a:pPr algn="r">
              <a:lnSpc>
                <a:spcPct val="100000"/>
              </a:lnSpc>
            </a:pPr>
            <a:fld id="{0636E748-8E30-4173-A711-C25F64047411}" type="datetime">
              <a:rPr lang="es-CR" sz="1000" b="0" strike="noStrike" spc="-1">
                <a:solidFill>
                  <a:srgbClr val="8B8B8B"/>
                </a:solidFill>
                <a:uFill>
                  <a:solidFill>
                    <a:srgbClr val="FFFFFF"/>
                  </a:solidFill>
                </a:uFill>
                <a:latin typeface="Gill Sans MT"/>
              </a:rPr>
              <a:t>05/02/2019</a:t>
            </a:fld>
            <a:endParaRPr lang="es-CR" sz="1000" b="0" strike="noStrike" spc="-1">
              <a:solidFill>
                <a:srgbClr val="000000"/>
              </a:solidFill>
              <a:uFill>
                <a:solidFill>
                  <a:srgbClr val="FFFFFF"/>
                </a:solidFill>
              </a:uFill>
              <a:latin typeface="Times New Roman"/>
            </a:endParaRPr>
          </a:p>
        </p:txBody>
      </p:sp>
      <p:sp>
        <p:nvSpPr>
          <p:cNvPr id="50" name="PlaceHolder 5"/>
          <p:cNvSpPr>
            <a:spLocks noGrp="1"/>
          </p:cNvSpPr>
          <p:nvPr>
            <p:ph type="ftr"/>
          </p:nvPr>
        </p:nvSpPr>
        <p:spPr>
          <a:xfrm>
            <a:off x="1451520" y="329400"/>
            <a:ext cx="5938560" cy="308880"/>
          </a:xfrm>
          <a:prstGeom prst="rect">
            <a:avLst/>
          </a:prstGeom>
        </p:spPr>
        <p:txBody>
          <a:bodyPr anchor="ctr"/>
          <a:lstStyle/>
          <a:p>
            <a:endParaRPr lang="es-CR" sz="2400" b="0" strike="noStrike" spc="-1">
              <a:solidFill>
                <a:srgbClr val="000000"/>
              </a:solidFill>
              <a:uFill>
                <a:solidFill>
                  <a:srgbClr val="FFFFFF"/>
                </a:solidFill>
              </a:uFill>
              <a:latin typeface="Times New Roman"/>
            </a:endParaRPr>
          </a:p>
        </p:txBody>
      </p:sp>
      <p:sp>
        <p:nvSpPr>
          <p:cNvPr id="51" name="PlaceHolder 6"/>
          <p:cNvSpPr>
            <a:spLocks noGrp="1"/>
          </p:cNvSpPr>
          <p:nvPr>
            <p:ph type="sldNum"/>
          </p:nvPr>
        </p:nvSpPr>
        <p:spPr>
          <a:xfrm>
            <a:off x="480240" y="798840"/>
            <a:ext cx="810720" cy="503280"/>
          </a:xfrm>
          <a:prstGeom prst="rect">
            <a:avLst/>
          </a:prstGeom>
        </p:spPr>
        <p:txBody>
          <a:bodyPr/>
          <a:lstStyle/>
          <a:p>
            <a:pPr algn="r">
              <a:lnSpc>
                <a:spcPct val="100000"/>
              </a:lnSpc>
            </a:pPr>
            <a:fld id="{24DA4337-FE2A-4124-BCF7-FC2C8720DCDF}" type="slidenum">
              <a:rPr lang="es-CR" sz="2800" b="0" strike="noStrike" spc="-1">
                <a:solidFill>
                  <a:srgbClr val="B71E42"/>
                </a:solidFill>
                <a:uFill>
                  <a:solidFill>
                    <a:srgbClr val="FFFFFF"/>
                  </a:solidFill>
                </a:uFill>
                <a:latin typeface="Gill Sans MT"/>
              </a:rPr>
              <a:t>‹Nº›</a:t>
            </a:fld>
            <a:endParaRPr lang="es-CR" sz="2800" b="0" strike="noStrike" spc="-1">
              <a:solidFill>
                <a:srgbClr val="000000"/>
              </a:solidFill>
              <a:uFill>
                <a:solidFill>
                  <a:srgbClr val="FFFFFF"/>
                </a:solidFill>
              </a:uFill>
              <a:latin typeface="Times New Roman"/>
            </a:endParaRPr>
          </a:p>
        </p:txBody>
      </p:sp>
      <p:sp>
        <p:nvSpPr>
          <p:cNvPr id="52" name="Line 7"/>
          <p:cNvSpPr/>
          <p:nvPr/>
        </p:nvSpPr>
        <p:spPr>
          <a:xfrm>
            <a:off x="1453680" y="1846800"/>
            <a:ext cx="9607680" cy="360"/>
          </a:xfrm>
          <a:prstGeom prst="line">
            <a:avLst/>
          </a:prstGeom>
          <a:ln w="31680">
            <a:round/>
          </a:ln>
        </p:spPr>
        <p:style>
          <a:lnRef idx="3">
            <a:schemeClr val="accent1"/>
          </a:lnRef>
          <a:fillRef idx="0">
            <a:schemeClr val="accent1"/>
          </a:fillRef>
          <a:effectRef idx="2">
            <a:schemeClr val="accent1"/>
          </a:effectRef>
          <a:fontRef idx="minor"/>
        </p:style>
      </p:sp>
      <p:sp>
        <p:nvSpPr>
          <p:cNvPr id="53"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Pulse para editar el formato de esquema del texto</a:t>
            </a:r>
          </a:p>
          <a:p>
            <a:pPr marL="864000" lvl="1" indent="-324000">
              <a:spcBef>
                <a:spcPts val="1134"/>
              </a:spcBef>
              <a:buClr>
                <a:srgbClr val="000000"/>
              </a:buClr>
              <a:buSzPct val="75000"/>
              <a:buFont typeface="Symbol" charset="2"/>
              <a:buChar char=""/>
            </a:pPr>
            <a:r>
              <a:rPr lang="en-US" sz="1600" b="0" strike="noStrike" spc="-1">
                <a:solidFill>
                  <a:srgbClr val="000000"/>
                </a:solidFill>
                <a:uFill>
                  <a:solidFill>
                    <a:srgbClr val="FFFFFF"/>
                  </a:solidFill>
                </a:uFill>
                <a:latin typeface="Gill Sans MT"/>
              </a:rPr>
              <a:t>Segundo nivel del esquema</a:t>
            </a:r>
          </a:p>
          <a:p>
            <a:pPr marL="1296000" lvl="2" indent="-288000">
              <a:spcBef>
                <a:spcPts val="850"/>
              </a:spcBef>
              <a:buClr>
                <a:srgbClr val="000000"/>
              </a:buClr>
              <a:buSzPct val="45000"/>
              <a:buFont typeface="Wingdings" charset="2"/>
              <a:buChar char=""/>
            </a:pPr>
            <a:r>
              <a:rPr lang="en-US" sz="1400" b="0" strike="noStrike" spc="-1">
                <a:solidFill>
                  <a:srgbClr val="000000"/>
                </a:solidFill>
                <a:uFill>
                  <a:solidFill>
                    <a:srgbClr val="FFFFFF"/>
                  </a:solidFill>
                </a:uFill>
                <a:latin typeface="Gill Sans MT"/>
              </a:rPr>
              <a:t>Tercer nivel del esquema</a:t>
            </a:r>
          </a:p>
          <a:p>
            <a:pPr marL="1728000" lvl="3" indent="-216000">
              <a:spcBef>
                <a:spcPts val="567"/>
              </a:spcBef>
              <a:buClr>
                <a:srgbClr val="000000"/>
              </a:buClr>
              <a:buSzPct val="75000"/>
              <a:buFont typeface="Symbol" charset="2"/>
              <a:buChar char=""/>
            </a:pPr>
            <a:r>
              <a:rPr lang="en-US" sz="1200" b="0" strike="noStrike" spc="-1">
                <a:solidFill>
                  <a:srgbClr val="000000"/>
                </a:solidFill>
                <a:uFill>
                  <a:solidFill>
                    <a:srgbClr val="FFFFFF"/>
                  </a:solidFill>
                </a:uFill>
                <a:latin typeface="Gill Sans MT"/>
              </a:rPr>
              <a:t>Cuarto nivel del esquema</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Quinto nivel del esquema</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Sexto nivel del esquema</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0" name="CustomShape 1"/>
          <p:cNvSpPr/>
          <p:nvPr/>
        </p:nvSpPr>
        <p:spPr>
          <a:xfrm>
            <a:off x="0" y="2019600"/>
            <a:ext cx="12191760" cy="410544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91" name="Picture 6"/>
          <p:cNvPicPr/>
          <p:nvPr/>
        </p:nvPicPr>
        <p:blipFill>
          <a:blip r:embed="rId14"/>
          <a:srcRect t="1526" b="-1526"/>
          <a:stretch/>
        </p:blipFill>
        <p:spPr>
          <a:xfrm>
            <a:off x="0" y="6126480"/>
            <a:ext cx="12191760" cy="742680"/>
          </a:xfrm>
          <a:prstGeom prst="rect">
            <a:avLst/>
          </a:prstGeom>
          <a:ln>
            <a:noFill/>
          </a:ln>
        </p:spPr>
      </p:pic>
      <p:sp>
        <p:nvSpPr>
          <p:cNvPr id="92" name="Line 2"/>
          <p:cNvSpPr/>
          <p:nvPr/>
        </p:nvSpPr>
        <p:spPr>
          <a:xfrm>
            <a:off x="0" y="6128280"/>
            <a:ext cx="12191760" cy="36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93" name="PlaceHolder 3"/>
          <p:cNvSpPr>
            <a:spLocks noGrp="1"/>
          </p:cNvSpPr>
          <p:nvPr>
            <p:ph type="dt"/>
          </p:nvPr>
        </p:nvSpPr>
        <p:spPr>
          <a:xfrm>
            <a:off x="7554240" y="330480"/>
            <a:ext cx="3500280" cy="308880"/>
          </a:xfrm>
          <a:prstGeom prst="rect">
            <a:avLst/>
          </a:prstGeom>
        </p:spPr>
        <p:txBody>
          <a:bodyPr anchor="ctr"/>
          <a:lstStyle/>
          <a:p>
            <a:pPr algn="r">
              <a:lnSpc>
                <a:spcPct val="100000"/>
              </a:lnSpc>
            </a:pPr>
            <a:fld id="{726D4C99-BFE8-4FD3-9E84-95968B18A33F}" type="datetime">
              <a:rPr lang="es-CR" sz="1000" b="0" strike="noStrike" spc="-1">
                <a:solidFill>
                  <a:srgbClr val="8B8B8B"/>
                </a:solidFill>
                <a:uFill>
                  <a:solidFill>
                    <a:srgbClr val="FFFFFF"/>
                  </a:solidFill>
                </a:uFill>
                <a:latin typeface="Gill Sans MT"/>
              </a:rPr>
              <a:t>05/02/2019</a:t>
            </a:fld>
            <a:endParaRPr lang="es-CR" sz="1000" b="0" strike="noStrike" spc="-1">
              <a:solidFill>
                <a:srgbClr val="000000"/>
              </a:solidFill>
              <a:uFill>
                <a:solidFill>
                  <a:srgbClr val="FFFFFF"/>
                </a:solidFill>
              </a:uFill>
              <a:latin typeface="Times New Roman"/>
            </a:endParaRPr>
          </a:p>
        </p:txBody>
      </p:sp>
      <p:sp>
        <p:nvSpPr>
          <p:cNvPr id="94" name="PlaceHolder 4"/>
          <p:cNvSpPr>
            <a:spLocks noGrp="1"/>
          </p:cNvSpPr>
          <p:nvPr>
            <p:ph type="ftr"/>
          </p:nvPr>
        </p:nvSpPr>
        <p:spPr>
          <a:xfrm>
            <a:off x="1451520" y="329400"/>
            <a:ext cx="5938560" cy="308880"/>
          </a:xfrm>
          <a:prstGeom prst="rect">
            <a:avLst/>
          </a:prstGeom>
        </p:spPr>
        <p:txBody>
          <a:bodyPr anchor="ctr"/>
          <a:lstStyle/>
          <a:p>
            <a:endParaRPr lang="es-CR" sz="2400" b="0" strike="noStrike" spc="-1">
              <a:solidFill>
                <a:srgbClr val="000000"/>
              </a:solidFill>
              <a:uFill>
                <a:solidFill>
                  <a:srgbClr val="FFFFFF"/>
                </a:solidFill>
              </a:uFill>
              <a:latin typeface="Times New Roman"/>
            </a:endParaRPr>
          </a:p>
        </p:txBody>
      </p:sp>
      <p:sp>
        <p:nvSpPr>
          <p:cNvPr id="95" name="PlaceHolder 5"/>
          <p:cNvSpPr>
            <a:spLocks noGrp="1"/>
          </p:cNvSpPr>
          <p:nvPr>
            <p:ph type="sldNum"/>
          </p:nvPr>
        </p:nvSpPr>
        <p:spPr>
          <a:xfrm>
            <a:off x="480240" y="798840"/>
            <a:ext cx="810720" cy="503280"/>
          </a:xfrm>
          <a:prstGeom prst="rect">
            <a:avLst/>
          </a:prstGeom>
        </p:spPr>
        <p:txBody>
          <a:bodyPr/>
          <a:lstStyle/>
          <a:p>
            <a:pPr algn="r">
              <a:lnSpc>
                <a:spcPct val="100000"/>
              </a:lnSpc>
            </a:pPr>
            <a:fld id="{13FA6245-A213-4579-91F9-FD88EBCCF47B}" type="slidenum">
              <a:rPr lang="es-CR" sz="2800" b="0" strike="noStrike" spc="-1">
                <a:solidFill>
                  <a:srgbClr val="B71E42"/>
                </a:solidFill>
                <a:uFill>
                  <a:solidFill>
                    <a:srgbClr val="FFFFFF"/>
                  </a:solidFill>
                </a:uFill>
                <a:latin typeface="Gill Sans MT"/>
              </a:rPr>
              <a:t>‹Nº›</a:t>
            </a:fld>
            <a:endParaRPr lang="es-CR" sz="2800" b="0" strike="noStrike" spc="-1">
              <a:solidFill>
                <a:srgbClr val="000000"/>
              </a:solidFill>
              <a:uFill>
                <a:solidFill>
                  <a:srgbClr val="FFFFFF"/>
                </a:solidFill>
              </a:uFill>
              <a:latin typeface="Times New Roman"/>
            </a:endParaRPr>
          </a:p>
        </p:txBody>
      </p:sp>
      <p:sp>
        <p:nvSpPr>
          <p:cNvPr id="96" name="PlaceHolder 6"/>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Gill Sans MT"/>
              </a:rPr>
              <a:t>Pulse para editar el formato del texto de título</a:t>
            </a:r>
          </a:p>
        </p:txBody>
      </p:sp>
      <p:sp>
        <p:nvSpPr>
          <p:cNvPr id="9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Pulse para editar el formato de esquema del texto</a:t>
            </a:r>
          </a:p>
          <a:p>
            <a:pPr marL="864000" lvl="1" indent="-324000">
              <a:spcBef>
                <a:spcPts val="1134"/>
              </a:spcBef>
              <a:buClr>
                <a:srgbClr val="000000"/>
              </a:buClr>
              <a:buSzPct val="75000"/>
              <a:buFont typeface="Symbol" charset="2"/>
              <a:buChar char=""/>
            </a:pPr>
            <a:r>
              <a:rPr lang="en-US" sz="1600" b="0" strike="noStrike" spc="-1">
                <a:solidFill>
                  <a:srgbClr val="000000"/>
                </a:solidFill>
                <a:uFill>
                  <a:solidFill>
                    <a:srgbClr val="FFFFFF"/>
                  </a:solidFill>
                </a:uFill>
                <a:latin typeface="Gill Sans MT"/>
              </a:rPr>
              <a:t>Segundo nivel del esquema</a:t>
            </a:r>
          </a:p>
          <a:p>
            <a:pPr marL="1296000" lvl="2" indent="-288000">
              <a:spcBef>
                <a:spcPts val="850"/>
              </a:spcBef>
              <a:buClr>
                <a:srgbClr val="000000"/>
              </a:buClr>
              <a:buSzPct val="45000"/>
              <a:buFont typeface="Wingdings" charset="2"/>
              <a:buChar char=""/>
            </a:pPr>
            <a:r>
              <a:rPr lang="en-US" sz="1400" b="0" strike="noStrike" spc="-1">
                <a:solidFill>
                  <a:srgbClr val="000000"/>
                </a:solidFill>
                <a:uFill>
                  <a:solidFill>
                    <a:srgbClr val="FFFFFF"/>
                  </a:solidFill>
                </a:uFill>
                <a:latin typeface="Gill Sans MT"/>
              </a:rPr>
              <a:t>Tercer nivel del esquema</a:t>
            </a:r>
          </a:p>
          <a:p>
            <a:pPr marL="1728000" lvl="3" indent="-216000">
              <a:spcBef>
                <a:spcPts val="567"/>
              </a:spcBef>
              <a:buClr>
                <a:srgbClr val="000000"/>
              </a:buClr>
              <a:buSzPct val="75000"/>
              <a:buFont typeface="Symbol" charset="2"/>
              <a:buChar char=""/>
            </a:pPr>
            <a:r>
              <a:rPr lang="en-US" sz="1200" b="0" strike="noStrike" spc="-1">
                <a:solidFill>
                  <a:srgbClr val="000000"/>
                </a:solidFill>
                <a:uFill>
                  <a:solidFill>
                    <a:srgbClr val="FFFFFF"/>
                  </a:solidFill>
                </a:uFill>
                <a:latin typeface="Gill Sans MT"/>
              </a:rPr>
              <a:t>Cuarto nivel del esquema</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Quinto nivel del esquema</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Sexto nivel del esquema</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2417760" y="802440"/>
            <a:ext cx="8636760" cy="2541240"/>
          </a:xfrm>
          <a:prstGeom prst="rect">
            <a:avLst/>
          </a:prstGeom>
          <a:noFill/>
          <a:ln>
            <a:noFill/>
          </a:ln>
        </p:spPr>
        <p:txBody>
          <a:bodyPr bIns="0" anchor="b"/>
          <a:lstStyle/>
          <a:p>
            <a:pPr>
              <a:lnSpc>
                <a:spcPct val="100000"/>
              </a:lnSpc>
            </a:pPr>
            <a:r>
              <a:rPr lang="en-US" sz="6600" b="0" strike="noStrike" cap="all" spc="-1">
                <a:solidFill>
                  <a:srgbClr val="000000"/>
                </a:solidFill>
                <a:uFill>
                  <a:solidFill>
                    <a:srgbClr val="FFFFFF"/>
                  </a:solidFill>
                </a:uFill>
                <a:latin typeface="Gill Sans MT"/>
              </a:rPr>
              <a:t>Sistema web Para psicología</a:t>
            </a:r>
            <a:endParaRPr lang="en-US" sz="6600" b="0" strike="noStrike" spc="-1">
              <a:solidFill>
                <a:srgbClr val="000000"/>
              </a:solidFill>
              <a:uFill>
                <a:solidFill>
                  <a:srgbClr val="FFFFFF"/>
                </a:solidFill>
              </a:uFill>
              <a:latin typeface="Gill Sans MT"/>
            </a:endParaRPr>
          </a:p>
        </p:txBody>
      </p:sp>
      <p:sp>
        <p:nvSpPr>
          <p:cNvPr id="135" name="TextShape 2"/>
          <p:cNvSpPr txBox="1"/>
          <p:nvPr/>
        </p:nvSpPr>
        <p:spPr>
          <a:xfrm>
            <a:off x="2417760" y="3531240"/>
            <a:ext cx="8636760" cy="977400"/>
          </a:xfrm>
          <a:prstGeom prst="rect">
            <a:avLst/>
          </a:prstGeom>
          <a:noFill/>
          <a:ln>
            <a:noFill/>
          </a:ln>
        </p:spPr>
        <p:txBody>
          <a:bodyPr tIns="91440" bIns="91440">
            <a:normAutofit/>
          </a:bodyPr>
          <a:lstStyle/>
          <a:p>
            <a:pPr>
              <a:lnSpc>
                <a:spcPct val="100000"/>
              </a:lnSpc>
              <a:spcBef>
                <a:spcPts val="1001"/>
              </a:spcBef>
            </a:pPr>
            <a:r>
              <a:rPr lang="es-CR" sz="3200" b="1" strike="noStrike" cap="all" spc="-1">
                <a:solidFill>
                  <a:srgbClr val="000000"/>
                </a:solidFill>
                <a:uFill>
                  <a:solidFill>
                    <a:srgbClr val="FFFFFF"/>
                  </a:solidFill>
                </a:uFill>
                <a:latin typeface="comic"/>
              </a:rPr>
              <a:t>See´yawo…</a:t>
            </a:r>
            <a:endParaRPr lang="es-CR"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uFill>
                  <a:solidFill>
                    <a:srgbClr val="FFFFFF"/>
                  </a:solidFill>
                </a:uFill>
                <a:latin typeface="Gill Sans MT"/>
              </a:rPr>
              <a:t>Descripción conceptual</a:t>
            </a:r>
            <a:endParaRPr lang="en-US" sz="3200" b="0" strike="noStrike" spc="-1">
              <a:solidFill>
                <a:srgbClr val="000000"/>
              </a:solidFill>
              <a:uFill>
                <a:solidFill>
                  <a:srgbClr val="FFFFFF"/>
                </a:solidFill>
              </a:uFill>
              <a:latin typeface="Gill Sans MT"/>
            </a:endParaRPr>
          </a:p>
        </p:txBody>
      </p:sp>
      <p:sp>
        <p:nvSpPr>
          <p:cNvPr id="137" name="CustomShape 2"/>
          <p:cNvSpPr/>
          <p:nvPr/>
        </p:nvSpPr>
        <p:spPr>
          <a:xfrm flipH="1">
            <a:off x="1450800" y="2266200"/>
            <a:ext cx="9603000" cy="335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CR" sz="2800" b="0" strike="noStrike" spc="-1">
                <a:solidFill>
                  <a:srgbClr val="000000"/>
                </a:solidFill>
                <a:uFill>
                  <a:solidFill>
                    <a:srgbClr val="FFFFFF"/>
                  </a:solidFill>
                </a:uFill>
                <a:latin typeface="Gill Sans MT"/>
              </a:rPr>
              <a:t>El sistema web se enfoca para profesionales en psicología, los cuales requieren de una plataforma en línea para la creación de expedientes digitales en la atención de pacientes. Tales expedientes se podrán crear, modificar, buscar e imprimir para darle seguimiento al paciente atendido. </a:t>
            </a:r>
            <a:endParaRPr lang="es-CR" sz="2800" b="0" strike="noStrike" spc="-1">
              <a:solidFill>
                <a:srgbClr val="000000"/>
              </a:solidFill>
              <a:uFill>
                <a:solidFill>
                  <a:srgbClr val="FFFFFF"/>
                </a:solidFill>
              </a:uFill>
              <a:latin typeface="Arial"/>
            </a:endParaRPr>
          </a:p>
          <a:p>
            <a:pPr>
              <a:lnSpc>
                <a:spcPct val="100000"/>
              </a:lnSpc>
            </a:pPr>
            <a:endParaRPr lang="es-CR" sz="2800" b="0" strike="noStrike" spc="-1">
              <a:solidFill>
                <a:srgbClr val="000000"/>
              </a:solidFill>
              <a:uFill>
                <a:solidFill>
                  <a:srgbClr val="FFFFFF"/>
                </a:solidFill>
              </a:uFill>
              <a:latin typeface="Arial"/>
            </a:endParaRPr>
          </a:p>
          <a:p>
            <a:pPr>
              <a:lnSpc>
                <a:spcPct val="100000"/>
              </a:lnSpc>
            </a:pPr>
            <a:endParaRPr lang="es-CR" sz="2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1294200" y="287640"/>
            <a:ext cx="9603000" cy="1049040"/>
          </a:xfrm>
          <a:prstGeom prst="rect">
            <a:avLst/>
          </a:prstGeom>
          <a:noFill/>
          <a:ln>
            <a:noFill/>
          </a:ln>
        </p:spPr>
        <p:txBody>
          <a:bodyPr/>
          <a:lstStyle/>
          <a:p>
            <a:pPr>
              <a:lnSpc>
                <a:spcPct val="90000"/>
              </a:lnSpc>
            </a:pPr>
            <a:r>
              <a:rPr lang="en-US" sz="3200" b="0" strike="noStrike" cap="all" spc="-1">
                <a:solidFill>
                  <a:srgbClr val="000000"/>
                </a:solidFill>
                <a:uFill>
                  <a:solidFill>
                    <a:srgbClr val="FFFFFF"/>
                  </a:solidFill>
                </a:uFill>
                <a:latin typeface="Gill Sans MT"/>
              </a:rPr>
              <a:t>Diagrama de contexto</a:t>
            </a:r>
            <a:endParaRPr lang="en-US" sz="3200" b="0" strike="noStrike" spc="-1">
              <a:solidFill>
                <a:srgbClr val="000000"/>
              </a:solidFill>
              <a:uFill>
                <a:solidFill>
                  <a:srgbClr val="FFFFFF"/>
                </a:solidFill>
              </a:uFill>
              <a:latin typeface="Gill Sans MT"/>
            </a:endParaRPr>
          </a:p>
        </p:txBody>
      </p:sp>
      <p:pic>
        <p:nvPicPr>
          <p:cNvPr id="139" name="Imagen 3"/>
          <p:cNvPicPr/>
          <p:nvPr/>
        </p:nvPicPr>
        <p:blipFill>
          <a:blip r:embed="rId2"/>
          <a:stretch/>
        </p:blipFill>
        <p:spPr>
          <a:xfrm>
            <a:off x="1722960" y="1071360"/>
            <a:ext cx="9174600" cy="4785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uFill>
                  <a:solidFill>
                    <a:srgbClr val="FFFFFF"/>
                  </a:solidFill>
                </a:uFill>
                <a:latin typeface="Gill Sans MT"/>
              </a:rPr>
              <a:t>Arquitectura implementada</a:t>
            </a:r>
            <a:endParaRPr lang="en-US" sz="3200" b="0" strike="noStrike" spc="-1">
              <a:solidFill>
                <a:srgbClr val="000000"/>
              </a:solidFill>
              <a:uFill>
                <a:solidFill>
                  <a:srgbClr val="FFFFFF"/>
                </a:solidFill>
              </a:uFill>
              <a:latin typeface="Gill Sans MT"/>
            </a:endParaRPr>
          </a:p>
        </p:txBody>
      </p:sp>
      <p:sp>
        <p:nvSpPr>
          <p:cNvPr id="141" name="CustomShape 2"/>
          <p:cNvSpPr/>
          <p:nvPr/>
        </p:nvSpPr>
        <p:spPr>
          <a:xfrm>
            <a:off x="2226240" y="2332440"/>
            <a:ext cx="7473960" cy="222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CR" sz="2800" b="0" strike="noStrike" spc="-1" dirty="0">
                <a:solidFill>
                  <a:srgbClr val="000000"/>
                </a:solidFill>
                <a:uFill>
                  <a:solidFill>
                    <a:srgbClr val="FFFFFF"/>
                  </a:solidFill>
                </a:uFill>
                <a:latin typeface="Arial"/>
              </a:rPr>
              <a:t>El sistema se desarrollará en la plataforma </a:t>
            </a:r>
            <a:r>
              <a:rPr lang="es-CR" sz="2800" spc="-1" dirty="0">
                <a:solidFill>
                  <a:srgbClr val="000000"/>
                </a:solidFill>
                <a:uFill>
                  <a:solidFill>
                    <a:srgbClr val="FFFFFF"/>
                  </a:solidFill>
                </a:uFill>
                <a:latin typeface="Arial"/>
              </a:rPr>
              <a:t>Dreamweaver</a:t>
            </a:r>
            <a:r>
              <a:rPr lang="es-CR" sz="2800" b="0" strike="noStrike" spc="-1" dirty="0">
                <a:solidFill>
                  <a:srgbClr val="000000"/>
                </a:solidFill>
                <a:uFill>
                  <a:solidFill>
                    <a:srgbClr val="FFFFFF"/>
                  </a:solidFill>
                </a:uFill>
                <a:latin typeface="Arial"/>
              </a:rPr>
              <a:t> bajo </a:t>
            </a:r>
            <a:r>
              <a:rPr lang="es-CR" sz="2800" spc="-1" dirty="0">
                <a:solidFill>
                  <a:srgbClr val="000000"/>
                </a:solidFill>
                <a:uFill>
                  <a:solidFill>
                    <a:srgbClr val="FFFFFF"/>
                  </a:solidFill>
                </a:uFill>
                <a:latin typeface="Arial"/>
              </a:rPr>
              <a:t>el</a:t>
            </a:r>
            <a:r>
              <a:rPr lang="es-CR" sz="2800" b="0" strike="noStrike" spc="-1" dirty="0">
                <a:solidFill>
                  <a:srgbClr val="000000"/>
                </a:solidFill>
                <a:uFill>
                  <a:solidFill>
                    <a:srgbClr val="FFFFFF"/>
                  </a:solidFill>
                </a:uFill>
                <a:latin typeface="Arial"/>
              </a:rPr>
              <a:t> lenguaje de programación web </a:t>
            </a:r>
            <a:r>
              <a:rPr lang="es-CR" sz="2800" spc="-1" dirty="0">
                <a:solidFill>
                  <a:srgbClr val="000000"/>
                </a:solidFill>
                <a:uFill>
                  <a:solidFill>
                    <a:srgbClr val="FFFFFF"/>
                  </a:solidFill>
                </a:uFill>
                <a:latin typeface="Arial"/>
              </a:rPr>
              <a:t>PHP</a:t>
            </a:r>
            <a:r>
              <a:rPr lang="es-CR" sz="2800" b="0" strike="noStrike" spc="-1" dirty="0">
                <a:solidFill>
                  <a:srgbClr val="000000"/>
                </a:solidFill>
                <a:uFill>
                  <a:solidFill>
                    <a:srgbClr val="FFFFFF"/>
                  </a:solidFill>
                </a:uFill>
                <a:latin typeface="Arial"/>
              </a:rPr>
              <a:t> para MacOS, con</a:t>
            </a:r>
            <a:r>
              <a:rPr lang="es-CR" sz="2800" spc="-1" dirty="0">
                <a:solidFill>
                  <a:srgbClr val="000000"/>
                </a:solidFill>
                <a:uFill>
                  <a:solidFill>
                    <a:srgbClr val="FFFFFF"/>
                  </a:solidFill>
                </a:uFill>
                <a:latin typeface="Arial"/>
              </a:rPr>
              <a:t> base de datos SQL Server.</a:t>
            </a:r>
            <a:endParaRPr lang="es-CR" sz="2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uFill>
                  <a:solidFill>
                    <a:srgbClr val="FFFFFF"/>
                  </a:solidFill>
                </a:uFill>
                <a:latin typeface="Gill Sans MT"/>
              </a:rPr>
              <a:t>Objetivos y tipos de usuarios</a:t>
            </a:r>
            <a:endParaRPr lang="en-US" sz="3200" b="0" strike="noStrike" spc="-1">
              <a:solidFill>
                <a:srgbClr val="000000"/>
              </a:solidFill>
              <a:uFill>
                <a:solidFill>
                  <a:srgbClr val="FFFFFF"/>
                </a:solidFill>
              </a:uFill>
              <a:latin typeface="Gill Sans MT"/>
            </a:endParaRPr>
          </a:p>
        </p:txBody>
      </p:sp>
      <p:sp>
        <p:nvSpPr>
          <p:cNvPr id="143" name="CustomShape 2"/>
          <p:cNvSpPr/>
          <p:nvPr/>
        </p:nvSpPr>
        <p:spPr>
          <a:xfrm>
            <a:off x="1749240" y="2358720"/>
            <a:ext cx="5128200" cy="369000"/>
          </a:xfrm>
          <a:prstGeom prst="rect">
            <a:avLst/>
          </a:prstGeom>
          <a:noFill/>
          <a:ln>
            <a:noFill/>
          </a:ln>
        </p:spPr>
        <p:style>
          <a:lnRef idx="0">
            <a:scrgbClr r="0" g="0" b="0"/>
          </a:lnRef>
          <a:fillRef idx="0">
            <a:scrgbClr r="0" g="0" b="0"/>
          </a:fillRef>
          <a:effectRef idx="0">
            <a:scrgbClr r="0" g="0" b="0"/>
          </a:effectRef>
          <a:fontRef idx="minor"/>
        </p:style>
      </p:sp>
      <p:sp>
        <p:nvSpPr>
          <p:cNvPr id="144" name="CustomShape 3"/>
          <p:cNvSpPr/>
          <p:nvPr/>
        </p:nvSpPr>
        <p:spPr>
          <a:xfrm>
            <a:off x="1537560" y="2133720"/>
            <a:ext cx="9516600" cy="265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CR" sz="2400" b="0" strike="noStrike" spc="-1" dirty="0">
                <a:solidFill>
                  <a:srgbClr val="000000"/>
                </a:solidFill>
                <a:uFill>
                  <a:solidFill>
                    <a:srgbClr val="FFFFFF"/>
                  </a:solidFill>
                </a:uFill>
                <a:latin typeface="Arial"/>
              </a:rPr>
              <a:t>-Servir de plataforma en línea para acceso remoto en cualquier lugar.</a:t>
            </a:r>
          </a:p>
          <a:p>
            <a:pPr>
              <a:lnSpc>
                <a:spcPct val="100000"/>
              </a:lnSpc>
            </a:pPr>
            <a:r>
              <a:rPr lang="es-CR" sz="2400" b="0" strike="noStrike" spc="-1" dirty="0">
                <a:solidFill>
                  <a:srgbClr val="000000"/>
                </a:solidFill>
                <a:uFill>
                  <a:solidFill>
                    <a:srgbClr val="FFFFFF"/>
                  </a:solidFill>
                </a:uFill>
                <a:latin typeface="Arial"/>
              </a:rPr>
              <a:t>-Darle un seguimiento estratégico a cada paciente atendido.</a:t>
            </a:r>
          </a:p>
          <a:p>
            <a:pPr>
              <a:lnSpc>
                <a:spcPct val="100000"/>
              </a:lnSpc>
            </a:pPr>
            <a:r>
              <a:rPr lang="es-CR" sz="2400" b="0" strike="noStrike" spc="-1" dirty="0">
                <a:solidFill>
                  <a:srgbClr val="000000"/>
                </a:solidFill>
                <a:uFill>
                  <a:solidFill>
                    <a:srgbClr val="FFFFFF"/>
                  </a:solidFill>
                </a:uFill>
                <a:latin typeface="Arial"/>
              </a:rPr>
              <a:t>-Crear documentos digitales de fácil acceso y manipulación.</a:t>
            </a:r>
          </a:p>
          <a:p>
            <a:pPr>
              <a:lnSpc>
                <a:spcPct val="100000"/>
              </a:lnSpc>
            </a:pPr>
            <a:endParaRPr lang="es-CR" sz="2400" b="0" strike="noStrike" spc="-1" dirty="0">
              <a:solidFill>
                <a:srgbClr val="000000"/>
              </a:solidFill>
              <a:uFill>
                <a:solidFill>
                  <a:srgbClr val="FFFFFF"/>
                </a:solidFill>
              </a:uFill>
              <a:latin typeface="Arial"/>
            </a:endParaRPr>
          </a:p>
          <a:p>
            <a:pPr>
              <a:lnSpc>
                <a:spcPct val="100000"/>
              </a:lnSpc>
            </a:pPr>
            <a:endParaRPr lang="es-CR" sz="2400" b="0" strike="noStrike" spc="-1" dirty="0">
              <a:solidFill>
                <a:srgbClr val="000000"/>
              </a:solidFill>
              <a:uFill>
                <a:solidFill>
                  <a:srgbClr val="FFFFFF"/>
                </a:solidFill>
              </a:uFill>
              <a:latin typeface="Arial"/>
            </a:endParaRPr>
          </a:p>
          <a:p>
            <a:pPr>
              <a:lnSpc>
                <a:spcPct val="100000"/>
              </a:lnSpc>
            </a:pPr>
            <a:r>
              <a:rPr lang="es-CR" sz="2400" b="0" strike="noStrike" spc="-1" dirty="0">
                <a:solidFill>
                  <a:srgbClr val="000000"/>
                </a:solidFill>
                <a:uFill>
                  <a:solidFill>
                    <a:srgbClr val="FFFFFF"/>
                  </a:solidFill>
                </a:uFill>
                <a:latin typeface="Arial"/>
              </a:rPr>
              <a:t>Esta dirigido únicamente para profesionales psicólogos.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1862280" y="923760"/>
            <a:ext cx="9603000" cy="1049040"/>
          </a:xfrm>
          <a:prstGeom prst="rect">
            <a:avLst/>
          </a:prstGeom>
          <a:noFill/>
          <a:ln>
            <a:noFill/>
          </a:ln>
        </p:spPr>
        <p:txBody>
          <a:bodyPr/>
          <a:lstStyle/>
          <a:p>
            <a:pPr>
              <a:lnSpc>
                <a:spcPct val="90000"/>
              </a:lnSpc>
            </a:pPr>
            <a:r>
              <a:rPr lang="en-US" sz="3200" b="0" strike="noStrike" cap="all" spc="-1">
                <a:solidFill>
                  <a:srgbClr val="000000"/>
                </a:solidFill>
                <a:uFill>
                  <a:solidFill>
                    <a:srgbClr val="FFFFFF"/>
                  </a:solidFill>
                </a:uFill>
                <a:latin typeface="Gill Sans MT"/>
              </a:rPr>
              <a:t>Descripción funcional y opciones </a:t>
            </a:r>
            <a:endParaRPr lang="en-US" sz="3200" b="0" strike="noStrike" spc="-1">
              <a:solidFill>
                <a:srgbClr val="000000"/>
              </a:solidFill>
              <a:uFill>
                <a:solidFill>
                  <a:srgbClr val="FFFFFF"/>
                </a:solidFill>
              </a:uFill>
              <a:latin typeface="Gill Sans MT"/>
            </a:endParaRPr>
          </a:p>
        </p:txBody>
      </p:sp>
      <p:sp>
        <p:nvSpPr>
          <p:cNvPr id="146" name="CustomShape 2"/>
          <p:cNvSpPr/>
          <p:nvPr/>
        </p:nvSpPr>
        <p:spPr>
          <a:xfrm>
            <a:off x="1537200" y="2107080"/>
            <a:ext cx="9329040" cy="301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CR" sz="2400" b="0" strike="noStrike" spc="-1" dirty="0">
                <a:solidFill>
                  <a:srgbClr val="000000"/>
                </a:solidFill>
                <a:uFill>
                  <a:solidFill>
                    <a:srgbClr val="FFFFFF"/>
                  </a:solidFill>
                </a:uFill>
                <a:latin typeface="Arial"/>
              </a:rPr>
              <a:t>El software será una pagina web donde cada psicólogo podrá registrarse con su código de profesional y crear un usuario y contraseña para dicho acceso, tales datos serán validos mediante correo electrónico.</a:t>
            </a:r>
          </a:p>
          <a:p>
            <a:pPr>
              <a:lnSpc>
                <a:spcPct val="100000"/>
              </a:lnSpc>
            </a:pPr>
            <a:endParaRPr lang="es-CR" sz="2400" b="0" strike="noStrike" spc="-1" dirty="0">
              <a:solidFill>
                <a:srgbClr val="000000"/>
              </a:solidFill>
              <a:uFill>
                <a:solidFill>
                  <a:srgbClr val="FFFFFF"/>
                </a:solidFill>
              </a:uFill>
              <a:latin typeface="Arial"/>
            </a:endParaRPr>
          </a:p>
          <a:p>
            <a:pPr>
              <a:lnSpc>
                <a:spcPct val="100000"/>
              </a:lnSpc>
            </a:pPr>
            <a:r>
              <a:rPr lang="es-CR" sz="2400" b="0" strike="noStrike" spc="-1" dirty="0">
                <a:solidFill>
                  <a:srgbClr val="000000"/>
                </a:solidFill>
                <a:uFill>
                  <a:solidFill>
                    <a:srgbClr val="FFFFFF"/>
                  </a:solidFill>
                </a:uFill>
                <a:latin typeface="Arial"/>
              </a:rPr>
              <a:t>Tendrá 4 opciones donde podrá crear, modificar, buscar e imprimir los expedientes digitales para el posterior seguimiento al paciente atendido, teniendo así acceso en cualquier lugar que se ubique.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uFill>
                  <a:solidFill>
                    <a:srgbClr val="FFFFFF"/>
                  </a:solidFill>
                </a:uFill>
                <a:latin typeface="Gill Sans MT"/>
              </a:rPr>
              <a:t>3 opciones del sistema</a:t>
            </a:r>
            <a:endParaRPr lang="en-US" sz="3200" b="0" strike="noStrike" spc="-1">
              <a:solidFill>
                <a:srgbClr val="000000"/>
              </a:solidFill>
              <a:uFill>
                <a:solidFill>
                  <a:srgbClr val="FFFFFF"/>
                </a:solidFill>
              </a:uFill>
              <a:latin typeface="Gill Sans MT"/>
            </a:endParaRPr>
          </a:p>
        </p:txBody>
      </p:sp>
      <p:sp>
        <p:nvSpPr>
          <p:cNvPr id="148" name="CustomShape 2"/>
          <p:cNvSpPr/>
          <p:nvPr/>
        </p:nvSpPr>
        <p:spPr>
          <a:xfrm>
            <a:off x="1749240" y="2160000"/>
            <a:ext cx="5472720" cy="32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CR" sz="2400" b="0" strike="noStrike" spc="-1">
                <a:solidFill>
                  <a:srgbClr val="000000"/>
                </a:solidFill>
                <a:uFill>
                  <a:solidFill>
                    <a:srgbClr val="FFFFFF"/>
                  </a:solidFill>
                </a:uFill>
                <a:latin typeface="Arial"/>
              </a:rPr>
              <a:t>1.Mantenimiento de usuarios</a:t>
            </a:r>
          </a:p>
          <a:p>
            <a:pPr>
              <a:lnSpc>
                <a:spcPct val="100000"/>
              </a:lnSpc>
            </a:pPr>
            <a:endParaRPr lang="es-CR" sz="2400" b="0" strike="noStrike" spc="-1">
              <a:solidFill>
                <a:srgbClr val="000000"/>
              </a:solidFill>
              <a:uFill>
                <a:solidFill>
                  <a:srgbClr val="FFFFFF"/>
                </a:solidFill>
              </a:uFill>
              <a:latin typeface="Arial"/>
            </a:endParaRPr>
          </a:p>
          <a:p>
            <a:pPr>
              <a:lnSpc>
                <a:spcPct val="100000"/>
              </a:lnSpc>
            </a:pPr>
            <a:r>
              <a:rPr lang="es-CR" sz="2400" b="0" strike="noStrike" spc="-1">
                <a:solidFill>
                  <a:srgbClr val="000000"/>
                </a:solidFill>
                <a:uFill>
                  <a:solidFill>
                    <a:srgbClr val="FFFFFF"/>
                  </a:solidFill>
                </a:uFill>
                <a:latin typeface="Arial"/>
              </a:rPr>
              <a:t>2.Inserccion de datos del paciente</a:t>
            </a:r>
          </a:p>
          <a:p>
            <a:pPr>
              <a:lnSpc>
                <a:spcPct val="100000"/>
              </a:lnSpc>
            </a:pPr>
            <a:endParaRPr lang="es-CR" sz="2400" b="0" strike="noStrike" spc="-1">
              <a:solidFill>
                <a:srgbClr val="000000"/>
              </a:solidFill>
              <a:uFill>
                <a:solidFill>
                  <a:srgbClr val="FFFFFF"/>
                </a:solidFill>
              </a:uFill>
              <a:latin typeface="Arial"/>
            </a:endParaRPr>
          </a:p>
          <a:p>
            <a:pPr>
              <a:lnSpc>
                <a:spcPct val="100000"/>
              </a:lnSpc>
            </a:pPr>
            <a:r>
              <a:rPr lang="es-CR" sz="2400" b="0" strike="noStrike" spc="-1">
                <a:solidFill>
                  <a:srgbClr val="000000"/>
                </a:solidFill>
                <a:uFill>
                  <a:solidFill>
                    <a:srgbClr val="FFFFFF"/>
                  </a:solidFill>
                </a:uFill>
                <a:latin typeface="Arial"/>
              </a:rPr>
              <a:t>3.Busqueda de expediente mediante consecutivo único.</a:t>
            </a:r>
          </a:p>
          <a:p>
            <a:pPr>
              <a:lnSpc>
                <a:spcPct val="100000"/>
              </a:lnSpc>
            </a:pPr>
            <a:endParaRPr lang="es-CR" sz="2400" b="0" strike="noStrike" spc="-1">
              <a:solidFill>
                <a:srgbClr val="000000"/>
              </a:solidFill>
              <a:uFill>
                <a:solidFill>
                  <a:srgbClr val="FFFFFF"/>
                </a:solidFill>
              </a:uFill>
              <a:latin typeface="Arial"/>
            </a:endParaRPr>
          </a:p>
          <a:p>
            <a:pPr>
              <a:lnSpc>
                <a:spcPct val="100000"/>
              </a:lnSpc>
            </a:pPr>
            <a:r>
              <a:rPr lang="es-CR" sz="2400" b="0" strike="noStrike" spc="-1">
                <a:solidFill>
                  <a:srgbClr val="000000"/>
                </a:solidFill>
                <a:uFill>
                  <a:solidFill>
                    <a:srgbClr val="FFFFFF"/>
                  </a:solidFill>
                </a:uFill>
                <a:latin typeface="Arial"/>
              </a:rPr>
              <a:t>4. Creación de expedientes. </a:t>
            </a:r>
          </a:p>
          <a:p>
            <a:pPr>
              <a:lnSpc>
                <a:spcPct val="100000"/>
              </a:lnSpc>
            </a:pPr>
            <a:endParaRPr lang="es-CR"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uFill>
                  <a:solidFill>
                    <a:srgbClr val="FFFFFF"/>
                  </a:solidFill>
                </a:uFill>
                <a:latin typeface="Gill Sans MT"/>
              </a:rPr>
              <a:t>conclusiones</a:t>
            </a:r>
            <a:endParaRPr lang="en-US" sz="3200" b="0" strike="noStrike" spc="-1">
              <a:solidFill>
                <a:srgbClr val="000000"/>
              </a:solidFill>
              <a:uFill>
                <a:solidFill>
                  <a:srgbClr val="FFFFFF"/>
                </a:solidFill>
              </a:uFill>
              <a:latin typeface="Gill Sans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Imagen 2"/>
          <p:cNvPicPr/>
          <p:nvPr/>
        </p:nvPicPr>
        <p:blipFill>
          <a:blip r:embed="rId2"/>
          <a:stretch/>
        </p:blipFill>
        <p:spPr>
          <a:xfrm>
            <a:off x="1789200" y="556560"/>
            <a:ext cx="8838720" cy="4942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296</TotalTime>
  <Words>236</Words>
  <Application>Microsoft Office PowerPoint</Application>
  <PresentationFormat>Panorámica</PresentationFormat>
  <Paragraphs>27</Paragraphs>
  <Slides>9</Slides>
  <Notes>0</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9</vt:i4>
      </vt:variant>
    </vt:vector>
  </HeadingPairs>
  <TitlesOfParts>
    <vt:vector size="18" baseType="lpstr">
      <vt:lpstr>Arial</vt:lpstr>
      <vt:lpstr>comic</vt:lpstr>
      <vt:lpstr>Gill Sans MT</vt:lpstr>
      <vt:lpstr>Symbol</vt:lpstr>
      <vt:lpstr>Times New Roman</vt:lpstr>
      <vt:lpstr>Wingdings</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web de psicologia</dc:title>
  <dc:subject/>
  <dc:creator>Gustavino</dc:creator>
  <dc:description/>
  <cp:lastModifiedBy>Gustavino</cp:lastModifiedBy>
  <cp:revision>13</cp:revision>
  <dcterms:created xsi:type="dcterms:W3CDTF">2019-01-28T21:49:14Z</dcterms:created>
  <dcterms:modified xsi:type="dcterms:W3CDTF">2019-02-06T01:58:20Z</dcterms:modified>
  <dc:language>es-CR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