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9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0583-2303-4F56-9B29-0365E75260F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AF7C-4F05-4799-B3D3-D0D9313F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76517" y="4836015"/>
            <a:ext cx="3219719" cy="605307"/>
            <a:chOff x="4250028" y="1545464"/>
            <a:chExt cx="3219719" cy="605307"/>
          </a:xfrm>
        </p:grpSpPr>
        <p:sp>
          <p:nvSpPr>
            <p:cNvPr id="4" name="Rectangle 3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Production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90619" y="4836014"/>
            <a:ext cx="3219719" cy="605307"/>
            <a:chOff x="4250028" y="1545464"/>
            <a:chExt cx="3219719" cy="605307"/>
          </a:xfrm>
        </p:grpSpPr>
        <p:sp>
          <p:nvSpPr>
            <p:cNvPr id="8" name="Rectangle 7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Gestion références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6515" y="5806223"/>
            <a:ext cx="3219719" cy="605307"/>
            <a:chOff x="4250028" y="1545464"/>
            <a:chExt cx="3219719" cy="605307"/>
          </a:xfrm>
        </p:grpSpPr>
        <p:sp>
          <p:nvSpPr>
            <p:cNvPr id="11" name="Rectangle 10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Maintenance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04722" y="4836014"/>
            <a:ext cx="3219719" cy="605307"/>
            <a:chOff x="4250028" y="1545464"/>
            <a:chExt cx="3219719" cy="605307"/>
          </a:xfrm>
        </p:grpSpPr>
        <p:sp>
          <p:nvSpPr>
            <p:cNvPr id="14" name="Rectangle 13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Déconnexion 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085003" y="939879"/>
            <a:ext cx="3219719" cy="60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85003" y="2262108"/>
            <a:ext cx="3219719" cy="60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52429" y="386088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Utilisateur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13791" y="1718981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Mot de passe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3421" y="955112"/>
            <a:ext cx="3219719" cy="60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3571" y="42264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Langue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22132" y="3191604"/>
            <a:ext cx="1249251" cy="77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85003" y="3393304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Connexion 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0161439" y="650035"/>
            <a:ext cx="1081825" cy="1068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234160" y="986962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Arrêt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491997" y="340946"/>
            <a:ext cx="1983348" cy="605307"/>
            <a:chOff x="4250028" y="1545464"/>
            <a:chExt cx="3219719" cy="605307"/>
          </a:xfrm>
        </p:grpSpPr>
        <p:sp>
          <p:nvSpPr>
            <p:cNvPr id="4" name="Rectangle 3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Commencer test 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1997" y="1262784"/>
            <a:ext cx="1983348" cy="605307"/>
            <a:chOff x="4250028" y="1545464"/>
            <a:chExt cx="3219719" cy="605307"/>
          </a:xfrm>
        </p:grpSpPr>
        <p:sp>
          <p:nvSpPr>
            <p:cNvPr id="8" name="Rectangle 7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Arrêt test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639572" y="255212"/>
            <a:ext cx="3219719" cy="605307"/>
            <a:chOff x="4250028" y="1545464"/>
            <a:chExt cx="3219719" cy="605307"/>
          </a:xfrm>
        </p:grpSpPr>
        <p:sp>
          <p:nvSpPr>
            <p:cNvPr id="14" name="Rectangle 13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Suivi test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840523" y="6028176"/>
            <a:ext cx="2018768" cy="605307"/>
            <a:chOff x="4250028" y="1545464"/>
            <a:chExt cx="3219719" cy="605307"/>
          </a:xfrm>
        </p:grpSpPr>
        <p:sp>
          <p:nvSpPr>
            <p:cNvPr id="17" name="Rectangle 16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Retour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6547" y="3073618"/>
            <a:ext cx="3219719" cy="1210614"/>
            <a:chOff x="1880314" y="3481586"/>
            <a:chExt cx="3219719" cy="1210614"/>
          </a:xfrm>
        </p:grpSpPr>
        <p:grpSp>
          <p:nvGrpSpPr>
            <p:cNvPr id="10" name="Group 9"/>
            <p:cNvGrpSpPr/>
            <p:nvPr/>
          </p:nvGrpSpPr>
          <p:grpSpPr>
            <a:xfrm>
              <a:off x="1880314" y="3481586"/>
              <a:ext cx="3219719" cy="605307"/>
              <a:chOff x="4250028" y="1545464"/>
              <a:chExt cx="3219719" cy="60530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78816" y="1663451"/>
                <a:ext cx="2962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Référence produit </a:t>
                </a:r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880314" y="4086893"/>
              <a:ext cx="3219719" cy="605307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6547" y="4586885"/>
            <a:ext cx="3219719" cy="1210614"/>
            <a:chOff x="1880314" y="3481586"/>
            <a:chExt cx="3219719" cy="1210614"/>
          </a:xfrm>
        </p:grpSpPr>
        <p:grpSp>
          <p:nvGrpSpPr>
            <p:cNvPr id="23" name="Group 22"/>
            <p:cNvGrpSpPr/>
            <p:nvPr/>
          </p:nvGrpSpPr>
          <p:grpSpPr>
            <a:xfrm>
              <a:off x="1880314" y="3481586"/>
              <a:ext cx="3219719" cy="605307"/>
              <a:chOff x="4250028" y="1545464"/>
              <a:chExt cx="3219719" cy="60530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78816" y="1663451"/>
                <a:ext cx="2962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Nombre de tests</a:t>
                </a:r>
                <a:endParaRPr lang="en-US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80314" y="4086893"/>
              <a:ext cx="3219719" cy="605307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39572" y="1032315"/>
            <a:ext cx="3219719" cy="4765184"/>
            <a:chOff x="4250028" y="1545464"/>
            <a:chExt cx="3219719" cy="605307"/>
          </a:xfrm>
        </p:grpSpPr>
        <p:sp>
          <p:nvSpPr>
            <p:cNvPr id="28" name="Rectangle 27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52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71982" y="722084"/>
            <a:ext cx="2017691" cy="5105528"/>
            <a:chOff x="5798582" y="967275"/>
            <a:chExt cx="2017691" cy="510552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8582" y="967275"/>
              <a:ext cx="1907747" cy="5105528"/>
            </a:xfrm>
            <a:prstGeom prst="rect">
              <a:avLst/>
            </a:prstGeom>
          </p:spPr>
        </p:pic>
        <p:sp>
          <p:nvSpPr>
            <p:cNvPr id="37" name="Striped Right Arrow 36"/>
            <p:cNvSpPr/>
            <p:nvPr/>
          </p:nvSpPr>
          <p:spPr>
            <a:xfrm>
              <a:off x="7107935" y="2428656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triped Right Arrow 37"/>
            <p:cNvSpPr/>
            <p:nvPr/>
          </p:nvSpPr>
          <p:spPr>
            <a:xfrm>
              <a:off x="7107935" y="2663983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riped Right Arrow 38"/>
            <p:cNvSpPr/>
            <p:nvPr/>
          </p:nvSpPr>
          <p:spPr>
            <a:xfrm>
              <a:off x="7107935" y="2878190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triped Right Arrow 39"/>
            <p:cNvSpPr/>
            <p:nvPr/>
          </p:nvSpPr>
          <p:spPr>
            <a:xfrm>
              <a:off x="7107935" y="3070416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triped Right Arrow 40"/>
            <p:cNvSpPr/>
            <p:nvPr/>
          </p:nvSpPr>
          <p:spPr>
            <a:xfrm>
              <a:off x="7107935" y="3284623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triped Right Arrow 41"/>
            <p:cNvSpPr/>
            <p:nvPr/>
          </p:nvSpPr>
          <p:spPr>
            <a:xfrm>
              <a:off x="7107935" y="3519950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triped Right Arrow 42"/>
            <p:cNvSpPr/>
            <p:nvPr/>
          </p:nvSpPr>
          <p:spPr>
            <a:xfrm>
              <a:off x="7107935" y="3734157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triped Right Arrow 43"/>
            <p:cNvSpPr/>
            <p:nvPr/>
          </p:nvSpPr>
          <p:spPr>
            <a:xfrm>
              <a:off x="7107935" y="3942960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triped Right Arrow 44"/>
            <p:cNvSpPr/>
            <p:nvPr/>
          </p:nvSpPr>
          <p:spPr>
            <a:xfrm>
              <a:off x="7107935" y="4157167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triped Right Arrow 45"/>
            <p:cNvSpPr/>
            <p:nvPr/>
          </p:nvSpPr>
          <p:spPr>
            <a:xfrm>
              <a:off x="7107935" y="4392494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triped Right Arrow 46"/>
            <p:cNvSpPr/>
            <p:nvPr/>
          </p:nvSpPr>
          <p:spPr>
            <a:xfrm>
              <a:off x="7107935" y="4606701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triped Right Arrow 47"/>
            <p:cNvSpPr/>
            <p:nvPr/>
          </p:nvSpPr>
          <p:spPr>
            <a:xfrm>
              <a:off x="7107935" y="4798927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triped Right Arrow 48"/>
            <p:cNvSpPr/>
            <p:nvPr/>
          </p:nvSpPr>
          <p:spPr>
            <a:xfrm>
              <a:off x="7107935" y="5013134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triped Right Arrow 49"/>
            <p:cNvSpPr/>
            <p:nvPr/>
          </p:nvSpPr>
          <p:spPr>
            <a:xfrm>
              <a:off x="7107935" y="5248461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triped Right Arrow 50"/>
            <p:cNvSpPr/>
            <p:nvPr/>
          </p:nvSpPr>
          <p:spPr>
            <a:xfrm>
              <a:off x="7107935" y="5462668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riped Right Arrow 35"/>
            <p:cNvSpPr/>
            <p:nvPr/>
          </p:nvSpPr>
          <p:spPr>
            <a:xfrm>
              <a:off x="7107935" y="2214449"/>
              <a:ext cx="708338" cy="154547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0"/>
            <a:ext cx="6040192" cy="605307"/>
            <a:chOff x="4250028" y="1545464"/>
            <a:chExt cx="3219719" cy="6053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Visualisation input/output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40188" y="0"/>
            <a:ext cx="6151812" cy="605307"/>
            <a:chOff x="4250028" y="1545464"/>
            <a:chExt cx="3219719" cy="605307"/>
          </a:xfrm>
        </p:grpSpPr>
        <p:sp>
          <p:nvSpPr>
            <p:cNvPr id="31" name="Rectangle 30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Réglages axes et cameras 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605306"/>
            <a:ext cx="12192000" cy="6252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74274" y="907155"/>
            <a:ext cx="2444083" cy="4920457"/>
            <a:chOff x="3354499" y="908365"/>
            <a:chExt cx="2444083" cy="492045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499" y="908365"/>
              <a:ext cx="2444083" cy="4920457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 rot="10800000">
              <a:off x="3565303" y="1970468"/>
              <a:ext cx="708338" cy="3402766"/>
              <a:chOff x="4505460" y="1942862"/>
              <a:chExt cx="708338" cy="3402766"/>
            </a:xfrm>
          </p:grpSpPr>
          <p:sp>
            <p:nvSpPr>
              <p:cNvPr id="52" name="Striped Right Arrow 51"/>
              <p:cNvSpPr/>
              <p:nvPr/>
            </p:nvSpPr>
            <p:spPr>
              <a:xfrm>
                <a:off x="4505460" y="1942862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Striped Right Arrow 52"/>
              <p:cNvSpPr/>
              <p:nvPr/>
            </p:nvSpPr>
            <p:spPr>
              <a:xfrm>
                <a:off x="4505460" y="2157069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Striped Right Arrow 53"/>
              <p:cNvSpPr/>
              <p:nvPr/>
            </p:nvSpPr>
            <p:spPr>
              <a:xfrm>
                <a:off x="4505460" y="2392396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triped Right Arrow 54"/>
              <p:cNvSpPr/>
              <p:nvPr/>
            </p:nvSpPr>
            <p:spPr>
              <a:xfrm>
                <a:off x="4505460" y="2606603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triped Right Arrow 55"/>
              <p:cNvSpPr/>
              <p:nvPr/>
            </p:nvSpPr>
            <p:spPr>
              <a:xfrm>
                <a:off x="4505460" y="2798829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triped Right Arrow 56"/>
              <p:cNvSpPr/>
              <p:nvPr/>
            </p:nvSpPr>
            <p:spPr>
              <a:xfrm>
                <a:off x="4505460" y="3013036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Striped Right Arrow 57"/>
              <p:cNvSpPr/>
              <p:nvPr/>
            </p:nvSpPr>
            <p:spPr>
              <a:xfrm>
                <a:off x="4505460" y="3248363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triped Right Arrow 58"/>
              <p:cNvSpPr/>
              <p:nvPr/>
            </p:nvSpPr>
            <p:spPr>
              <a:xfrm>
                <a:off x="4505460" y="3462570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Striped Right Arrow 59"/>
              <p:cNvSpPr/>
              <p:nvPr/>
            </p:nvSpPr>
            <p:spPr>
              <a:xfrm>
                <a:off x="4505460" y="3671373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triped Right Arrow 60"/>
              <p:cNvSpPr/>
              <p:nvPr/>
            </p:nvSpPr>
            <p:spPr>
              <a:xfrm>
                <a:off x="4505460" y="3885580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triped Right Arrow 61"/>
              <p:cNvSpPr/>
              <p:nvPr/>
            </p:nvSpPr>
            <p:spPr>
              <a:xfrm>
                <a:off x="4505460" y="4120907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triped Right Arrow 62"/>
              <p:cNvSpPr/>
              <p:nvPr/>
            </p:nvSpPr>
            <p:spPr>
              <a:xfrm>
                <a:off x="4505460" y="4335114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Striped Right Arrow 63"/>
              <p:cNvSpPr/>
              <p:nvPr/>
            </p:nvSpPr>
            <p:spPr>
              <a:xfrm>
                <a:off x="4505460" y="4527340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Striped Right Arrow 64"/>
              <p:cNvSpPr/>
              <p:nvPr/>
            </p:nvSpPr>
            <p:spPr>
              <a:xfrm>
                <a:off x="4505460" y="4741547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riped Right Arrow 65"/>
              <p:cNvSpPr/>
              <p:nvPr/>
            </p:nvSpPr>
            <p:spPr>
              <a:xfrm>
                <a:off x="4505460" y="4976874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triped Right Arrow 66"/>
              <p:cNvSpPr/>
              <p:nvPr/>
            </p:nvSpPr>
            <p:spPr>
              <a:xfrm>
                <a:off x="4505460" y="5191081"/>
                <a:ext cx="708338" cy="154547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9850629" y="6386781"/>
            <a:ext cx="2018768" cy="347304"/>
            <a:chOff x="4266146" y="1663451"/>
            <a:chExt cx="3219719" cy="686043"/>
          </a:xfrm>
        </p:grpSpPr>
        <p:sp>
          <p:nvSpPr>
            <p:cNvPr id="70" name="Rectangle 69"/>
            <p:cNvSpPr/>
            <p:nvPr/>
          </p:nvSpPr>
          <p:spPr>
            <a:xfrm>
              <a:off x="4266146" y="1744187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Retour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9742" y="790376"/>
            <a:ext cx="5239550" cy="551148"/>
            <a:chOff x="4250028" y="1545464"/>
            <a:chExt cx="3219719" cy="605307"/>
          </a:xfrm>
        </p:grpSpPr>
        <p:sp>
          <p:nvSpPr>
            <p:cNvPr id="73" name="Rectangle 72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78816" y="1663451"/>
              <a:ext cx="2962141" cy="40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Gestion actionneurs 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619742" y="1567478"/>
            <a:ext cx="5239550" cy="4143355"/>
            <a:chOff x="4250028" y="1545464"/>
            <a:chExt cx="3219719" cy="605307"/>
          </a:xfrm>
        </p:grpSpPr>
        <p:sp>
          <p:nvSpPr>
            <p:cNvPr id="76" name="Rectangle 75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619742" y="2066686"/>
            <a:ext cx="528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19742" y="2670767"/>
            <a:ext cx="523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619742" y="3274848"/>
            <a:ext cx="523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619742" y="3878929"/>
            <a:ext cx="523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19742" y="4483010"/>
            <a:ext cx="523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19742" y="5087091"/>
            <a:ext cx="523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52327" y="1567478"/>
            <a:ext cx="12878" cy="41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233548" y="1552706"/>
            <a:ext cx="11008" cy="47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547925" y="2066685"/>
            <a:ext cx="24801" cy="426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90968" y="1599926"/>
            <a:ext cx="18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Changer position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404099" y="1646497"/>
            <a:ext cx="76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 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809451" y="1632416"/>
            <a:ext cx="12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Actionneur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559044" y="2175764"/>
            <a:ext cx="6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923902" y="2183053"/>
            <a:ext cx="8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559044" y="2750146"/>
            <a:ext cx="6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923902" y="2757435"/>
            <a:ext cx="8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559044" y="3324528"/>
            <a:ext cx="6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923902" y="3331817"/>
            <a:ext cx="8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559044" y="3898910"/>
            <a:ext cx="6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923902" y="3906199"/>
            <a:ext cx="8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559044" y="4473292"/>
            <a:ext cx="6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923902" y="4480581"/>
            <a:ext cx="8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559044" y="5047674"/>
            <a:ext cx="6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923902" y="5054963"/>
            <a:ext cx="8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9262216" y="6330224"/>
            <a:ext cx="131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1860127" y="2040199"/>
            <a:ext cx="24801" cy="426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0574037" y="6339816"/>
            <a:ext cx="131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343978" y="5818604"/>
            <a:ext cx="111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</a:t>
            </a:r>
            <a:r>
              <a:rPr lang="fr-FR" dirty="0" smtClean="0"/>
              <a:t> All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690794" y="5840166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0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6040192" cy="605307"/>
            <a:chOff x="4250028" y="1545464"/>
            <a:chExt cx="3219719" cy="605307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Visualisation input/output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40188" y="0"/>
            <a:ext cx="6151812" cy="605307"/>
            <a:chOff x="4250028" y="1545464"/>
            <a:chExt cx="3219719" cy="6053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Réglages axes et cameras 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605306"/>
            <a:ext cx="12192000" cy="6252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15248" y="997456"/>
            <a:ext cx="2614411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252657" y="1204849"/>
            <a:ext cx="240525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Réglages Moteurs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838232" y="1938296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838232" y="2721200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838232" y="3514623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838232" y="4298402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38232" y="5082138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38232" y="5866910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71502" y="1786123"/>
            <a:ext cx="5905737" cy="48786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80534" y="2042468"/>
            <a:ext cx="2671423" cy="4467271"/>
            <a:chOff x="563576" y="2074427"/>
            <a:chExt cx="2671423" cy="4467271"/>
          </a:xfrm>
        </p:grpSpPr>
        <p:sp>
          <p:nvSpPr>
            <p:cNvPr id="89" name="Rectangle 88"/>
            <p:cNvSpPr/>
            <p:nvPr/>
          </p:nvSpPr>
          <p:spPr>
            <a:xfrm>
              <a:off x="563576" y="5832539"/>
              <a:ext cx="2614411" cy="709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8155" y="2074427"/>
              <a:ext cx="2405258" cy="710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Orientation axes moteurs 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63578" y="2923122"/>
              <a:ext cx="2614411" cy="181200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hevron 1"/>
            <p:cNvSpPr/>
            <p:nvPr/>
          </p:nvSpPr>
          <p:spPr>
            <a:xfrm>
              <a:off x="2198306" y="3592332"/>
              <a:ext cx="417829" cy="473591"/>
            </a:xfrm>
            <a:prstGeom prst="chevron">
              <a:avLst>
                <a:gd name="adj" fmla="val 442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 rot="10800000">
              <a:off x="1188635" y="3592331"/>
              <a:ext cx="417829" cy="473591"/>
            </a:xfrm>
            <a:prstGeom prst="chevron">
              <a:avLst>
                <a:gd name="adj" fmla="val 385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hevron 43"/>
            <p:cNvSpPr/>
            <p:nvPr/>
          </p:nvSpPr>
          <p:spPr>
            <a:xfrm rot="5400000">
              <a:off x="1693692" y="4072106"/>
              <a:ext cx="436203" cy="453642"/>
            </a:xfrm>
            <a:prstGeom prst="chevron">
              <a:avLst>
                <a:gd name="adj" fmla="val 414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44"/>
            <p:cNvSpPr/>
            <p:nvPr/>
          </p:nvSpPr>
          <p:spPr>
            <a:xfrm rot="16200000">
              <a:off x="1693693" y="3093609"/>
              <a:ext cx="436203" cy="453642"/>
            </a:xfrm>
            <a:prstGeom prst="chevron">
              <a:avLst>
                <a:gd name="adj" fmla="val 471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20588" y="2094514"/>
              <a:ext cx="2614411" cy="709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63576" y="4949231"/>
              <a:ext cx="2614411" cy="709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1565" y="5099167"/>
              <a:ext cx="240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Homing X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4068" y="6002452"/>
              <a:ext cx="240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Homing Y</a:t>
              </a:r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671981" y="2069591"/>
            <a:ext cx="240525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Réglages Carte CNC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302514" y="963930"/>
            <a:ext cx="2614411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07090" y="1133843"/>
            <a:ext cx="240525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Réglages Caméras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04294" y="1943179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04294" y="2726083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704294" y="3519506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704294" y="4303285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704294" y="5087021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704294" y="5871793"/>
            <a:ext cx="2029973" cy="70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564" y="1791006"/>
            <a:ext cx="5905737" cy="48786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241606" y="2001896"/>
            <a:ext cx="3025453" cy="709159"/>
            <a:chOff x="563578" y="2033855"/>
            <a:chExt cx="2614411" cy="709159"/>
          </a:xfrm>
        </p:grpSpPr>
        <p:sp>
          <p:nvSpPr>
            <p:cNvPr id="103" name="Rectangle 102"/>
            <p:cNvSpPr/>
            <p:nvPr/>
          </p:nvSpPr>
          <p:spPr>
            <a:xfrm>
              <a:off x="563578" y="2033855"/>
              <a:ext cx="2614411" cy="709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68155" y="2074427"/>
              <a:ext cx="240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Lancer Inspection</a:t>
              </a:r>
              <a:endParaRPr lang="en-US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538043" y="2074474"/>
            <a:ext cx="240525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Réglages Vision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241606" y="2891928"/>
            <a:ext cx="3025453" cy="360229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5082456" y="916647"/>
            <a:ext cx="2018768" cy="605307"/>
            <a:chOff x="4250028" y="1545464"/>
            <a:chExt cx="3219719" cy="605307"/>
          </a:xfrm>
        </p:grpSpPr>
        <p:sp>
          <p:nvSpPr>
            <p:cNvPr id="113" name="Rectangle 112"/>
            <p:cNvSpPr/>
            <p:nvPr/>
          </p:nvSpPr>
          <p:spPr>
            <a:xfrm>
              <a:off x="4250028" y="1545464"/>
              <a:ext cx="3219719" cy="605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378816" y="1663451"/>
              <a:ext cx="296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Retour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4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8757" y="1584101"/>
            <a:ext cx="11273114" cy="4757277"/>
            <a:chOff x="706182" y="1301670"/>
            <a:chExt cx="3219723" cy="4480945"/>
          </a:xfrm>
        </p:grpSpPr>
        <p:grpSp>
          <p:nvGrpSpPr>
            <p:cNvPr id="27" name="Group 26"/>
            <p:cNvGrpSpPr/>
            <p:nvPr/>
          </p:nvGrpSpPr>
          <p:grpSpPr>
            <a:xfrm>
              <a:off x="706186" y="1301670"/>
              <a:ext cx="3219719" cy="4480945"/>
              <a:chOff x="4250028" y="1545464"/>
              <a:chExt cx="3219719" cy="60530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78816" y="1663451"/>
                <a:ext cx="2962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706186" y="1970468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6186" y="2605791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6184" y="3246877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6184" y="3932011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6184" y="4567334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6182" y="5208420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71245" y="451140"/>
            <a:ext cx="6840626" cy="697093"/>
            <a:chOff x="-1008608" y="342995"/>
            <a:chExt cx="12614417" cy="1076349"/>
          </a:xfrm>
        </p:grpSpPr>
        <p:grpSp>
          <p:nvGrpSpPr>
            <p:cNvPr id="6" name="Group 5"/>
            <p:cNvGrpSpPr/>
            <p:nvPr/>
          </p:nvGrpSpPr>
          <p:grpSpPr>
            <a:xfrm>
              <a:off x="5456693" y="342996"/>
              <a:ext cx="2890654" cy="1068531"/>
              <a:chOff x="4250028" y="1545464"/>
              <a:chExt cx="3219719" cy="60530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78816" y="1663451"/>
                <a:ext cx="2962141" cy="457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Modifier référence </a:t>
                </a:r>
                <a:endParaRPr lang="en-US" sz="1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249854" y="342997"/>
              <a:ext cx="2890654" cy="1068531"/>
              <a:chOff x="4250028" y="1545464"/>
              <a:chExt cx="3219719" cy="6053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78816" y="1663451"/>
                <a:ext cx="2962141" cy="269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Ajout référence</a:t>
                </a:r>
                <a:endParaRPr lang="en-US" sz="1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663532" y="350813"/>
              <a:ext cx="2942277" cy="1068531"/>
              <a:chOff x="4250028" y="1545464"/>
              <a:chExt cx="3219719" cy="60530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78816" y="1663451"/>
                <a:ext cx="2962141" cy="457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Supprimer référence</a:t>
                </a:r>
                <a:endParaRPr lang="en-US" sz="1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-1008608" y="342995"/>
              <a:ext cx="2942277" cy="1068531"/>
              <a:chOff x="4250028" y="1545464"/>
              <a:chExt cx="3219719" cy="60530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78816" y="1663451"/>
                <a:ext cx="2962141" cy="457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Sélection référence </a:t>
                </a:r>
                <a:endParaRPr lang="en-US" sz="1400" dirty="0"/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>
            <a:off x="2112135" y="1596980"/>
            <a:ext cx="0" cy="476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45606" y="1576195"/>
            <a:ext cx="0" cy="476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61527" y="1596980"/>
            <a:ext cx="0" cy="476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94998" y="1576195"/>
            <a:ext cx="0" cy="476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010919" y="1596980"/>
            <a:ext cx="0" cy="476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644390" y="1576195"/>
            <a:ext cx="0" cy="476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7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26570" y="1140122"/>
            <a:ext cx="2942277" cy="4247214"/>
            <a:chOff x="518368" y="246768"/>
            <a:chExt cx="2018768" cy="2405984"/>
          </a:xfrm>
        </p:grpSpPr>
        <p:grpSp>
          <p:nvGrpSpPr>
            <p:cNvPr id="6" name="Group 5"/>
            <p:cNvGrpSpPr/>
            <p:nvPr/>
          </p:nvGrpSpPr>
          <p:grpSpPr>
            <a:xfrm>
              <a:off x="553788" y="246768"/>
              <a:ext cx="1983348" cy="605307"/>
              <a:chOff x="4250028" y="1545464"/>
              <a:chExt cx="3219719" cy="60530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78815" y="1743507"/>
                <a:ext cx="2962141" cy="20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Confirmer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53788" y="1168606"/>
              <a:ext cx="1983348" cy="605307"/>
              <a:chOff x="4250028" y="1545464"/>
              <a:chExt cx="3219719" cy="6053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78815" y="1722007"/>
                <a:ext cx="2962141" cy="20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Annuler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18368" y="2047445"/>
              <a:ext cx="2018768" cy="605307"/>
              <a:chOff x="4250028" y="1545464"/>
              <a:chExt cx="3219719" cy="60530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1075" y="1743507"/>
                <a:ext cx="2962141" cy="20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Retour </a:t>
                </a:r>
                <a:endParaRPr lang="en-US" dirty="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736492" y="657881"/>
            <a:ext cx="3219723" cy="5211694"/>
            <a:chOff x="706182" y="570921"/>
            <a:chExt cx="3219723" cy="5211694"/>
          </a:xfrm>
        </p:grpSpPr>
        <p:grpSp>
          <p:nvGrpSpPr>
            <p:cNvPr id="13" name="Group 12"/>
            <p:cNvGrpSpPr/>
            <p:nvPr/>
          </p:nvGrpSpPr>
          <p:grpSpPr>
            <a:xfrm>
              <a:off x="706186" y="570921"/>
              <a:ext cx="3219719" cy="569201"/>
              <a:chOff x="4250028" y="1545463"/>
              <a:chExt cx="3219719" cy="60530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250028" y="1545463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78816" y="1663451"/>
                <a:ext cx="2962141" cy="39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Choix référence à modifier  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06186" y="1301670"/>
              <a:ext cx="3219719" cy="4480945"/>
              <a:chOff x="4250028" y="1545464"/>
              <a:chExt cx="3219719" cy="60530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78816" y="1663451"/>
                <a:ext cx="2962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706186" y="1970468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6186" y="2605791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6184" y="3246877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6184" y="3932011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6184" y="4567334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6182" y="5208420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9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26570" y="1140122"/>
            <a:ext cx="2942277" cy="4247214"/>
            <a:chOff x="518368" y="246768"/>
            <a:chExt cx="2018768" cy="2405984"/>
          </a:xfrm>
        </p:grpSpPr>
        <p:grpSp>
          <p:nvGrpSpPr>
            <p:cNvPr id="6" name="Group 5"/>
            <p:cNvGrpSpPr/>
            <p:nvPr/>
          </p:nvGrpSpPr>
          <p:grpSpPr>
            <a:xfrm>
              <a:off x="553788" y="246768"/>
              <a:ext cx="1983348" cy="605307"/>
              <a:chOff x="4250028" y="1545464"/>
              <a:chExt cx="3219719" cy="60530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78815" y="1743507"/>
                <a:ext cx="2962141" cy="20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supprimer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18368" y="2047445"/>
              <a:ext cx="2018768" cy="605307"/>
              <a:chOff x="4250028" y="1545464"/>
              <a:chExt cx="3219719" cy="60530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1075" y="1743507"/>
                <a:ext cx="2962141" cy="20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Retour </a:t>
                </a:r>
                <a:endParaRPr lang="en-US" dirty="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736492" y="657881"/>
            <a:ext cx="3219723" cy="5211694"/>
            <a:chOff x="706182" y="570921"/>
            <a:chExt cx="3219723" cy="5211694"/>
          </a:xfrm>
        </p:grpSpPr>
        <p:grpSp>
          <p:nvGrpSpPr>
            <p:cNvPr id="13" name="Group 12"/>
            <p:cNvGrpSpPr/>
            <p:nvPr/>
          </p:nvGrpSpPr>
          <p:grpSpPr>
            <a:xfrm>
              <a:off x="706186" y="570921"/>
              <a:ext cx="3219719" cy="569201"/>
              <a:chOff x="4250028" y="1545463"/>
              <a:chExt cx="3219719" cy="60530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250028" y="1545463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78816" y="1663451"/>
                <a:ext cx="2962141" cy="39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Choix référence à supprimer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06186" y="1301670"/>
              <a:ext cx="3219719" cy="4480945"/>
              <a:chOff x="4250028" y="1545464"/>
              <a:chExt cx="3219719" cy="60530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78816" y="1663451"/>
                <a:ext cx="2962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706186" y="1970468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6186" y="2605791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6184" y="3246877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6184" y="3932011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6184" y="4567334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6182" y="5208420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994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26570" y="1140122"/>
            <a:ext cx="2942278" cy="4247214"/>
            <a:chOff x="518368" y="246768"/>
            <a:chExt cx="2018769" cy="2405984"/>
          </a:xfrm>
        </p:grpSpPr>
        <p:grpSp>
          <p:nvGrpSpPr>
            <p:cNvPr id="6" name="Group 5"/>
            <p:cNvGrpSpPr/>
            <p:nvPr/>
          </p:nvGrpSpPr>
          <p:grpSpPr>
            <a:xfrm>
              <a:off x="553789" y="246768"/>
              <a:ext cx="1983348" cy="1505645"/>
              <a:chOff x="4250028" y="1545464"/>
              <a:chExt cx="3219719" cy="150564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78815" y="1743507"/>
                <a:ext cx="2962141" cy="20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Ajouter 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50028" y="2445802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50064" y="2643845"/>
                <a:ext cx="2962142" cy="20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Annuler 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18368" y="2047445"/>
              <a:ext cx="2018768" cy="605307"/>
              <a:chOff x="4250028" y="1545464"/>
              <a:chExt cx="3219719" cy="60530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1075" y="1743507"/>
                <a:ext cx="2962141" cy="20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Retour </a:t>
                </a:r>
                <a:endParaRPr lang="en-US" dirty="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736492" y="657881"/>
            <a:ext cx="3219723" cy="5211694"/>
            <a:chOff x="706182" y="570921"/>
            <a:chExt cx="3219723" cy="5211694"/>
          </a:xfrm>
        </p:grpSpPr>
        <p:grpSp>
          <p:nvGrpSpPr>
            <p:cNvPr id="13" name="Group 12"/>
            <p:cNvGrpSpPr/>
            <p:nvPr/>
          </p:nvGrpSpPr>
          <p:grpSpPr>
            <a:xfrm>
              <a:off x="706186" y="570921"/>
              <a:ext cx="3219719" cy="569201"/>
              <a:chOff x="4250028" y="1545463"/>
              <a:chExt cx="3219719" cy="60530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250028" y="1545463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78816" y="1663451"/>
                <a:ext cx="2962141" cy="39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Choix emplacement mémoire 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06186" y="1301670"/>
              <a:ext cx="3219719" cy="4480945"/>
              <a:chOff x="4250028" y="1545464"/>
              <a:chExt cx="3219719" cy="60530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250028" y="1545464"/>
                <a:ext cx="3219719" cy="6053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78816" y="1663451"/>
                <a:ext cx="2962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706186" y="1970468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6186" y="2605791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6184" y="3246877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6184" y="3932011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6184" y="4567334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6182" y="5208420"/>
              <a:ext cx="3219719" cy="128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02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93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TheTruck</dc:creator>
  <cp:lastModifiedBy>TheTruck</cp:lastModifiedBy>
  <cp:revision>21</cp:revision>
  <dcterms:created xsi:type="dcterms:W3CDTF">2018-03-08T13:11:32Z</dcterms:created>
  <dcterms:modified xsi:type="dcterms:W3CDTF">2018-03-16T16:52:20Z</dcterms:modified>
</cp:coreProperties>
</file>