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62" r:id="rId7"/>
    <p:sldId id="264" r:id="rId8"/>
    <p:sldId id="267" r:id="rId9"/>
    <p:sldId id="269" r:id="rId10"/>
    <p:sldId id="263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6F387-7683-4544-97C5-374061A5DA6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E2FFD7-9BA4-4AFD-83CC-4E5C78F00A4B}">
      <dgm:prSet phldrT="[Text]"/>
      <dgm:spPr/>
      <dgm:t>
        <a:bodyPr/>
        <a:lstStyle/>
        <a:p>
          <a:r>
            <a:rPr lang="fr-FR" dirty="0" smtClean="0"/>
            <a:t>Les panneaux photovoltaïques</a:t>
          </a:r>
          <a:endParaRPr lang="fr-FR" dirty="0"/>
        </a:p>
      </dgm:t>
    </dgm:pt>
    <dgm:pt modelId="{31D8E2CA-2975-4B76-8384-B18A0761FDE8}" type="parTrans" cxnId="{1C7C5068-36AC-45E2-839F-1D2172D12FAC}">
      <dgm:prSet/>
      <dgm:spPr/>
      <dgm:t>
        <a:bodyPr/>
        <a:lstStyle/>
        <a:p>
          <a:endParaRPr lang="fr-FR"/>
        </a:p>
      </dgm:t>
    </dgm:pt>
    <dgm:pt modelId="{A16488EE-BE4D-4EF6-8BA4-F70187A0D01B}" type="sibTrans" cxnId="{1C7C5068-36AC-45E2-839F-1D2172D12FAC}">
      <dgm:prSet/>
      <dgm:spPr/>
      <dgm:t>
        <a:bodyPr/>
        <a:lstStyle/>
        <a:p>
          <a:endParaRPr lang="fr-FR"/>
        </a:p>
      </dgm:t>
    </dgm:pt>
    <dgm:pt modelId="{15AFB699-582C-4AED-B93D-B5D8AEC75D47}">
      <dgm:prSet phldrT="[Text]"/>
      <dgm:spPr/>
      <dgm:t>
        <a:bodyPr/>
        <a:lstStyle/>
        <a:p>
          <a:r>
            <a:rPr lang="fr-FR" dirty="0" smtClean="0"/>
            <a:t>Les supports des panneaux photovoltaïques </a:t>
          </a:r>
          <a:endParaRPr lang="fr-FR" dirty="0"/>
        </a:p>
      </dgm:t>
    </dgm:pt>
    <dgm:pt modelId="{B94F4689-96D9-445F-9C65-52C01E820DBA}" type="parTrans" cxnId="{70BBD1E3-1B2B-43D6-8F33-DE18326A6096}">
      <dgm:prSet/>
      <dgm:spPr/>
      <dgm:t>
        <a:bodyPr/>
        <a:lstStyle/>
        <a:p>
          <a:endParaRPr lang="fr-FR"/>
        </a:p>
      </dgm:t>
    </dgm:pt>
    <dgm:pt modelId="{AF20E68F-B855-4C36-9A6A-3EBFC925B43D}" type="sibTrans" cxnId="{70BBD1E3-1B2B-43D6-8F33-DE18326A6096}">
      <dgm:prSet/>
      <dgm:spPr/>
      <dgm:t>
        <a:bodyPr/>
        <a:lstStyle/>
        <a:p>
          <a:endParaRPr lang="fr-FR"/>
        </a:p>
      </dgm:t>
    </dgm:pt>
    <dgm:pt modelId="{EFCB31E1-67C8-4DCE-90AA-ECA7157C0A1A}">
      <dgm:prSet phldrT="[Text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C842433A-9C45-4262-BABC-E2E1D5804983}" type="parTrans" cxnId="{FBB00350-24E9-4DAC-B5D3-98CCA7FADF07}">
      <dgm:prSet/>
      <dgm:spPr/>
      <dgm:t>
        <a:bodyPr/>
        <a:lstStyle/>
        <a:p>
          <a:endParaRPr lang="fr-FR"/>
        </a:p>
      </dgm:t>
    </dgm:pt>
    <dgm:pt modelId="{B5A1C31F-8C30-48B0-9C58-5A919C081B5C}" type="sibTrans" cxnId="{FBB00350-24E9-4DAC-B5D3-98CCA7FADF07}">
      <dgm:prSet/>
      <dgm:spPr/>
      <dgm:t>
        <a:bodyPr/>
        <a:lstStyle/>
        <a:p>
          <a:endParaRPr lang="fr-FR"/>
        </a:p>
      </dgm:t>
    </dgm:pt>
    <dgm:pt modelId="{E20DFA89-33F0-4ABD-9D62-E3CA2AE4D0D6}" type="pres">
      <dgm:prSet presAssocID="{2CA6F387-7683-4544-97C5-374061A5DA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1D9B5D2-F081-489A-9A79-A597D1573839}" type="pres">
      <dgm:prSet presAssocID="{6DE2FFD7-9BA4-4AFD-83CC-4E5C78F00A4B}" presName="composite" presStyleCnt="0"/>
      <dgm:spPr/>
    </dgm:pt>
    <dgm:pt modelId="{BC8BB15F-2566-4128-9589-E33E9AF00A54}" type="pres">
      <dgm:prSet presAssocID="{6DE2FFD7-9BA4-4AFD-83CC-4E5C78F00A4B}" presName="imgShp" presStyleLbl="fgImgPlace1" presStyleIdx="0" presStyleCnt="3" custLinFactNeighborY="1230"/>
      <dgm:spPr/>
    </dgm:pt>
    <dgm:pt modelId="{017AA36B-64F5-4E6E-908F-22804C403696}" type="pres">
      <dgm:prSet presAssocID="{6DE2FFD7-9BA4-4AFD-83CC-4E5C78F00A4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4925A2-8190-419A-9A4A-95830AB39735}" type="pres">
      <dgm:prSet presAssocID="{A16488EE-BE4D-4EF6-8BA4-F70187A0D01B}" presName="spacing" presStyleCnt="0"/>
      <dgm:spPr/>
    </dgm:pt>
    <dgm:pt modelId="{528694FA-8324-4F48-B456-C1CABDA3782F}" type="pres">
      <dgm:prSet presAssocID="{15AFB699-582C-4AED-B93D-B5D8AEC75D47}" presName="composite" presStyleCnt="0"/>
      <dgm:spPr/>
    </dgm:pt>
    <dgm:pt modelId="{78090913-9434-4902-8DC7-FD98CDF158BC}" type="pres">
      <dgm:prSet presAssocID="{15AFB699-582C-4AED-B93D-B5D8AEC75D47}" presName="imgShp" presStyleLbl="fgImgPlace1" presStyleIdx="1" presStyleCnt="3"/>
      <dgm:spPr/>
    </dgm:pt>
    <dgm:pt modelId="{565B9D07-0EE7-4828-892E-140C30E7177D}" type="pres">
      <dgm:prSet presAssocID="{15AFB699-582C-4AED-B93D-B5D8AEC75D4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E05351-EF6A-45CC-930F-369D385E71DB}" type="pres">
      <dgm:prSet presAssocID="{AF20E68F-B855-4C36-9A6A-3EBFC925B43D}" presName="spacing" presStyleCnt="0"/>
      <dgm:spPr/>
    </dgm:pt>
    <dgm:pt modelId="{A9ABE0A1-46F3-4BAC-8273-EAC31FB5529D}" type="pres">
      <dgm:prSet presAssocID="{EFCB31E1-67C8-4DCE-90AA-ECA7157C0A1A}" presName="composite" presStyleCnt="0"/>
      <dgm:spPr/>
    </dgm:pt>
    <dgm:pt modelId="{32E300DE-8FDB-40F4-9FCF-2CD62B320EDE}" type="pres">
      <dgm:prSet presAssocID="{EFCB31E1-67C8-4DCE-90AA-ECA7157C0A1A}" presName="imgShp" presStyleLbl="fgImgPlace1" presStyleIdx="2" presStyleCnt="3"/>
      <dgm:spPr/>
    </dgm:pt>
    <dgm:pt modelId="{CFCF10BC-B9D7-42CB-B9F9-1BB0D53D2DEE}" type="pres">
      <dgm:prSet presAssocID="{EFCB31E1-67C8-4DCE-90AA-ECA7157C0A1A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7C5068-36AC-45E2-839F-1D2172D12FAC}" srcId="{2CA6F387-7683-4544-97C5-374061A5DA6F}" destId="{6DE2FFD7-9BA4-4AFD-83CC-4E5C78F00A4B}" srcOrd="0" destOrd="0" parTransId="{31D8E2CA-2975-4B76-8384-B18A0761FDE8}" sibTransId="{A16488EE-BE4D-4EF6-8BA4-F70187A0D01B}"/>
    <dgm:cxn modelId="{29E8B81D-3692-4657-B25D-27EFD462029A}" type="presOf" srcId="{EFCB31E1-67C8-4DCE-90AA-ECA7157C0A1A}" destId="{CFCF10BC-B9D7-42CB-B9F9-1BB0D53D2DEE}" srcOrd="0" destOrd="0" presId="urn:microsoft.com/office/officeart/2005/8/layout/vList3"/>
    <dgm:cxn modelId="{D2DE8F07-D7A6-4D95-98EE-8DBC53A076AE}" type="presOf" srcId="{6DE2FFD7-9BA4-4AFD-83CC-4E5C78F00A4B}" destId="{017AA36B-64F5-4E6E-908F-22804C403696}" srcOrd="0" destOrd="0" presId="urn:microsoft.com/office/officeart/2005/8/layout/vList3"/>
    <dgm:cxn modelId="{70BBD1E3-1B2B-43D6-8F33-DE18326A6096}" srcId="{2CA6F387-7683-4544-97C5-374061A5DA6F}" destId="{15AFB699-582C-4AED-B93D-B5D8AEC75D47}" srcOrd="1" destOrd="0" parTransId="{B94F4689-96D9-445F-9C65-52C01E820DBA}" sibTransId="{AF20E68F-B855-4C36-9A6A-3EBFC925B43D}"/>
    <dgm:cxn modelId="{FBB00350-24E9-4DAC-B5D3-98CCA7FADF07}" srcId="{2CA6F387-7683-4544-97C5-374061A5DA6F}" destId="{EFCB31E1-67C8-4DCE-90AA-ECA7157C0A1A}" srcOrd="2" destOrd="0" parTransId="{C842433A-9C45-4262-BABC-E2E1D5804983}" sibTransId="{B5A1C31F-8C30-48B0-9C58-5A919C081B5C}"/>
    <dgm:cxn modelId="{D20BBB8F-BB23-47FC-8153-7C4C226C06D5}" type="presOf" srcId="{15AFB699-582C-4AED-B93D-B5D8AEC75D47}" destId="{565B9D07-0EE7-4828-892E-140C30E7177D}" srcOrd="0" destOrd="0" presId="urn:microsoft.com/office/officeart/2005/8/layout/vList3"/>
    <dgm:cxn modelId="{1FC84030-03C5-419B-9979-458490399FA1}" type="presOf" srcId="{2CA6F387-7683-4544-97C5-374061A5DA6F}" destId="{E20DFA89-33F0-4ABD-9D62-E3CA2AE4D0D6}" srcOrd="0" destOrd="0" presId="urn:microsoft.com/office/officeart/2005/8/layout/vList3"/>
    <dgm:cxn modelId="{1C2AE366-4223-450B-A12E-69284551B720}" type="presParOf" srcId="{E20DFA89-33F0-4ABD-9D62-E3CA2AE4D0D6}" destId="{E1D9B5D2-F081-489A-9A79-A597D1573839}" srcOrd="0" destOrd="0" presId="urn:microsoft.com/office/officeart/2005/8/layout/vList3"/>
    <dgm:cxn modelId="{CDDD8AA4-A242-433C-8CB7-99EB8692CEA2}" type="presParOf" srcId="{E1D9B5D2-F081-489A-9A79-A597D1573839}" destId="{BC8BB15F-2566-4128-9589-E33E9AF00A54}" srcOrd="0" destOrd="0" presId="urn:microsoft.com/office/officeart/2005/8/layout/vList3"/>
    <dgm:cxn modelId="{1D0D0AED-48B7-4C52-9828-CD178C819FF3}" type="presParOf" srcId="{E1D9B5D2-F081-489A-9A79-A597D1573839}" destId="{017AA36B-64F5-4E6E-908F-22804C403696}" srcOrd="1" destOrd="0" presId="urn:microsoft.com/office/officeart/2005/8/layout/vList3"/>
    <dgm:cxn modelId="{585BBD75-1214-4596-93F1-11731F13FBF1}" type="presParOf" srcId="{E20DFA89-33F0-4ABD-9D62-E3CA2AE4D0D6}" destId="{894925A2-8190-419A-9A4A-95830AB39735}" srcOrd="1" destOrd="0" presId="urn:microsoft.com/office/officeart/2005/8/layout/vList3"/>
    <dgm:cxn modelId="{806055E8-F02A-4BBF-BC54-6EBD586DAD27}" type="presParOf" srcId="{E20DFA89-33F0-4ABD-9D62-E3CA2AE4D0D6}" destId="{528694FA-8324-4F48-B456-C1CABDA3782F}" srcOrd="2" destOrd="0" presId="urn:microsoft.com/office/officeart/2005/8/layout/vList3"/>
    <dgm:cxn modelId="{C7DFC8C5-D8EE-4B7E-BD46-B1DD8B6301B1}" type="presParOf" srcId="{528694FA-8324-4F48-B456-C1CABDA3782F}" destId="{78090913-9434-4902-8DC7-FD98CDF158BC}" srcOrd="0" destOrd="0" presId="urn:microsoft.com/office/officeart/2005/8/layout/vList3"/>
    <dgm:cxn modelId="{5B5800AE-4AC5-4298-BFA7-5766B1E47D18}" type="presParOf" srcId="{528694FA-8324-4F48-B456-C1CABDA3782F}" destId="{565B9D07-0EE7-4828-892E-140C30E7177D}" srcOrd="1" destOrd="0" presId="urn:microsoft.com/office/officeart/2005/8/layout/vList3"/>
    <dgm:cxn modelId="{1FE96041-CF0A-4EE3-810A-15ED338E4EB7}" type="presParOf" srcId="{E20DFA89-33F0-4ABD-9D62-E3CA2AE4D0D6}" destId="{29E05351-EF6A-45CC-930F-369D385E71DB}" srcOrd="3" destOrd="0" presId="urn:microsoft.com/office/officeart/2005/8/layout/vList3"/>
    <dgm:cxn modelId="{EB3A7719-45C4-462C-9146-8D1DB50151F4}" type="presParOf" srcId="{E20DFA89-33F0-4ABD-9D62-E3CA2AE4D0D6}" destId="{A9ABE0A1-46F3-4BAC-8273-EAC31FB5529D}" srcOrd="4" destOrd="0" presId="urn:microsoft.com/office/officeart/2005/8/layout/vList3"/>
    <dgm:cxn modelId="{4F427FF4-6A1E-4F57-A005-A5A65F8B0375}" type="presParOf" srcId="{A9ABE0A1-46F3-4BAC-8273-EAC31FB5529D}" destId="{32E300DE-8FDB-40F4-9FCF-2CD62B320EDE}" srcOrd="0" destOrd="0" presId="urn:microsoft.com/office/officeart/2005/8/layout/vList3"/>
    <dgm:cxn modelId="{786A144C-2BBA-4866-B9C0-3CEEE5CBC836}" type="presParOf" srcId="{A9ABE0A1-46F3-4BAC-8273-EAC31FB5529D}" destId="{CFCF10BC-B9D7-42CB-B9F9-1BB0D53D2DE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6F387-7683-4544-97C5-374061A5DA6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E2FFD7-9BA4-4AFD-83CC-4E5C78F00A4B}">
      <dgm:prSet phldrT="[Text]"/>
      <dgm:spPr/>
      <dgm:t>
        <a:bodyPr/>
        <a:lstStyle/>
        <a:p>
          <a:r>
            <a:rPr lang="fr-FR" dirty="0" smtClean="0"/>
            <a:t>Les panneaux photovoltaïques</a:t>
          </a:r>
          <a:endParaRPr lang="fr-FR" dirty="0"/>
        </a:p>
      </dgm:t>
    </dgm:pt>
    <dgm:pt modelId="{31D8E2CA-2975-4B76-8384-B18A0761FDE8}" type="parTrans" cxnId="{1C7C5068-36AC-45E2-839F-1D2172D12FAC}">
      <dgm:prSet/>
      <dgm:spPr/>
      <dgm:t>
        <a:bodyPr/>
        <a:lstStyle/>
        <a:p>
          <a:endParaRPr lang="fr-FR"/>
        </a:p>
      </dgm:t>
    </dgm:pt>
    <dgm:pt modelId="{A16488EE-BE4D-4EF6-8BA4-F70187A0D01B}" type="sibTrans" cxnId="{1C7C5068-36AC-45E2-839F-1D2172D12FAC}">
      <dgm:prSet/>
      <dgm:spPr/>
      <dgm:t>
        <a:bodyPr/>
        <a:lstStyle/>
        <a:p>
          <a:endParaRPr lang="fr-FR"/>
        </a:p>
      </dgm:t>
    </dgm:pt>
    <dgm:pt modelId="{E20DFA89-33F0-4ABD-9D62-E3CA2AE4D0D6}" type="pres">
      <dgm:prSet presAssocID="{2CA6F387-7683-4544-97C5-374061A5DA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1D9B5D2-F081-489A-9A79-A597D1573839}" type="pres">
      <dgm:prSet presAssocID="{6DE2FFD7-9BA4-4AFD-83CC-4E5C78F00A4B}" presName="composite" presStyleCnt="0"/>
      <dgm:spPr/>
    </dgm:pt>
    <dgm:pt modelId="{BC8BB15F-2566-4128-9589-E33E9AF00A54}" type="pres">
      <dgm:prSet presAssocID="{6DE2FFD7-9BA4-4AFD-83CC-4E5C78F00A4B}" presName="imgShp" presStyleLbl="fgImgPlace1" presStyleIdx="0" presStyleCnt="1" custLinFactNeighborY="1230"/>
      <dgm:spPr/>
    </dgm:pt>
    <dgm:pt modelId="{017AA36B-64F5-4E6E-908F-22804C403696}" type="pres">
      <dgm:prSet presAssocID="{6DE2FFD7-9BA4-4AFD-83CC-4E5C78F00A4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0882E6-7302-4AA2-A1E1-19B3195C45B0}" type="presOf" srcId="{2CA6F387-7683-4544-97C5-374061A5DA6F}" destId="{E20DFA89-33F0-4ABD-9D62-E3CA2AE4D0D6}" srcOrd="0" destOrd="0" presId="urn:microsoft.com/office/officeart/2005/8/layout/vList3"/>
    <dgm:cxn modelId="{1C7C5068-36AC-45E2-839F-1D2172D12FAC}" srcId="{2CA6F387-7683-4544-97C5-374061A5DA6F}" destId="{6DE2FFD7-9BA4-4AFD-83CC-4E5C78F00A4B}" srcOrd="0" destOrd="0" parTransId="{31D8E2CA-2975-4B76-8384-B18A0761FDE8}" sibTransId="{A16488EE-BE4D-4EF6-8BA4-F70187A0D01B}"/>
    <dgm:cxn modelId="{413DD6E8-94CD-4D41-B267-893B3EF1DAFD}" type="presOf" srcId="{6DE2FFD7-9BA4-4AFD-83CC-4E5C78F00A4B}" destId="{017AA36B-64F5-4E6E-908F-22804C403696}" srcOrd="0" destOrd="0" presId="urn:microsoft.com/office/officeart/2005/8/layout/vList3"/>
    <dgm:cxn modelId="{7B69CD53-213A-407F-B582-5155232B7DA1}" type="presParOf" srcId="{E20DFA89-33F0-4ABD-9D62-E3CA2AE4D0D6}" destId="{E1D9B5D2-F081-489A-9A79-A597D1573839}" srcOrd="0" destOrd="0" presId="urn:microsoft.com/office/officeart/2005/8/layout/vList3"/>
    <dgm:cxn modelId="{624B2D54-29F3-4515-9274-606B82DB6643}" type="presParOf" srcId="{E1D9B5D2-F081-489A-9A79-A597D1573839}" destId="{BC8BB15F-2566-4128-9589-E33E9AF00A54}" srcOrd="0" destOrd="0" presId="urn:microsoft.com/office/officeart/2005/8/layout/vList3"/>
    <dgm:cxn modelId="{E8957CC7-7242-44E8-8B30-DB7559B334FB}" type="presParOf" srcId="{E1D9B5D2-F081-489A-9A79-A597D1573839}" destId="{017AA36B-64F5-4E6E-908F-22804C4036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A6F387-7683-4544-97C5-374061A5DA6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E2FFD7-9BA4-4AFD-83CC-4E5C78F00A4B}">
      <dgm:prSet phldrT="[Text]"/>
      <dgm:spPr/>
      <dgm:t>
        <a:bodyPr/>
        <a:lstStyle/>
        <a:p>
          <a:r>
            <a:rPr lang="fr-FR" dirty="0" smtClean="0"/>
            <a:t>Les supports des panneaux photovoltaïques </a:t>
          </a:r>
        </a:p>
        <a:p>
          <a:endParaRPr lang="fr-FR" dirty="0"/>
        </a:p>
      </dgm:t>
    </dgm:pt>
    <dgm:pt modelId="{31D8E2CA-2975-4B76-8384-B18A0761FDE8}" type="parTrans" cxnId="{1C7C5068-36AC-45E2-839F-1D2172D12FAC}">
      <dgm:prSet/>
      <dgm:spPr/>
      <dgm:t>
        <a:bodyPr/>
        <a:lstStyle/>
        <a:p>
          <a:endParaRPr lang="fr-FR"/>
        </a:p>
      </dgm:t>
    </dgm:pt>
    <dgm:pt modelId="{A16488EE-BE4D-4EF6-8BA4-F70187A0D01B}" type="sibTrans" cxnId="{1C7C5068-36AC-45E2-839F-1D2172D12FAC}">
      <dgm:prSet/>
      <dgm:spPr/>
      <dgm:t>
        <a:bodyPr/>
        <a:lstStyle/>
        <a:p>
          <a:endParaRPr lang="fr-FR"/>
        </a:p>
      </dgm:t>
    </dgm:pt>
    <dgm:pt modelId="{E20DFA89-33F0-4ABD-9D62-E3CA2AE4D0D6}" type="pres">
      <dgm:prSet presAssocID="{2CA6F387-7683-4544-97C5-374061A5DA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1D9B5D2-F081-489A-9A79-A597D1573839}" type="pres">
      <dgm:prSet presAssocID="{6DE2FFD7-9BA4-4AFD-83CC-4E5C78F00A4B}" presName="composite" presStyleCnt="0"/>
      <dgm:spPr/>
    </dgm:pt>
    <dgm:pt modelId="{BC8BB15F-2566-4128-9589-E33E9AF00A54}" type="pres">
      <dgm:prSet presAssocID="{6DE2FFD7-9BA4-4AFD-83CC-4E5C78F00A4B}" presName="imgShp" presStyleLbl="fgImgPlace1" presStyleIdx="0" presStyleCnt="1" custLinFactNeighborY="1230"/>
      <dgm:spPr/>
    </dgm:pt>
    <dgm:pt modelId="{017AA36B-64F5-4E6E-908F-22804C403696}" type="pres">
      <dgm:prSet presAssocID="{6DE2FFD7-9BA4-4AFD-83CC-4E5C78F00A4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7C5068-36AC-45E2-839F-1D2172D12FAC}" srcId="{2CA6F387-7683-4544-97C5-374061A5DA6F}" destId="{6DE2FFD7-9BA4-4AFD-83CC-4E5C78F00A4B}" srcOrd="0" destOrd="0" parTransId="{31D8E2CA-2975-4B76-8384-B18A0761FDE8}" sibTransId="{A16488EE-BE4D-4EF6-8BA4-F70187A0D01B}"/>
    <dgm:cxn modelId="{A28C15A4-C3F8-4BB7-949E-8BDB2AE1ED2D}" type="presOf" srcId="{6DE2FFD7-9BA4-4AFD-83CC-4E5C78F00A4B}" destId="{017AA36B-64F5-4E6E-908F-22804C403696}" srcOrd="0" destOrd="0" presId="urn:microsoft.com/office/officeart/2005/8/layout/vList3"/>
    <dgm:cxn modelId="{F6513B92-7C71-4A47-91B5-05B3B1E83357}" type="presOf" srcId="{2CA6F387-7683-4544-97C5-374061A5DA6F}" destId="{E20DFA89-33F0-4ABD-9D62-E3CA2AE4D0D6}" srcOrd="0" destOrd="0" presId="urn:microsoft.com/office/officeart/2005/8/layout/vList3"/>
    <dgm:cxn modelId="{25E5C545-862E-4101-809D-A9D131C84A21}" type="presParOf" srcId="{E20DFA89-33F0-4ABD-9D62-E3CA2AE4D0D6}" destId="{E1D9B5D2-F081-489A-9A79-A597D1573839}" srcOrd="0" destOrd="0" presId="urn:microsoft.com/office/officeart/2005/8/layout/vList3"/>
    <dgm:cxn modelId="{82E88F14-DDB8-489C-9652-91A05EE3D63C}" type="presParOf" srcId="{E1D9B5D2-F081-489A-9A79-A597D1573839}" destId="{BC8BB15F-2566-4128-9589-E33E9AF00A54}" srcOrd="0" destOrd="0" presId="urn:microsoft.com/office/officeart/2005/8/layout/vList3"/>
    <dgm:cxn modelId="{691D83A5-B299-4879-84A8-54C30F30FDAE}" type="presParOf" srcId="{E1D9B5D2-F081-489A-9A79-A597D1573839}" destId="{017AA36B-64F5-4E6E-908F-22804C4036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AA36B-64F5-4E6E-908F-22804C403696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Les panneaux photovoltaïques</a:t>
          </a:r>
          <a:endParaRPr lang="fr-FR" sz="2200" kern="1200" dirty="0"/>
        </a:p>
      </dsp:txBody>
      <dsp:txXfrm rot="10800000">
        <a:off x="1585466" y="1895"/>
        <a:ext cx="3771647" cy="1128772"/>
      </dsp:txXfrm>
    </dsp:sp>
    <dsp:sp modelId="{BC8BB15F-2566-4128-9589-E33E9AF00A54}">
      <dsp:nvSpPr>
        <dsp:cNvPr id="0" name=""/>
        <dsp:cNvSpPr/>
      </dsp:nvSpPr>
      <dsp:spPr>
        <a:xfrm>
          <a:off x="738886" y="15778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B9D07-0EE7-4828-892E-140C30E7177D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Les supports des panneaux photovoltaïques </a:t>
          </a:r>
          <a:endParaRPr lang="fr-FR" sz="2200" kern="1200" dirty="0"/>
        </a:p>
      </dsp:txBody>
      <dsp:txXfrm rot="10800000">
        <a:off x="1585466" y="1467613"/>
        <a:ext cx="3771647" cy="1128772"/>
      </dsp:txXfrm>
    </dsp:sp>
    <dsp:sp modelId="{78090913-9434-4902-8DC7-FD98CDF158BC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F10BC-B9D7-42CB-B9F9-1BB0D53D2DEE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conclusion</a:t>
          </a:r>
          <a:endParaRPr lang="fr-FR" sz="2200" kern="1200" dirty="0"/>
        </a:p>
      </dsp:txBody>
      <dsp:txXfrm rot="10800000">
        <a:off x="1585466" y="2933332"/>
        <a:ext cx="3771647" cy="1128772"/>
      </dsp:txXfrm>
    </dsp:sp>
    <dsp:sp modelId="{32E300DE-8FDB-40F4-9FCF-2CD62B320EDE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AA36B-64F5-4E6E-908F-22804C403696}">
      <dsp:nvSpPr>
        <dsp:cNvPr id="0" name=""/>
        <dsp:cNvSpPr/>
      </dsp:nvSpPr>
      <dsp:spPr>
        <a:xfrm rot="10800000">
          <a:off x="1531620" y="1010919"/>
          <a:ext cx="4053840" cy="2042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3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Les panneaux photovoltaïques</a:t>
          </a:r>
          <a:endParaRPr lang="fr-FR" sz="2400" kern="1200" dirty="0"/>
        </a:p>
      </dsp:txBody>
      <dsp:txXfrm rot="10800000">
        <a:off x="2042160" y="1010919"/>
        <a:ext cx="3543300" cy="2042160"/>
      </dsp:txXfrm>
    </dsp:sp>
    <dsp:sp modelId="{BC8BB15F-2566-4128-9589-E33E9AF00A54}">
      <dsp:nvSpPr>
        <dsp:cNvPr id="0" name=""/>
        <dsp:cNvSpPr/>
      </dsp:nvSpPr>
      <dsp:spPr>
        <a:xfrm>
          <a:off x="510539" y="1036038"/>
          <a:ext cx="2042160" cy="20421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AA36B-64F5-4E6E-908F-22804C403696}">
      <dsp:nvSpPr>
        <dsp:cNvPr id="0" name=""/>
        <dsp:cNvSpPr/>
      </dsp:nvSpPr>
      <dsp:spPr>
        <a:xfrm rot="10800000">
          <a:off x="1531620" y="1010919"/>
          <a:ext cx="4053840" cy="2042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3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Les supports des panneaux photovoltaïques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 rot="10800000">
        <a:off x="2042160" y="1010919"/>
        <a:ext cx="3543300" cy="2042160"/>
      </dsp:txXfrm>
    </dsp:sp>
    <dsp:sp modelId="{BC8BB15F-2566-4128-9589-E33E9AF00A54}">
      <dsp:nvSpPr>
        <dsp:cNvPr id="0" name=""/>
        <dsp:cNvSpPr/>
      </dsp:nvSpPr>
      <dsp:spPr>
        <a:xfrm>
          <a:off x="510539" y="1036038"/>
          <a:ext cx="2042160" cy="20421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C6FCF-2BD8-47AA-9B47-30702644F5E8}" type="datetimeFigureOut">
              <a:rPr lang="fr-FR" smtClean="0"/>
              <a:t>28/11/2015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18141-8511-4141-B5CD-AEB83915A9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5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EE22E-ED88-45FC-9D88-80938E4FDA00}" type="datetimeFigureOut">
              <a:rPr lang="fr-FR" smtClean="0"/>
              <a:t>28/11/2015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317EE-582F-46C5-9388-9554F2F33A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08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317EE-582F-46C5-9388-9554F2F33A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40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5A8388A-D9CC-4E64-B987-7BE5A6971208}" type="datetime1">
              <a:rPr lang="fr-FR" smtClean="0"/>
              <a:t>28/11/2015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1D1-7C0C-4B0D-9C03-534FA778C3BF}" type="datetime1">
              <a:rPr lang="fr-FR" smtClean="0"/>
              <a:t>28/11/2015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6CCD-5B8A-44C5-A788-E655393035A2}" type="datetime1">
              <a:rPr lang="fr-FR" smtClean="0"/>
              <a:t>28/11/2015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B427-C7B5-49FE-823C-06D9932D9153}" type="datetime1">
              <a:rPr lang="fr-FR" smtClean="0"/>
              <a:t>28/11/2015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5B57-85FC-4C73-BC62-59BB67213AFD}" type="datetime1">
              <a:rPr lang="fr-FR" smtClean="0"/>
              <a:t>28/11/2015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A860-4FC4-4E0C-AE44-4F7912A6C555}" type="datetime1">
              <a:rPr lang="fr-FR" smtClean="0"/>
              <a:t>28/11/2015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85B-388F-4713-8723-BD30F462871E}" type="datetime1">
              <a:rPr lang="fr-FR" smtClean="0"/>
              <a:t>28/11/2015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2AF1-895D-4FE7-8225-5D42CAC01E37}" type="datetime1">
              <a:rPr lang="fr-FR" smtClean="0"/>
              <a:t>28/11/2015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DBA2-B4B7-4F6E-96A1-A09DD3B73D04}" type="datetime1">
              <a:rPr lang="fr-FR" smtClean="0"/>
              <a:t>28/11/2015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8BD-B3A2-46AD-A04F-4AC405F7EFB6}" type="datetime1">
              <a:rPr lang="fr-FR" smtClean="0"/>
              <a:t>28/11/2015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1D6-BCCA-4FA0-880F-17402374750F}" type="datetime1">
              <a:rPr lang="fr-FR" smtClean="0"/>
              <a:t>28/11/2015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E46533C-2024-49B5-BFEB-7F0F84214937}" type="datetime1">
              <a:rPr lang="fr-FR" smtClean="0"/>
              <a:t>28/11/2015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E60F680-2E58-4290-8E8C-9137ED268D34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logo-espr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5067"/>
            <a:ext cx="338437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6016" y="2492896"/>
            <a:ext cx="33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Projet bibliographique</a:t>
            </a:r>
            <a:endParaRPr lang="fr-FR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3933056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Aft>
                <a:spcPts val="0"/>
              </a:spcAft>
            </a:pPr>
            <a:r>
              <a:rPr lang="en-US" sz="2800" b="1" dirty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Support d’un </a:t>
            </a:r>
            <a:r>
              <a:rPr lang="fr-FR" sz="2800" b="1" dirty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panneau photovoltaïque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3570114"/>
            <a:ext cx="316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effectLst/>
                <a:latin typeface="Magneto" pitchFamily="82" charset="0"/>
                <a:ea typeface="Times New Roman"/>
              </a:rPr>
              <a:t>Préparé par :</a:t>
            </a:r>
            <a:endParaRPr lang="fr-FR" dirty="0" smtClean="0">
              <a:effectLst/>
              <a:latin typeface="Magneto" pitchFamily="82" charset="0"/>
              <a:ea typeface="Times New Roman"/>
            </a:endParaRPr>
          </a:p>
          <a:p>
            <a:r>
              <a:rPr lang="en-US" sz="2400" dirty="0" err="1" smtClean="0">
                <a:effectLst/>
                <a:latin typeface="Times New Roman"/>
                <a:ea typeface="Times New Roman"/>
              </a:rPr>
              <a:t>Alaya</a:t>
            </a:r>
            <a:r>
              <a:rPr lang="en-US" sz="2400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effectLst/>
                <a:latin typeface="Times New Roman"/>
                <a:ea typeface="Times New Roman"/>
              </a:rPr>
              <a:t>Makrem</a:t>
            </a:r>
            <a:endParaRPr lang="fr-FR" dirty="0" smtClean="0">
              <a:effectLst/>
              <a:latin typeface="Times New Roman"/>
              <a:ea typeface="Times New Roman"/>
            </a:endParaRPr>
          </a:p>
          <a:p>
            <a:r>
              <a:rPr lang="fr-FR" sz="2400" dirty="0" err="1" smtClean="0">
                <a:effectLst/>
                <a:latin typeface="Times New Roman"/>
                <a:ea typeface="Times New Roman"/>
              </a:rPr>
              <a:t>Louhichi</a:t>
            </a:r>
            <a:r>
              <a:rPr lang="fr-FR" sz="2400" dirty="0" smtClean="0">
                <a:effectLst/>
                <a:latin typeface="Times New Roman"/>
                <a:ea typeface="Times New Roman"/>
              </a:rPr>
              <a:t> </a:t>
            </a:r>
            <a:r>
              <a:rPr lang="fr-FR" sz="2400" dirty="0" err="1" smtClean="0">
                <a:effectLst/>
                <a:latin typeface="Times New Roman"/>
                <a:ea typeface="Times New Roman"/>
              </a:rPr>
              <a:t>Nadhir</a:t>
            </a:r>
            <a:r>
              <a:rPr lang="fr-FR" sz="2400" dirty="0" smtClean="0">
                <a:effectLst/>
                <a:latin typeface="Times New Roman"/>
                <a:ea typeface="Times New Roman"/>
              </a:rPr>
              <a:t> </a:t>
            </a:r>
            <a:endParaRPr lang="fr-FR" dirty="0" smtClean="0">
              <a:effectLst/>
              <a:latin typeface="Times New Roman"/>
              <a:ea typeface="Times New Roman"/>
            </a:endParaRPr>
          </a:p>
          <a:p>
            <a:r>
              <a:rPr lang="en-US" sz="2400" dirty="0" err="1" smtClean="0">
                <a:effectLst/>
                <a:latin typeface="Times New Roman"/>
                <a:ea typeface="Times New Roman"/>
              </a:rPr>
              <a:t>Meliane</a:t>
            </a:r>
            <a:r>
              <a:rPr lang="en-US" sz="2400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effectLst/>
                <a:latin typeface="Times New Roman"/>
                <a:ea typeface="Times New Roman"/>
              </a:rPr>
              <a:t>Dhia</a:t>
            </a:r>
            <a:r>
              <a:rPr lang="en-US" sz="2400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effectLst/>
                <a:latin typeface="Times New Roman"/>
                <a:ea typeface="Times New Roman"/>
              </a:rPr>
              <a:t>Eddine</a:t>
            </a:r>
            <a:r>
              <a:rPr lang="en-US" sz="2400" dirty="0" smtClean="0">
                <a:effectLst/>
                <a:latin typeface="Times New Roman"/>
                <a:ea typeface="Times New Roman"/>
              </a:rPr>
              <a:t> </a:t>
            </a:r>
            <a:endParaRPr lang="fr-FR" dirty="0" smtClean="0">
              <a:effectLst/>
              <a:latin typeface="Times New Roman"/>
              <a:ea typeface="Times New Roman"/>
            </a:endParaRPr>
          </a:p>
          <a:p>
            <a:r>
              <a:rPr lang="en-US" sz="2400" dirty="0" err="1" smtClean="0">
                <a:effectLst/>
                <a:latin typeface="Times New Roman"/>
                <a:ea typeface="Times New Roman"/>
              </a:rPr>
              <a:t>Nagati</a:t>
            </a:r>
            <a:r>
              <a:rPr lang="en-US" sz="2400" dirty="0" smtClean="0">
                <a:effectLst/>
                <a:latin typeface="Times New Roman"/>
                <a:ea typeface="Times New Roman"/>
              </a:rPr>
              <a:t> Nabil </a:t>
            </a:r>
            <a:endParaRPr lang="fr-FR" dirty="0" smtClean="0">
              <a:effectLst/>
              <a:latin typeface="Times New Roman"/>
              <a:ea typeface="Times New Roman"/>
            </a:endParaRPr>
          </a:p>
          <a:p>
            <a:pPr algn="ctr"/>
            <a:r>
              <a:rPr lang="fr-FR" sz="2800" b="1" dirty="0">
                <a:latin typeface="Magneto" pitchFamily="82" charset="0"/>
                <a:ea typeface="Times New Roman"/>
              </a:rPr>
              <a:t>Encadré par :</a:t>
            </a:r>
          </a:p>
          <a:p>
            <a:r>
              <a:rPr lang="fr-FR" sz="2400" dirty="0">
                <a:latin typeface="Times New Roman"/>
                <a:ea typeface="Times New Roman"/>
              </a:rPr>
              <a:t>Mme </a:t>
            </a:r>
            <a:r>
              <a:rPr lang="fr-FR" sz="2400" dirty="0" err="1">
                <a:latin typeface="Times New Roman"/>
                <a:ea typeface="Times New Roman"/>
              </a:rPr>
              <a:t>Bagga</a:t>
            </a:r>
            <a:r>
              <a:rPr lang="fr-FR" sz="2400" dirty="0">
                <a:latin typeface="Times New Roman"/>
                <a:ea typeface="Times New Roman"/>
              </a:rPr>
              <a:t> Sabrine </a:t>
            </a:r>
          </a:p>
        </p:txBody>
      </p:sp>
      <p:pic>
        <p:nvPicPr>
          <p:cNvPr id="5122" name="Picture 2" descr="C:\Users\back_hacker\Desktop\projet biblio\FKA10___11_Solar_panel_wall-post_bracket_with_pan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3" y="476672"/>
            <a:ext cx="2678050" cy="26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5936" y="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supports des panneaux photovoltaïques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43919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800" dirty="0">
                <a:solidFill>
                  <a:schemeClr val="tx2"/>
                </a:solidFill>
              </a:rPr>
              <a:t>Définition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959" y="1994313"/>
            <a:ext cx="63367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Permet </a:t>
            </a:r>
            <a:r>
              <a:rPr lang="fr-FR" dirty="0" smtClean="0"/>
              <a:t>d’installer </a:t>
            </a:r>
            <a:r>
              <a:rPr lang="fr-FR" dirty="0"/>
              <a:t>le panneaux photovoltaïque 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128" y="2852936"/>
            <a:ext cx="63367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Assure la protection du panneaux photovoltaïque.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916" y="6309320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7</a:t>
            </a:r>
            <a:endParaRPr lang="fr-FR" sz="2400" b="1" dirty="0"/>
          </a:p>
        </p:txBody>
      </p:sp>
      <p:pic>
        <p:nvPicPr>
          <p:cNvPr id="2051" name="Picture 3" descr="C:\Users\back_hacker\Desktop\projet biblio\panneaux_solaires_250_wp_photovoltaiques_silicium_polycristallin-fiche_techniqu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28" y="3832094"/>
            <a:ext cx="3302968" cy="247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ck_hacker\Desktop\projet biblio\01-03-2011_etatrack_active1500a_227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9" y="3989619"/>
            <a:ext cx="2162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2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supports des panneaux photovoltaïques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3919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/>
                </a:solidFill>
              </a:rPr>
              <a:t>Types de montage </a:t>
            </a: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2348880"/>
            <a:ext cx="3240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Panneaux solaire intégré au bâtie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8511" y="3439443"/>
            <a:ext cx="3240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Panneaux solaires en surimposition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5382" y="4530006"/>
            <a:ext cx="32403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Les installations au sol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916" y="6309320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8</a:t>
            </a:r>
            <a:endParaRPr lang="fr-FR" sz="2400" b="1" dirty="0"/>
          </a:p>
        </p:txBody>
      </p:sp>
      <p:pic>
        <p:nvPicPr>
          <p:cNvPr id="4098" name="Picture 2" descr="C:\Users\back_hacker\Desktop\projet biblio\kit-photovoltaique-10190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44824"/>
            <a:ext cx="2751182" cy="206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ack_hacker\Desktop\projet biblio\Centrale_solair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37" y="4149080"/>
            <a:ext cx="2807289" cy="21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016" y="3686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fr-FR" dirty="0"/>
              <a:t>Conclusion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628800"/>
            <a:ext cx="6912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Le panneaux photovoltaïque est  formé d’un association série ou parallèle de cellules photovoltaïques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975466"/>
            <a:ext cx="6912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Le support du panneaux photovoltaïque assure la protection et l’installation du panneau.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293096"/>
            <a:ext cx="6912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Pour assurer </a:t>
            </a:r>
            <a:r>
              <a:rPr lang="fr-FR" dirty="0" smtClean="0"/>
              <a:t>une </a:t>
            </a:r>
            <a:r>
              <a:rPr lang="fr-FR" dirty="0"/>
              <a:t>production maximale d’énergie, un ensoleillement optimal est nécessaire 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916" y="6309320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9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9220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780928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3E3D2D"/>
                </a:solidFill>
              </a:rPr>
              <a:t>Merci pour votre attention </a:t>
            </a:r>
            <a:endParaRPr lang="fr-FR" sz="4000" b="1" dirty="0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6016" y="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Problématique </a:t>
            </a:r>
            <a:endParaRPr lang="fr-F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0219" y="1124744"/>
            <a:ext cx="65527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</a:pPr>
            <a:r>
              <a:rPr lang="fr-FR" sz="1900" dirty="0">
                <a:solidFill>
                  <a:srgbClr val="3E3D2D"/>
                </a:solidFill>
              </a:rPr>
              <a:t>Les sources traditionnelles d’énergie deviennent de plus en plus dangereuses pour l’environnement.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4021" y="23488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</a:pPr>
            <a:r>
              <a:rPr lang="fr-FR" sz="2000" dirty="0">
                <a:solidFill>
                  <a:srgbClr val="3E3D2D"/>
                </a:solidFill>
              </a:rPr>
              <a:t> </a:t>
            </a:r>
            <a:r>
              <a:rPr lang="fr-FR" sz="1900" dirty="0">
                <a:solidFill>
                  <a:srgbClr val="3E3D2D"/>
                </a:solidFill>
              </a:rPr>
              <a:t>L’utilisation des énergies renouvelables est en évolution continue</a:t>
            </a:r>
            <a:r>
              <a:rPr lang="fr-FR" sz="2000" dirty="0">
                <a:solidFill>
                  <a:srgbClr val="3E3D2D"/>
                </a:solidFill>
              </a:rPr>
              <a:t>. </a:t>
            </a:r>
          </a:p>
        </p:txBody>
      </p:sp>
      <p:pic>
        <p:nvPicPr>
          <p:cNvPr id="11" name="Image 4" descr="solar-panels_2597461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70989"/>
            <a:ext cx="3620671" cy="1994938"/>
          </a:xfrm>
          <a:prstGeom prst="rect">
            <a:avLst/>
          </a:prstGeom>
        </p:spPr>
      </p:pic>
      <p:pic>
        <p:nvPicPr>
          <p:cNvPr id="12" name="Image 2" descr="pollution-01eac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370989"/>
            <a:ext cx="3814192" cy="19266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916" y="6309320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6011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16016" y="2546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Objectif</a:t>
            </a:r>
            <a:endParaRPr lang="fr-F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9652" y="3150809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</a:pPr>
            <a:r>
              <a:rPr lang="fr-FR" sz="2400" dirty="0" smtClean="0">
                <a:solidFill>
                  <a:srgbClr val="3E3D2D"/>
                </a:solidFill>
              </a:rPr>
              <a:t>Faire l’étude bibliographique du support  d’un panneaux photovoltaïque.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916" y="6309320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2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774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016" y="2546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lan</a:t>
            </a:r>
            <a:endParaRPr lang="fr-F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934983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27784" y="17182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1</a:t>
            </a:r>
            <a:endParaRPr lang="fr-F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31409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2</a:t>
            </a:r>
            <a:endParaRPr lang="fr-FR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46329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3</a:t>
            </a:r>
            <a:endParaRPr lang="fr-FR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3916" y="6309320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3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7243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9181640"/>
              </p:ext>
            </p:extLst>
          </p:nvPr>
        </p:nvGraphicFramePr>
        <p:xfrm>
          <a:off x="1403648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0557" y="3212976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/>
              <a:t>1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1416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0734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panneaux photovoltaïques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706" y="1398534"/>
            <a:ext cx="6156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/>
                </a:solidFill>
              </a:rPr>
              <a:t>Définition et historique </a:t>
            </a: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06084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20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Permet de produire l’énergie électrique </a:t>
            </a:r>
            <a:r>
              <a:rPr lang="fr-FR" dirty="0" smtClean="0"/>
              <a:t>une </a:t>
            </a:r>
            <a:r>
              <a:rPr lang="fr-FR" dirty="0"/>
              <a:t>fois exposé </a:t>
            </a:r>
            <a:r>
              <a:rPr lang="fr-FR" dirty="0"/>
              <a:t>à</a:t>
            </a:r>
            <a:r>
              <a:rPr lang="fr-FR" dirty="0" smtClean="0"/>
              <a:t> </a:t>
            </a:r>
            <a:r>
              <a:rPr lang="fr-FR" dirty="0"/>
              <a:t>la lumière.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0024" y="3140968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20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Apparu depuis 1954.</a:t>
            </a:r>
          </a:p>
        </p:txBody>
      </p:sp>
      <p:pic>
        <p:nvPicPr>
          <p:cNvPr id="8" name="Image 1" descr="10420377-illustration-of-the-sun-and-solar-pane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14" y="3789040"/>
            <a:ext cx="2462572" cy="2462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916" y="6309320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4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6792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0734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panneaux photovoltaïques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706" y="1398534"/>
            <a:ext cx="6156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/>
                </a:solidFill>
              </a:rPr>
              <a:t>Principe de fonctionnement </a:t>
            </a: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16" y="6309320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5</a:t>
            </a:r>
            <a:endParaRPr lang="fr-FR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10" y="2490465"/>
            <a:ext cx="7327106" cy="353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5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0734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panneaux photovoltaïques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706" y="1398534"/>
            <a:ext cx="6156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/>
                </a:solidFill>
              </a:rPr>
              <a:t>Domaines d’application</a:t>
            </a: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276872"/>
            <a:ext cx="5400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Les applications autonomes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8729" y="3284984"/>
            <a:ext cx="5400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  <a:defRPr sz="1900">
                <a:solidFill>
                  <a:srgbClr val="3E3D2D"/>
                </a:solidFill>
              </a:defRPr>
            </a:lvl1pPr>
          </a:lstStyle>
          <a:p>
            <a:r>
              <a:rPr lang="fr-FR" dirty="0"/>
              <a:t>les applications raccordées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916" y="6309320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6</a:t>
            </a:r>
          </a:p>
        </p:txBody>
      </p:sp>
      <p:pic>
        <p:nvPicPr>
          <p:cNvPr id="1026" name="Picture 2" descr="C:\Users\back_hacker\Desktop\projet biblio\418786969-satellite-artifici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05" y="4005064"/>
            <a:ext cx="3071027" cy="23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ck_hacker\Desktop\projet biblio\maison-photovoltaiq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69" y="3999156"/>
            <a:ext cx="3105060" cy="231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1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1639647"/>
              </p:ext>
            </p:extLst>
          </p:nvPr>
        </p:nvGraphicFramePr>
        <p:xfrm>
          <a:off x="1403648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0557" y="3212976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/>
              <a:t>2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12912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194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back_hacker</dc:creator>
  <cp:lastModifiedBy>back_hacker</cp:lastModifiedBy>
  <cp:revision>17</cp:revision>
  <dcterms:created xsi:type="dcterms:W3CDTF">2015-11-27T19:08:35Z</dcterms:created>
  <dcterms:modified xsi:type="dcterms:W3CDTF">2015-11-28T12:27:14Z</dcterms:modified>
</cp:coreProperties>
</file>