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12" r:id="rId2"/>
    <p:sldId id="537" r:id="rId3"/>
    <p:sldId id="538" r:id="rId4"/>
    <p:sldId id="53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9467" autoAdjust="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56D45-282E-054A-B6BB-1519CD9BF1A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E59D-7123-4D4E-B3FB-FE9E7260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995160" cy="2387600"/>
          </a:xfrm>
        </p:spPr>
        <p:txBody>
          <a:bodyPr anchor="b">
            <a:normAutofit/>
          </a:bodyPr>
          <a:lstStyle>
            <a:lvl1pPr algn="l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9302"/>
            <a:ext cx="7138851" cy="1038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5521124"/>
            <a:ext cx="9144000" cy="28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9" y="169817"/>
            <a:ext cx="7504282" cy="927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8359" y="1319349"/>
            <a:ext cx="4418182" cy="45417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259" y="1319349"/>
            <a:ext cx="2875132" cy="4549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rpl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/>
          <a:lstStyle>
            <a:lvl1pPr>
              <a:defRPr>
                <a:solidFill>
                  <a:srgbClr val="172D3D"/>
                </a:solidFill>
                <a:latin typeface="Calibri" pitchFamily="34" charset="0"/>
              </a:defRPr>
            </a:lvl1pPr>
            <a:lvl2pPr>
              <a:defRPr>
                <a:solidFill>
                  <a:srgbClr val="172D3D"/>
                </a:solidFill>
                <a:latin typeface="Calibri" pitchFamily="34" charset="0"/>
              </a:defRPr>
            </a:lvl2pPr>
            <a:lvl3pPr>
              <a:defRPr>
                <a:solidFill>
                  <a:srgbClr val="172D3D"/>
                </a:solidFill>
                <a:latin typeface="Calibri" pitchFamily="34" charset="0"/>
              </a:defRPr>
            </a:lvl3pPr>
            <a:lvl4pPr>
              <a:defRPr>
                <a:solidFill>
                  <a:srgbClr val="172D3D"/>
                </a:solidFill>
                <a:latin typeface="Calibri" pitchFamily="34" charset="0"/>
              </a:defRPr>
            </a:lvl4pPr>
            <a:lvl5pPr>
              <a:defRPr>
                <a:solidFill>
                  <a:srgbClr val="172D3D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5104"/>
            <a:ext cx="8229600" cy="533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5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72"/>
          <a:stretch/>
        </p:blipFill>
        <p:spPr>
          <a:xfrm>
            <a:off x="0" y="0"/>
            <a:ext cx="40259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25"/>
          <a:stretch/>
        </p:blipFill>
        <p:spPr>
          <a:xfrm>
            <a:off x="-1" y="-14288"/>
            <a:ext cx="4038601" cy="687228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2258" y="1502229"/>
            <a:ext cx="3502592" cy="4674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90" y="1502229"/>
            <a:ext cx="3799659" cy="4674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9" y="261257"/>
            <a:ext cx="7504282" cy="9274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258" y="1472158"/>
            <a:ext cx="34859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2258" y="2442754"/>
            <a:ext cx="3485923" cy="3537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7215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42754"/>
            <a:ext cx="3887391" cy="3537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2258" y="169818"/>
            <a:ext cx="7503091" cy="98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08" y="1453019"/>
            <a:ext cx="7500742" cy="47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835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259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557" y="6356351"/>
            <a:ext cx="385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500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4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71" r:id="rId11"/>
    <p:sldLayoutId id="2147483673" r:id="rId12"/>
    <p:sldLayoutId id="2147483675" r:id="rId13"/>
    <p:sldLayoutId id="214748369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88" indent="-169863" algn="l" defTabSz="914400" rtl="0" eaLnBrk="1" latinLnBrk="0" hangingPunct="1">
        <a:lnSpc>
          <a:spcPct val="100000"/>
        </a:lnSpc>
        <a:spcBef>
          <a:spcPts val="8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09588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09588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374467" cy="1939619"/>
          </a:xfrm>
        </p:spPr>
        <p:txBody>
          <a:bodyPr>
            <a:normAutofit/>
          </a:bodyPr>
          <a:lstStyle/>
          <a:p>
            <a:r>
              <a:rPr lang="en-IN" dirty="0"/>
              <a:t>{Topic Title}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07407" y="6321626"/>
            <a:ext cx="385958" cy="365125"/>
          </a:xfrm>
        </p:spPr>
        <p:txBody>
          <a:bodyPr/>
          <a:lstStyle/>
          <a:p>
            <a:fld id="{EC5D64DC-5713-4A37-9AD4-A6A30F55B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146" y="1492370"/>
            <a:ext cx="8094453" cy="46337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8136" y="444281"/>
            <a:ext cx="8229600" cy="533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D4FAF-DD61-495F-804D-E0A8E758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66289-EB57-470D-9042-A3927989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FA59C-08C4-4D5E-AC58-497E07E7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5B826-C9F8-482E-B00B-B4E0F2D7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165"/>
      </p:ext>
    </p:extLst>
  </p:cSld>
  <p:clrMapOvr>
    <a:masterClrMapping/>
  </p:clrMapOvr>
</p:sld>
</file>

<file path=ppt/theme/theme1.xml><?xml version="1.0" encoding="utf-8"?>
<a:theme xmlns:a="http://schemas.openxmlformats.org/drawingml/2006/main" name="STS-Final-PPT-Template-060816">
  <a:themeElements>
    <a:clrScheme name="STS - Bright">
      <a:dk1>
        <a:srgbClr val="474C55"/>
      </a:dk1>
      <a:lt1>
        <a:srgbClr val="FFFFFF"/>
      </a:lt1>
      <a:dk2>
        <a:srgbClr val="00488E"/>
      </a:dk2>
      <a:lt2>
        <a:srgbClr val="DDDDDD"/>
      </a:lt2>
      <a:accent1>
        <a:srgbClr val="00A8F9"/>
      </a:accent1>
      <a:accent2>
        <a:srgbClr val="0067B9"/>
      </a:accent2>
      <a:accent3>
        <a:srgbClr val="F58220"/>
      </a:accent3>
      <a:accent4>
        <a:srgbClr val="5F6369"/>
      </a:accent4>
      <a:accent5>
        <a:srgbClr val="84BB3B"/>
      </a:accent5>
      <a:accent6>
        <a:srgbClr val="8D54A2"/>
      </a:accent6>
      <a:hlink>
        <a:srgbClr val="00A8F9"/>
      </a:hlink>
      <a:folHlink>
        <a:srgbClr val="00A8F9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S-Final-PPT-Template-060816" id="{F6DA4F60-A293-CA48-B5A7-0FB4A2F78373}" vid="{FB07FDEA-AC5A-AA40-916C-2D4D0C0B71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STS-Final-PPT-Template-060816.potx</Template>
  <TotalTime>11878</TotalTime>
  <Words>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Trebuchet MS</vt:lpstr>
      <vt:lpstr>Wingdings</vt:lpstr>
      <vt:lpstr>STS-Final-PPT-Template-060816</vt:lpstr>
      <vt:lpstr>{Topic Title}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and Usage Guidelines</dc:title>
  <dc:creator>Microsoft Office User</dc:creator>
  <cp:lastModifiedBy>Chandrasekhar Dharanikota</cp:lastModifiedBy>
  <cp:revision>282</cp:revision>
  <dcterms:created xsi:type="dcterms:W3CDTF">2016-06-07T21:22:02Z</dcterms:created>
  <dcterms:modified xsi:type="dcterms:W3CDTF">2017-07-17T08:22:12Z</dcterms:modified>
</cp:coreProperties>
</file>