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08ED76EDE314D4EACFC43455943B72F6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2024-09-27T04:51:47Z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10bb03782d1745549754e3f18cb3e867</vt:lpwstr>
  </property>
</Properties>
</file>