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2571-8B23-A336-528A-EBFB380AC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E4861-DB9F-F6CA-22EF-3904C160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A688-DF51-B176-D510-02C738C4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D378-997C-5834-D210-E3DF0B6F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DEB6-33DD-EC5A-E43E-8EC7F398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7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7825-8960-D23C-33C4-2C5C9210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3060-C538-19EB-799D-395A82377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DA5F-C941-09A4-4922-C5118D47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CAF4-D76E-DF3D-E947-4723993F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3EF8-578F-3401-F7AC-73C2897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1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FA35-0E43-6750-858D-BFB8E95FA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8CC04-EC96-E7E1-7457-2DBDA54A2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268C-A5C3-0AA2-AA55-1F9C46E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1D01-9548-6A51-A88C-31020E02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BAB0-FDF5-B785-1803-E24474CF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4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FE5-7750-9357-03EF-20E82F90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1A73-175F-BA94-FD4C-9E46A4E6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02E96-1FDD-BC3A-787E-A92F7754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29F9-0AE6-E136-CC33-ABFDE4AF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D0EB-2EC3-2E86-C9CC-CE1DD4CE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AC14-9CB7-426A-1416-566FEFF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E847-1770-70BD-545F-23A2A011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6ADD-B53D-88ED-67E5-FE33A561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7648-50C0-7E78-A690-E0742C00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EE5E-CABE-823B-4747-9D54A89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4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3304-89DF-AE75-AB53-5DF0739E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3D7A-016F-A96F-8B19-6AE023747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AE6FD-9CFA-265C-3717-A5921E9D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8257-1BBA-AEBD-3188-D6726F51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20548-3D41-38B6-2EA2-47196632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FA36D-3B73-60E9-7379-EB2DC787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C1B0-C242-0669-620C-36D123B5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F4D3E-F639-45ED-493B-F620FD7C1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5F913-830D-EC0F-C998-42DE59B28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B12D3-D28A-B140-A23D-224AB312D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C4B7-5DF6-4BEC-6FA5-29009D928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C5554-0473-1818-8E3F-3678C66C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82282-5AA9-3AAA-A7BD-E1827B3D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782BE-815C-AE03-263E-17D8A024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4EEB-CB66-D7A6-756C-46270D23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E4B9B-33CE-0CF7-9C8F-F61C9E65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6BE7B-3E31-97CC-4BE4-86C550EA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1BFDB-94DF-79E8-5CE4-852317CB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3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124AF-E5D0-944B-253D-F8C065E2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56677-1781-75D5-F5D8-08B1B77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564CF-3A8B-8E54-5057-F6244CCB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1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7D6-DDE7-7FF9-AEBF-40AB55D4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A0DF-E18C-4EDC-016B-3059C21B6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25A29-EF5E-4923-E72D-36312B855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40FF-7222-F0C1-87B5-967FF91D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8A455-726C-16BF-8D46-47D38E04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5B67-A8EA-9AF2-79ED-75221D0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93B2-6BCF-79DD-0C12-FAFE562D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6CE51-DB2C-B6CF-D833-92D9A4686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B642E-67DD-8202-9A56-C800F717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47CB6-B7E8-BBE6-CED1-B2C72256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FBDB-34AD-B783-98C4-FF17BDAD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0BAC-D19F-2A71-09E0-2106D142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7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51069-5A1B-092B-AF9F-643F0B7F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66EC-4B50-CBD5-D468-EC6AECD03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47E3-49B0-723A-E345-0E4026AC1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66A6-3A8A-479E-A729-D81352CDA7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4CC-CB43-58AF-DA38-CECEB4825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D4E0-3F0D-AF5E-1425-4A371C041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54CC-6285-4BB7-9CFC-A2B2BC82A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538D99-CDCE-216F-62A5-03D06618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" y="1884655"/>
            <a:ext cx="2972215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3AF93-B01B-57FB-F97D-3DFE51810D1C}"/>
              </a:ext>
            </a:extLst>
          </p:cNvPr>
          <p:cNvSpPr txBox="1"/>
          <p:nvPr/>
        </p:nvSpPr>
        <p:spPr>
          <a:xfrm>
            <a:off x="5207000" y="2529264"/>
            <a:ext cx="5623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/>
              <a:t>TEAM GITGUD</a:t>
            </a:r>
            <a:endParaRPr lang="en-IN" sz="7000" b="1" dirty="0"/>
          </a:p>
        </p:txBody>
      </p:sp>
    </p:spTree>
    <p:extLst>
      <p:ext uri="{BB962C8B-B14F-4D97-AF65-F5344CB8AC3E}">
        <p14:creationId xmlns:p14="http://schemas.microsoft.com/office/powerpoint/2010/main" val="42331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038A0E-0664-D907-C6FC-6A627A7C8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60909"/>
              </p:ext>
            </p:extLst>
          </p:nvPr>
        </p:nvGraphicFramePr>
        <p:xfrm>
          <a:off x="1219200" y="2072640"/>
          <a:ext cx="9367520" cy="4235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641521858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34694389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76467714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959129151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09542106"/>
                    </a:ext>
                  </a:extLst>
                </a:gridCol>
              </a:tblGrid>
              <a:tr h="7058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S.NO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BRANCH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STREAM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22211"/>
                  </a:ext>
                </a:extLst>
              </a:tr>
              <a:tr h="705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DHAARUN ABHIMANYU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B.E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CSE(AI ML)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81858"/>
                  </a:ext>
                </a:extLst>
              </a:tr>
              <a:tr h="705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SRIMATHIKALPANA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B.E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CSE(AI ML)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98952"/>
                  </a:ext>
                </a:extLst>
              </a:tr>
              <a:tr h="705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NAREN VAITHYAA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B.E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CSE(AI ML)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89552"/>
                  </a:ext>
                </a:extLst>
              </a:tr>
              <a:tr h="705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VARA LAKSHMI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B.E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CSE(AI ML)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95000"/>
                  </a:ext>
                </a:extLst>
              </a:tr>
              <a:tr h="705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SWADHITA 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B.E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CSE(AI ML)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4934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3B236E4-D57E-D974-E3AC-A2A15AAA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60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73895-7F91-03B6-975A-DA65110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766218"/>
            <a:ext cx="92202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7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AI FOR SOCIAL GOOD</a:t>
            </a:r>
            <a:br>
              <a:rPr lang="en-IN" sz="48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</a:br>
            <a:br>
              <a:rPr lang="en-IN" sz="60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</a:br>
            <a:r>
              <a:rPr lang="en-IN" sz="60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SIGN SPEAKS!!</a:t>
            </a:r>
            <a:br>
              <a:rPr lang="en-IN" sz="48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126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814B-2540-4F34-D60A-B85F387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LANGUAGE DETECTION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8A17-48EE-F75C-95AD-8794D615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7222172" cy="823912"/>
          </a:xfrm>
        </p:spPr>
        <p:txBody>
          <a:bodyPr/>
          <a:lstStyle/>
          <a:p>
            <a:pPr algn="ctr"/>
            <a:r>
              <a:rPr lang="en-US" dirty="0"/>
              <a:t>IDEA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5A45A-D200-CA39-63F6-528DD358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7222172" cy="3684588"/>
          </a:xfrm>
        </p:spPr>
        <p:txBody>
          <a:bodyPr/>
          <a:lstStyle/>
          <a:p>
            <a:r>
              <a:rPr lang="en-US" dirty="0"/>
              <a:t>Main idea is to detect sign language, i.e., hand signs with the help of an ML model.</a:t>
            </a:r>
          </a:p>
          <a:p>
            <a:r>
              <a:rPr lang="en-IN" dirty="0"/>
              <a:t>Use an AI in understanding these signs and interpret them, thereby helping the dumb people in need.</a:t>
            </a:r>
          </a:p>
          <a:p>
            <a:r>
              <a:rPr lang="en-IN" dirty="0"/>
              <a:t>Effective tool to help dumb people in case of emergencies(say call the ambulance with hand signs).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05FE4-C6DE-D155-94EC-7CD22E60D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1960" y="1681163"/>
            <a:ext cx="3293428" cy="823912"/>
          </a:xfrm>
        </p:spPr>
        <p:txBody>
          <a:bodyPr/>
          <a:lstStyle/>
          <a:p>
            <a:pPr algn="ctr"/>
            <a:r>
              <a:rPr lang="en-US" dirty="0"/>
              <a:t>TECH STACK TO BE USED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37E8F1-D474-3D01-119A-CE37990D3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61960" y="2505075"/>
            <a:ext cx="3293428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</a:t>
            </a:r>
          </a:p>
          <a:p>
            <a:r>
              <a:rPr lang="en-US" dirty="0"/>
              <a:t>YOLOv7</a:t>
            </a:r>
          </a:p>
          <a:p>
            <a:r>
              <a:rPr lang="en-US" dirty="0"/>
              <a:t>Flask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Html/CSS/JS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0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DC2-3CE9-2F2E-0CE9-5145FB00F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18160"/>
            <a:ext cx="10387012" cy="567150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5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TEAM MEMBERS</vt:lpstr>
      <vt:lpstr>AI FOR SOCIAL GOOD  SIGN SPEAKS!! </vt:lpstr>
      <vt:lpstr>SIGN LANGUAGE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Itachi Uchiha</dc:creator>
  <cp:lastModifiedBy>Itachi Uchiha</cp:lastModifiedBy>
  <cp:revision>1</cp:revision>
  <dcterms:created xsi:type="dcterms:W3CDTF">2024-04-03T15:34:06Z</dcterms:created>
  <dcterms:modified xsi:type="dcterms:W3CDTF">2024-04-03T16:37:48Z</dcterms:modified>
</cp:coreProperties>
</file>