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C64"/>
    <a:srgbClr val="FF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00660" y="94615"/>
            <a:ext cx="11810365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CA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CHURN ANALYSIS -SUMMARY</a:t>
            </a:r>
            <a:endParaRPr lang="en-CA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1295" y="521335"/>
            <a:ext cx="11809730" cy="1299210"/>
          </a:xfrm>
          <a:prstGeom prst="roundRect">
            <a:avLst/>
          </a:prstGeom>
          <a:gradFill>
            <a:gsLst>
              <a:gs pos="0">
                <a:srgbClr val="5C3C64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148205" y="632460"/>
            <a:ext cx="10795" cy="1107440"/>
          </a:xfrm>
          <a:prstGeom prst="line">
            <a:avLst/>
          </a:prstGeom>
          <a:ln cap="rnd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401820" y="619125"/>
            <a:ext cx="10795" cy="1107440"/>
          </a:xfrm>
          <a:prstGeom prst="line">
            <a:avLst/>
          </a:prstGeom>
          <a:ln cap="rnd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806565" y="616585"/>
            <a:ext cx="10795" cy="1107440"/>
          </a:xfrm>
          <a:prstGeom prst="line">
            <a:avLst/>
          </a:prstGeom>
          <a:ln cap="rnd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10713085" y="732155"/>
            <a:ext cx="920750" cy="87566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8891270" y="1969770"/>
            <a:ext cx="3091815" cy="47802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75985" y="1953260"/>
            <a:ext cx="2807335" cy="2280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975985" y="4463415"/>
            <a:ext cx="2807335" cy="2280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795" y="4338320"/>
            <a:ext cx="5603240" cy="241173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64795" y="1979295"/>
            <a:ext cx="5603240" cy="2280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9241790" y="1849120"/>
            <a:ext cx="2280920" cy="263525"/>
          </a:xfrm>
          <a:prstGeom prst="rect">
            <a:avLst/>
          </a:prstGeom>
          <a:gradFill>
            <a:gsLst>
              <a:gs pos="0">
                <a:srgbClr val="5C3C64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CA" altLang="en-US" b="1"/>
              <a:t>Services Used</a:t>
            </a:r>
            <a:endParaRPr lang="en-CA" altLang="en-US" b="1"/>
          </a:p>
        </p:txBody>
      </p:sp>
      <p:sp>
        <p:nvSpPr>
          <p:cNvPr id="17" name="Rectangles 16"/>
          <p:cNvSpPr/>
          <p:nvPr/>
        </p:nvSpPr>
        <p:spPr>
          <a:xfrm>
            <a:off x="6239510" y="1844675"/>
            <a:ext cx="2280920" cy="263525"/>
          </a:xfrm>
          <a:prstGeom prst="rect">
            <a:avLst/>
          </a:prstGeom>
          <a:gradFill>
            <a:gsLst>
              <a:gs pos="0">
                <a:srgbClr val="5C3C64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CA" altLang="en-US" b="1"/>
              <a:t>Geography</a:t>
            </a:r>
            <a:endParaRPr lang="en-CA" altLang="en-US" b="1"/>
          </a:p>
        </p:txBody>
      </p:sp>
      <p:sp>
        <p:nvSpPr>
          <p:cNvPr id="18" name="Rectangles 17"/>
          <p:cNvSpPr/>
          <p:nvPr/>
        </p:nvSpPr>
        <p:spPr>
          <a:xfrm>
            <a:off x="6239510" y="4290060"/>
            <a:ext cx="2280920" cy="263525"/>
          </a:xfrm>
          <a:prstGeom prst="rect">
            <a:avLst/>
          </a:prstGeom>
          <a:gradFill>
            <a:gsLst>
              <a:gs pos="0">
                <a:srgbClr val="5C3C64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CA" altLang="en-US" b="1"/>
              <a:t>Churn Distribution</a:t>
            </a:r>
            <a:endParaRPr lang="en-CA" altLang="en-US" b="1"/>
          </a:p>
        </p:txBody>
      </p:sp>
      <p:sp>
        <p:nvSpPr>
          <p:cNvPr id="19" name="Rectangles 18"/>
          <p:cNvSpPr/>
          <p:nvPr/>
        </p:nvSpPr>
        <p:spPr>
          <a:xfrm rot="16200000">
            <a:off x="-935990" y="5424805"/>
            <a:ext cx="2280920" cy="263525"/>
          </a:xfrm>
          <a:prstGeom prst="rect">
            <a:avLst/>
          </a:prstGeom>
          <a:gradFill>
            <a:gsLst>
              <a:gs pos="0">
                <a:srgbClr val="5C3C64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CA" altLang="en-US" b="1"/>
              <a:t>Account Information</a:t>
            </a:r>
            <a:endParaRPr lang="en-CA" altLang="en-US" b="1"/>
          </a:p>
        </p:txBody>
      </p:sp>
      <p:sp>
        <p:nvSpPr>
          <p:cNvPr id="20" name="Rectangles 19"/>
          <p:cNvSpPr/>
          <p:nvPr/>
        </p:nvSpPr>
        <p:spPr>
          <a:xfrm rot="16200000">
            <a:off x="-772160" y="2985770"/>
            <a:ext cx="1953895" cy="263525"/>
          </a:xfrm>
          <a:prstGeom prst="rect">
            <a:avLst/>
          </a:prstGeom>
          <a:gradFill>
            <a:gsLst>
              <a:gs pos="0">
                <a:srgbClr val="5C3C64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CA" altLang="en-US" b="1"/>
              <a:t>Demography</a:t>
            </a:r>
            <a:endParaRPr lang="en-CA" altLang="en-US" b="1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-10795" y="6826885"/>
            <a:ext cx="12202160" cy="10795"/>
          </a:xfrm>
          <a:prstGeom prst="line">
            <a:avLst/>
          </a:prstGeom>
          <a:ln w="63500">
            <a:gradFill>
              <a:gsLst>
                <a:gs pos="0">
                  <a:srgbClr val="5C3C64"/>
                </a:gs>
                <a:gs pos="74000">
                  <a:srgbClr val="7030A0"/>
                </a:gs>
                <a:gs pos="83000">
                  <a:srgbClr val="FFF4FF"/>
                </a:gs>
                <a:gs pos="100000">
                  <a:srgbClr val="FFF4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00660" y="40640"/>
            <a:ext cx="11810365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CA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CHURN ANALYSIS -PREDICTION</a:t>
            </a:r>
            <a:endParaRPr lang="en-CA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73215" y="692785"/>
            <a:ext cx="5309870" cy="60572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8255635" y="462915"/>
            <a:ext cx="2280920" cy="263525"/>
          </a:xfrm>
          <a:prstGeom prst="rect">
            <a:avLst/>
          </a:prstGeom>
          <a:gradFill>
            <a:gsLst>
              <a:gs pos="0">
                <a:srgbClr val="5C3C64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CA" altLang="en-US" b="1"/>
              <a:t>Customers at risk</a:t>
            </a:r>
            <a:endParaRPr lang="en-CA" altLang="en-US" b="1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542405" y="6826885"/>
            <a:ext cx="5648960" cy="2540"/>
          </a:xfrm>
          <a:prstGeom prst="line">
            <a:avLst/>
          </a:prstGeom>
          <a:ln w="63500">
            <a:gradFill>
              <a:gsLst>
                <a:gs pos="0">
                  <a:srgbClr val="5C3C64"/>
                </a:gs>
                <a:gs pos="74000">
                  <a:srgbClr val="7030A0"/>
                </a:gs>
                <a:gs pos="83000">
                  <a:srgbClr val="FFF4FF"/>
                </a:gs>
                <a:gs pos="100000">
                  <a:srgbClr val="FFF4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210820" y="725805"/>
            <a:ext cx="6320155" cy="5980430"/>
          </a:xfrm>
          <a:prstGeom prst="rect">
            <a:avLst/>
          </a:prstGeom>
          <a:gradFill>
            <a:gsLst>
              <a:gs pos="0">
                <a:srgbClr val="5C3C64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831965"/>
            <a:ext cx="6532245" cy="17145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210820" y="462915"/>
            <a:ext cx="2785110" cy="263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CA" altLang="en-US" b="1">
                <a:ln/>
                <a:solidFill>
                  <a:srgbClr val="5C3C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Churner Profile</a:t>
            </a:r>
            <a:endParaRPr lang="en-CA" altLang="en-US" b="1">
              <a:ln/>
              <a:solidFill>
                <a:srgbClr val="5C3C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917950" y="1250950"/>
            <a:ext cx="3975100" cy="3975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WPS Presentation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Abiodun Oladayo</cp:lastModifiedBy>
  <cp:revision>2</cp:revision>
  <dcterms:created xsi:type="dcterms:W3CDTF">2024-11-28T05:11:46Z</dcterms:created>
  <dcterms:modified xsi:type="dcterms:W3CDTF">2024-11-28T06:11:33Z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0BA18C47496C422FA0956AA37D50DE41_11</vt:lpwstr>
  </property>
  <property fmtid="{D5CDD505-2E9C-101B-9397-08002B2CF9AE}" pid="3" name="KSOProductBuildVer">
    <vt:lpwstr>1033-12.2.0.18911</vt:lpwstr>
  </property>
</Properties>
</file>