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6"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8439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65992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6425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679584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79666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8921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516865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7278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355787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92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109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00168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96124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80227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25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
        <p:nvSpPr>
          <p:cNvPr id="5" name="Date Placeholder 4"/>
          <p:cNvSpPr>
            <a:spLocks noGrp="1"/>
          </p:cNvSpPr>
          <p:nvPr>
            <p:ph type="dt" sz="half" idx="10"/>
          </p:nvPr>
        </p:nvSpPr>
        <p:spPr/>
        <p:txBody>
          <a:bodyPr/>
          <a:lstStyle/>
          <a:p>
            <a:fld id="{82F6D9F2-83D6-410F-AFCE-6EE02C7E7141}" type="datetimeFigureOut">
              <a:rPr lang="en-IN" smtClean="0"/>
              <a:t>26-04-2024</a:t>
            </a:fld>
            <a:endParaRPr lang="en-IN"/>
          </a:p>
        </p:txBody>
      </p:sp>
    </p:spTree>
    <p:extLst>
      <p:ext uri="{BB962C8B-B14F-4D97-AF65-F5344CB8AC3E}">
        <p14:creationId xmlns:p14="http://schemas.microsoft.com/office/powerpoint/2010/main" val="49177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26-04-2024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62604648"/>
      </p:ext>
    </p:extLst>
  </p:cSld>
  <p:clrMap bg1="lt1" tx1="dk1" bg2="lt2" tx2="dk2" accent1="accent1" accent2="accent2" accent3="accent3" accent4="accent4" accent5="accent5" accent6="accent6" hlink="hlink" folHlink="folHlink"/>
  <p:sldLayoutIdLst>
    <p:sldLayoutId id="2147484217" r:id="rId1"/>
    <p:sldLayoutId id="2147484218" r:id="rId2"/>
    <p:sldLayoutId id="2147484219" r:id="rId3"/>
    <p:sldLayoutId id="2147484220" r:id="rId4"/>
    <p:sldLayoutId id="2147484221" r:id="rId5"/>
    <p:sldLayoutId id="2147484222" r:id="rId6"/>
    <p:sldLayoutId id="2147484223" r:id="rId7"/>
    <p:sldLayoutId id="2147484224" r:id="rId8"/>
    <p:sldLayoutId id="2147484225" r:id="rId9"/>
    <p:sldLayoutId id="2147484226" r:id="rId10"/>
    <p:sldLayoutId id="2147484227" r:id="rId11"/>
    <p:sldLayoutId id="2147484228" r:id="rId12"/>
    <p:sldLayoutId id="2147484229" r:id="rId13"/>
    <p:sldLayoutId id="2147484230" r:id="rId14"/>
    <p:sldLayoutId id="2147484231" r:id="rId15"/>
    <p:sldLayoutId id="21474842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normAutofit/>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dirty="0" err="1">
                <a:solidFill>
                  <a:schemeClr val="tx1"/>
                </a:solidFill>
              </a:rPr>
              <a:t>Dhabaswini.G</a:t>
            </a:r>
            <a:endParaRPr lang="en-IN" dirty="0">
              <a:solidFill>
                <a:schemeClr val="tx1"/>
              </a:solidFill>
            </a:endParaRPr>
          </a:p>
          <a:p>
            <a:pPr algn="just"/>
            <a:r>
              <a:rPr lang="en-IN" dirty="0">
                <a:solidFill>
                  <a:schemeClr val="tx1"/>
                </a:solidFill>
              </a:rPr>
              <a:t>Department of Textile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normAutofit/>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normAutofit/>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normAutofit/>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normAutofit/>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normAutofit/>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363</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Dhabaswini Ganesamoorthi</cp:lastModifiedBy>
  <cp:revision>22</cp:revision>
  <dcterms:created xsi:type="dcterms:W3CDTF">2024-04-04T06:50:27Z</dcterms:created>
  <dcterms:modified xsi:type="dcterms:W3CDTF">2024-04-26T16:15:55Z</dcterms:modified>
</cp:coreProperties>
</file>