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1" r:id="rId4"/>
    <p:sldId id="292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0B08-269F-4093-8868-52804FED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14083-7264-4A21-A9B7-9F8567B2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E872-771D-4B1A-A3E7-4377D08A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D821-487B-40D5-9F9F-929179D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DB8A-9C0E-4A6D-AA4C-99D5B352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22B6-7547-43E2-ADBE-DF5C67C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BB9C8-04E0-44E5-A59E-B2651CD2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1988-2EA2-4A3F-ACA3-11882C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DA66-2E98-4EF7-815D-45B6AC77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0992-2516-4B60-AF5D-EBA038C7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1A6A2-04DD-4C54-B655-88DE9B5F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9415F-A269-4583-92D7-BD9EF86A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8FA8-F25A-46F4-93A9-0D2C77C6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6293-0EF6-4ADF-8291-CCB73124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02F-69A2-46E4-A622-8B1649E2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56AC-CED0-4DAA-A74E-770319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2139-48DD-48FD-A5E2-73943288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F559-6810-4E13-B692-0C09F82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F7E4-36DC-427F-B5DB-A0F652A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7515-4F24-4329-B9E2-144F2437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51F0-BB5B-4E19-8DCA-96AAAA05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E52F-7040-447F-96A6-35BA14D5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339A-F95C-4539-9EDC-246D1EFC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228C-1CE1-4F92-8A73-BAECD6D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21CE-D94F-4088-B6DB-D005FF3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C92-C26B-4B12-ACC7-2A4A7272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7517-2BE3-410C-8766-65708A364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743B-7D03-4A4A-9667-110A964B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D6A1-CF24-41F0-8543-572A1AF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4E2D-D1E9-4030-918B-2E8B0976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EB6A-2AC0-4F90-B83A-73DB5B82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381-B113-42BB-84D6-F63C6687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2392-37F1-4508-8E9E-4EF81C56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A97E-6966-4451-8ACE-DC7CDD37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FCB6B-3753-4E7D-95D0-BFB1E4C67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FE575-0747-4297-A5A0-FFD49BF40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39661-286E-4188-B237-EAF2543D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8658E-5E59-43A4-89B9-11114A4C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DC74B-381C-4918-A5C4-9E5A171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8678-04FF-46D1-B272-47B738BF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ED063-3D7A-475C-B371-03A5FB1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D24B-C2C8-4284-956C-E44F3EA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A9AF9-F006-43EA-B87B-1D4E83E4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01D3B-A165-4877-B3D0-DC01DA91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404F9-BF19-48A3-8AEC-29FFF02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29CB-F2E5-4027-BC09-E9698E12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3FA-F164-4ED0-9306-2F64A59B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4429-5BA0-4036-9392-B8459CB6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FE81-5C88-40D6-BE91-4CBF6B77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AF12-C369-4B98-BD32-A914E063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09C7-5DC6-43FA-A729-D74D7EAB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BB8D-C62C-4181-AF80-3337FB97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FCC-A12E-4042-BC96-0E678595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CA8C-BB5B-4056-B625-F90F6E9F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960F-AE47-4A37-A72C-27F012EF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96F7-60C3-43DF-B515-0D0D8D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1B80-465D-4847-BD46-04313B93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8538-CA11-49C8-8F57-DF501EF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7B5C-2D48-4DF4-B8E3-A48D2C8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B07-4F4B-4F0C-A8DE-9FD6073D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E441-33F4-47F9-9952-787149146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0689-6A24-4208-BF9F-1A69A3BAD54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FBC5-0CDF-40FF-9758-24547B545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325B-112A-4748-81A1-11C5345E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1797645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10858-8586-42DD-924B-8D93A8796E5B}"/>
              </a:ext>
            </a:extLst>
          </p:cNvPr>
          <p:cNvSpPr txBox="1"/>
          <p:nvPr/>
        </p:nvSpPr>
        <p:spPr>
          <a:xfrm>
            <a:off x="4312691" y="1776241"/>
            <a:ext cx="798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4800" b="1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CampusConnectionDeck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8304662" y="4756958"/>
            <a:ext cx="43550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Team Members: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Anisha Ghimire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Khalid Dhabbah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Prerana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Samant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Blake Brown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2192000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-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091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Goals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F6ADB-B425-E046-B353-7319B1A7268E}"/>
              </a:ext>
            </a:extLst>
          </p:cNvPr>
          <p:cNvSpPr txBox="1"/>
          <p:nvPr/>
        </p:nvSpPr>
        <p:spPr>
          <a:xfrm>
            <a:off x="765717" y="1392197"/>
            <a:ext cx="1046906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Our goal is to create an application for android and iOS devices.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 In this App, the users can do the following: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 Creating a new account in order to use the app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are able to reset their password.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can update their information.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can surf the Colleges and services in the app.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The users can surf information from canvas.</a:t>
            </a:r>
          </a:p>
        </p:txBody>
      </p:sp>
    </p:spTree>
    <p:extLst>
      <p:ext uri="{BB962C8B-B14F-4D97-AF65-F5344CB8AC3E}">
        <p14:creationId xmlns:p14="http://schemas.microsoft.com/office/powerpoint/2010/main" val="13524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2192000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-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091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Brief about our application: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indoor, person, woman, looking&#10;&#10;Description automatically generated">
            <a:extLst>
              <a:ext uri="{FF2B5EF4-FFF2-40B4-BE49-F238E27FC236}">
                <a16:creationId xmlns:a16="http://schemas.microsoft.com/office/drawing/2014/main" id="{AC512404-4FFA-400D-BD4C-F4B7D49B1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10" y="1101561"/>
            <a:ext cx="2880610" cy="5098222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E39FDD-9B12-4B67-9837-533090389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26" y="1139665"/>
            <a:ext cx="2857748" cy="50601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2CD15-4232-43A6-B5F4-2EB6563E4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22" y="1093941"/>
            <a:ext cx="288823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370"/>
            <a:ext cx="12192000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-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091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Brief about our application: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31ECD-D5C3-4134-AB20-42A8F449D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85" y="1180879"/>
            <a:ext cx="288823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4ECE-EF7E-4C67-9D4A-94EA399FCF42}"/>
              </a:ext>
            </a:extLst>
          </p:cNvPr>
          <p:cNvSpPr txBox="1"/>
          <p:nvPr/>
        </p:nvSpPr>
        <p:spPr>
          <a:xfrm>
            <a:off x="636254" y="458743"/>
            <a:ext cx="102702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Tools, Languages, Platforms: </a:t>
            </a:r>
          </a:p>
          <a:p>
            <a:pPr marL="457200" lvl="0" indent="-4572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Ionic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Angular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Bootstrap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Firebase(Backend)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Node.js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Canvas LMS - REST API and Extensions Documentation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Google Knowledge Graph Search API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Webstorm</a:t>
            </a:r>
            <a:r>
              <a:rPr lang="en-US" sz="2400" b="1" dirty="0">
                <a:solidFill>
                  <a:schemeClr val="bg1"/>
                </a:solidFill>
              </a:rPr>
              <a:t>(IDE)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5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Chakra pavan kumar (UMKC-Student)</dc:creator>
  <cp:lastModifiedBy>Ӄhalid Dhabbah</cp:lastModifiedBy>
  <cp:revision>77</cp:revision>
  <dcterms:created xsi:type="dcterms:W3CDTF">2019-02-26T14:31:10Z</dcterms:created>
  <dcterms:modified xsi:type="dcterms:W3CDTF">2019-11-11T06:14:06Z</dcterms:modified>
</cp:coreProperties>
</file>