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lstStyle>
            <a:lvl1pPr indent="-228600" lvl="0" marL="457200" algn="ctr">
              <a:lnSpc>
                <a:spcPct val="100000"/>
              </a:lnSpc>
              <a:spcBef>
                <a:spcPts val="700"/>
              </a:spcBef>
              <a:spcAft>
                <a:spcPts val="0"/>
              </a:spcAft>
              <a:buClr>
                <a:srgbClr val="888888"/>
              </a:buClr>
              <a:buSzPts val="3200"/>
              <a:buFont typeface="Calibri"/>
              <a:buNone/>
              <a:defRPr>
                <a:solidFill>
                  <a:srgbClr val="888888"/>
                </a:solidFill>
              </a:defRPr>
            </a:lvl1pPr>
            <a:lvl2pPr indent="-228600" lvl="1" marL="914400" algn="ctr">
              <a:lnSpc>
                <a:spcPct val="100000"/>
              </a:lnSpc>
              <a:spcBef>
                <a:spcPts val="700"/>
              </a:spcBef>
              <a:spcAft>
                <a:spcPts val="0"/>
              </a:spcAft>
              <a:buClr>
                <a:srgbClr val="888888"/>
              </a:buClr>
              <a:buSzPts val="3200"/>
              <a:buFont typeface="Calibri"/>
              <a:buNone/>
              <a:defRPr>
                <a:solidFill>
                  <a:srgbClr val="888888"/>
                </a:solidFill>
              </a:defRPr>
            </a:lvl2pPr>
            <a:lvl3pPr indent="-228600" lvl="2" marL="1371600" algn="ctr">
              <a:lnSpc>
                <a:spcPct val="100000"/>
              </a:lnSpc>
              <a:spcBef>
                <a:spcPts val="700"/>
              </a:spcBef>
              <a:spcAft>
                <a:spcPts val="0"/>
              </a:spcAft>
              <a:buClr>
                <a:srgbClr val="888888"/>
              </a:buClr>
              <a:buSzPts val="3200"/>
              <a:buFont typeface="Calibri"/>
              <a:buNone/>
              <a:defRPr>
                <a:solidFill>
                  <a:srgbClr val="888888"/>
                </a:solidFill>
              </a:defRPr>
            </a:lvl3pPr>
            <a:lvl4pPr indent="-228600" lvl="3" marL="1828800" algn="ctr">
              <a:lnSpc>
                <a:spcPct val="100000"/>
              </a:lnSpc>
              <a:spcBef>
                <a:spcPts val="700"/>
              </a:spcBef>
              <a:spcAft>
                <a:spcPts val="0"/>
              </a:spcAft>
              <a:buClr>
                <a:srgbClr val="888888"/>
              </a:buClr>
              <a:buSzPts val="3200"/>
              <a:buFont typeface="Calibri"/>
              <a:buNone/>
              <a:defRPr>
                <a:solidFill>
                  <a:srgbClr val="888888"/>
                </a:solidFill>
              </a:defRPr>
            </a:lvl4pPr>
            <a:lvl5pPr indent="-228600" lvl="4" marL="2286000" algn="ctr">
              <a:lnSpc>
                <a:spcPct val="100000"/>
              </a:lnSpc>
              <a:spcBef>
                <a:spcPts val="700"/>
              </a:spcBef>
              <a:spcAft>
                <a:spcPts val="0"/>
              </a:spcAft>
              <a:buClr>
                <a:srgbClr val="888888"/>
              </a:buClr>
              <a:buSzPts val="3200"/>
              <a:buFont typeface="Calibri"/>
              <a:buNone/>
              <a:defRPr>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2" name="Google Shape;12;p2"/>
          <p:cNvSpPr txBox="1"/>
          <p:nvPr>
            <p:ph idx="12" type="sldNum"/>
          </p:nvPr>
        </p:nvSpPr>
        <p:spPr>
          <a:xfrm>
            <a:off x="8422823" y="6404294"/>
            <a:ext cx="263979" cy="269237"/>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6" name="Google Shape;16;p3"/>
          <p:cNvSpPr txBox="1"/>
          <p:nvPr>
            <p:ph idx="12" type="sldNum"/>
          </p:nvPr>
        </p:nvSpPr>
        <p:spPr>
          <a:xfrm>
            <a:off x="8422823" y="6404294"/>
            <a:ext cx="263979" cy="269237"/>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7" name="Shape 17"/>
        <p:cNvGrpSpPr/>
        <p:nvPr/>
      </p:nvGrpSpPr>
      <p:grpSpPr>
        <a:xfrm>
          <a:off x="0" y="0"/>
          <a:ext cx="0" cy="0"/>
          <a:chOff x="0" y="0"/>
          <a:chExt cx="0" cy="0"/>
        </a:xfrm>
      </p:grpSpPr>
      <p:sp>
        <p:nvSpPr>
          <p:cNvPr id="18" name="Google Shape;18;p4"/>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lstStyle>
            <a:lvl1pPr lvl="0" algn="l">
              <a:lnSpc>
                <a:spcPct val="100000"/>
              </a:lnSpc>
              <a:spcBef>
                <a:spcPts val="0"/>
              </a:spcBef>
              <a:spcAft>
                <a:spcPts val="0"/>
              </a:spcAft>
              <a:buClr>
                <a:srgbClr val="000000"/>
              </a:buClr>
              <a:buSzPts val="4000"/>
              <a:buFont typeface="Calibri"/>
              <a:buNone/>
              <a:defRPr b="1" sz="4000" cap="none"/>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9" name="Google Shape;19;p4"/>
          <p:cNvSpPr txBox="1"/>
          <p:nvPr>
            <p:ph idx="1" type="body"/>
          </p:nvPr>
        </p:nvSpPr>
        <p:spPr>
          <a:xfrm>
            <a:off x="722312" y="2906713"/>
            <a:ext cx="7772401" cy="1500191"/>
          </a:xfrm>
          <a:prstGeom prst="rect">
            <a:avLst/>
          </a:prstGeom>
          <a:noFill/>
          <a:ln>
            <a:noFill/>
          </a:ln>
        </p:spPr>
        <p:txBody>
          <a:bodyPr anchorCtr="0" anchor="b" bIns="45700" lIns="45700" spcFirstLastPara="1" rIns="45700" wrap="square" tIns="45700"/>
          <a:lstStyle>
            <a:lvl1pPr indent="-228600" lvl="0" marL="457200" algn="l">
              <a:lnSpc>
                <a:spcPct val="100000"/>
              </a:lnSpc>
              <a:spcBef>
                <a:spcPts val="400"/>
              </a:spcBef>
              <a:spcAft>
                <a:spcPts val="0"/>
              </a:spcAft>
              <a:buClr>
                <a:srgbClr val="888888"/>
              </a:buClr>
              <a:buSzPts val="2000"/>
              <a:buFont typeface="Calibri"/>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Calibri"/>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Calibri"/>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Calibri"/>
              <a:buNone/>
              <a:defRPr sz="2000">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20" name="Google Shape;20;p4"/>
          <p:cNvSpPr txBox="1"/>
          <p:nvPr>
            <p:ph idx="12" type="sldNum"/>
          </p:nvPr>
        </p:nvSpPr>
        <p:spPr>
          <a:xfrm>
            <a:off x="8422823" y="6404294"/>
            <a:ext cx="263979" cy="269237"/>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1" name="Shape 21"/>
        <p:cNvGrpSpPr/>
        <p:nvPr/>
      </p:nvGrpSpPr>
      <p:grpSpPr>
        <a:xfrm>
          <a:off x="0" y="0"/>
          <a:ext cx="0" cy="0"/>
          <a:chOff x="0" y="0"/>
          <a:chExt cx="0" cy="0"/>
        </a:xfrm>
      </p:grpSpPr>
      <p:sp>
        <p:nvSpPr>
          <p:cNvPr id="22" name="Google Shape;22;p5"/>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3" name="Google Shape;23;p5"/>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lstStyle>
            <a:lvl1pPr indent="-406400" lvl="0" marL="457200" algn="l">
              <a:lnSpc>
                <a:spcPct val="100000"/>
              </a:lnSpc>
              <a:spcBef>
                <a:spcPts val="600"/>
              </a:spcBef>
              <a:spcAft>
                <a:spcPts val="0"/>
              </a:spcAft>
              <a:buClr>
                <a:srgbClr val="000000"/>
              </a:buClr>
              <a:buSzPts val="2800"/>
              <a:buChar char="•"/>
              <a:defRPr sz="2800"/>
            </a:lvl1pPr>
            <a:lvl2pPr indent="-406400" lvl="1" marL="914400" algn="l">
              <a:lnSpc>
                <a:spcPct val="100000"/>
              </a:lnSpc>
              <a:spcBef>
                <a:spcPts val="600"/>
              </a:spcBef>
              <a:spcAft>
                <a:spcPts val="0"/>
              </a:spcAft>
              <a:buClr>
                <a:srgbClr val="000000"/>
              </a:buClr>
              <a:buSzPts val="2800"/>
              <a:buChar char="–"/>
              <a:defRPr sz="2800"/>
            </a:lvl2pPr>
            <a:lvl3pPr indent="-406400" lvl="2" marL="1371600" algn="l">
              <a:lnSpc>
                <a:spcPct val="100000"/>
              </a:lnSpc>
              <a:spcBef>
                <a:spcPts val="600"/>
              </a:spcBef>
              <a:spcAft>
                <a:spcPts val="0"/>
              </a:spcAft>
              <a:buClr>
                <a:srgbClr val="000000"/>
              </a:buClr>
              <a:buSzPts val="2800"/>
              <a:buChar char="•"/>
              <a:defRPr sz="2800"/>
            </a:lvl3pPr>
            <a:lvl4pPr indent="-406400" lvl="3" marL="1828800" algn="l">
              <a:lnSpc>
                <a:spcPct val="100000"/>
              </a:lnSpc>
              <a:spcBef>
                <a:spcPts val="600"/>
              </a:spcBef>
              <a:spcAft>
                <a:spcPts val="0"/>
              </a:spcAft>
              <a:buClr>
                <a:srgbClr val="000000"/>
              </a:buClr>
              <a:buSzPts val="2800"/>
              <a:buChar char="–"/>
              <a:defRPr sz="2800"/>
            </a:lvl4pPr>
            <a:lvl5pPr indent="-406400" lvl="4" marL="2286000" algn="l">
              <a:lnSpc>
                <a:spcPct val="100000"/>
              </a:lnSpc>
              <a:spcBef>
                <a:spcPts val="600"/>
              </a:spcBef>
              <a:spcAft>
                <a:spcPts val="0"/>
              </a:spcAft>
              <a:buClr>
                <a:srgbClr val="000000"/>
              </a:buClr>
              <a:buSzPts val="2800"/>
              <a:buChar char="»"/>
              <a:defRPr sz="28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24" name="Google Shape;24;p5"/>
          <p:cNvSpPr txBox="1"/>
          <p:nvPr>
            <p:ph idx="12" type="sldNum"/>
          </p:nvPr>
        </p:nvSpPr>
        <p:spPr>
          <a:xfrm>
            <a:off x="8422823" y="6404294"/>
            <a:ext cx="263979" cy="269237"/>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25" name="Shape 25"/>
        <p:cNvGrpSpPr/>
        <p:nvPr/>
      </p:nvGrpSpPr>
      <p:grpSpPr>
        <a:xfrm>
          <a:off x="0" y="0"/>
          <a:ext cx="0" cy="0"/>
          <a:chOff x="0" y="0"/>
          <a:chExt cx="0" cy="0"/>
        </a:xfrm>
      </p:grpSpPr>
      <p:sp>
        <p:nvSpPr>
          <p:cNvPr id="26" name="Google Shape;26;p6"/>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7" name="Google Shape;27;p6"/>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lstStyle>
            <a:lvl1pPr indent="-228600" lvl="0" marL="457200" algn="l">
              <a:lnSpc>
                <a:spcPct val="100000"/>
              </a:lnSpc>
              <a:spcBef>
                <a:spcPts val="500"/>
              </a:spcBef>
              <a:spcAft>
                <a:spcPts val="0"/>
              </a:spcAft>
              <a:buClr>
                <a:srgbClr val="000000"/>
              </a:buClr>
              <a:buSzPts val="2400"/>
              <a:buFont typeface="Calibri"/>
              <a:buNone/>
              <a:defRPr b="1" sz="2400"/>
            </a:lvl1pPr>
            <a:lvl2pPr indent="-228600" lvl="1" marL="914400" algn="l">
              <a:lnSpc>
                <a:spcPct val="100000"/>
              </a:lnSpc>
              <a:spcBef>
                <a:spcPts val="500"/>
              </a:spcBef>
              <a:spcAft>
                <a:spcPts val="0"/>
              </a:spcAft>
              <a:buClr>
                <a:srgbClr val="000000"/>
              </a:buClr>
              <a:buSzPts val="2400"/>
              <a:buFont typeface="Calibri"/>
              <a:buNone/>
              <a:defRPr b="1" sz="2400"/>
            </a:lvl2pPr>
            <a:lvl3pPr indent="-228600" lvl="2" marL="1371600" algn="l">
              <a:lnSpc>
                <a:spcPct val="100000"/>
              </a:lnSpc>
              <a:spcBef>
                <a:spcPts val="500"/>
              </a:spcBef>
              <a:spcAft>
                <a:spcPts val="0"/>
              </a:spcAft>
              <a:buClr>
                <a:srgbClr val="000000"/>
              </a:buClr>
              <a:buSzPts val="2400"/>
              <a:buFont typeface="Calibri"/>
              <a:buNone/>
              <a:defRPr b="1" sz="2400"/>
            </a:lvl3pPr>
            <a:lvl4pPr indent="-228600" lvl="3" marL="1828800" algn="l">
              <a:lnSpc>
                <a:spcPct val="100000"/>
              </a:lnSpc>
              <a:spcBef>
                <a:spcPts val="500"/>
              </a:spcBef>
              <a:spcAft>
                <a:spcPts val="0"/>
              </a:spcAft>
              <a:buClr>
                <a:srgbClr val="000000"/>
              </a:buClr>
              <a:buSzPts val="2400"/>
              <a:buFont typeface="Calibri"/>
              <a:buNone/>
              <a:defRPr b="1" sz="2400"/>
            </a:lvl4pPr>
            <a:lvl5pPr indent="-228600" lvl="4" marL="2286000" algn="l">
              <a:lnSpc>
                <a:spcPct val="100000"/>
              </a:lnSpc>
              <a:spcBef>
                <a:spcPts val="500"/>
              </a:spcBef>
              <a:spcAft>
                <a:spcPts val="0"/>
              </a:spcAft>
              <a:buClr>
                <a:srgbClr val="000000"/>
              </a:buClr>
              <a:buSzPts val="2400"/>
              <a:buFont typeface="Calibri"/>
              <a:buNone/>
              <a:defRPr b="1" sz="2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28" name="Google Shape;28;p6"/>
          <p:cNvSpPr txBox="1"/>
          <p:nvPr>
            <p:ph idx="2" type="body"/>
          </p:nvPr>
        </p:nvSpPr>
        <p:spPr>
          <a:xfrm>
            <a:off x="4645025" y="1535111"/>
            <a:ext cx="4041775" cy="639767"/>
          </a:xfrm>
          <a:prstGeom prst="rect">
            <a:avLst/>
          </a:prstGeom>
          <a:noFill/>
          <a:ln>
            <a:noFill/>
          </a:ln>
        </p:spPr>
        <p:txBody>
          <a:bodyPr anchorCtr="0" anchor="b" bIns="45700" lIns="45700" spcFirstLastPara="1" rIns="45700" wrap="square" tIns="45700"/>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29" name="Google Shape;29;p6"/>
          <p:cNvSpPr txBox="1"/>
          <p:nvPr>
            <p:ph idx="12" type="sldNum"/>
          </p:nvPr>
        </p:nvSpPr>
        <p:spPr>
          <a:xfrm>
            <a:off x="8422823" y="6404294"/>
            <a:ext cx="263979" cy="269237"/>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0" name="Shape 30"/>
        <p:cNvGrpSpPr/>
        <p:nvPr/>
      </p:nvGrpSpPr>
      <p:grpSpPr>
        <a:xfrm>
          <a:off x="0" y="0"/>
          <a:ext cx="0" cy="0"/>
          <a:chOff x="0" y="0"/>
          <a:chExt cx="0" cy="0"/>
        </a:xfrm>
      </p:grpSpPr>
      <p:sp>
        <p:nvSpPr>
          <p:cNvPr id="31" name="Google Shape;31;p7"/>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2" name="Google Shape;32;p7"/>
          <p:cNvSpPr txBox="1"/>
          <p:nvPr>
            <p:ph idx="12" type="sldNum"/>
          </p:nvPr>
        </p:nvSpPr>
        <p:spPr>
          <a:xfrm>
            <a:off x="8422823" y="6404294"/>
            <a:ext cx="263979" cy="269237"/>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3" name="Shape 33"/>
        <p:cNvGrpSpPr/>
        <p:nvPr/>
      </p:nvGrpSpPr>
      <p:grpSpPr>
        <a:xfrm>
          <a:off x="0" y="0"/>
          <a:ext cx="0" cy="0"/>
          <a:chOff x="0" y="0"/>
          <a:chExt cx="0" cy="0"/>
        </a:xfrm>
      </p:grpSpPr>
      <p:sp>
        <p:nvSpPr>
          <p:cNvPr id="34" name="Google Shape;34;p8"/>
          <p:cNvSpPr txBox="1"/>
          <p:nvPr>
            <p:ph idx="12" type="sldNum"/>
          </p:nvPr>
        </p:nvSpPr>
        <p:spPr>
          <a:xfrm>
            <a:off x="8422823" y="6404294"/>
            <a:ext cx="263979" cy="269237"/>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5" name="Shape 35"/>
        <p:cNvGrpSpPr/>
        <p:nvPr/>
      </p:nvGrpSpPr>
      <p:grpSpPr>
        <a:xfrm>
          <a:off x="0" y="0"/>
          <a:ext cx="0" cy="0"/>
          <a:chOff x="0" y="0"/>
          <a:chExt cx="0" cy="0"/>
        </a:xfrm>
      </p:grpSpPr>
      <p:sp>
        <p:nvSpPr>
          <p:cNvPr id="36" name="Google Shape;36;p9"/>
          <p:cNvSpPr txBox="1"/>
          <p:nvPr>
            <p:ph type="title"/>
          </p:nvPr>
        </p:nvSpPr>
        <p:spPr>
          <a:xfrm>
            <a:off x="457200" y="273050"/>
            <a:ext cx="3008316" cy="1162050"/>
          </a:xfrm>
          <a:prstGeom prst="rect">
            <a:avLst/>
          </a:prstGeom>
          <a:noFill/>
          <a:ln>
            <a:noFill/>
          </a:ln>
        </p:spPr>
        <p:txBody>
          <a:bodyPr anchorCtr="0" anchor="b" bIns="45700" lIns="45700" spcFirstLastPara="1" rIns="45700" wrap="square" tIns="45700"/>
          <a:lstStyle>
            <a:lvl1pPr lvl="0" algn="l">
              <a:lnSpc>
                <a:spcPct val="100000"/>
              </a:lnSpc>
              <a:spcBef>
                <a:spcPts val="0"/>
              </a:spcBef>
              <a:spcAft>
                <a:spcPts val="0"/>
              </a:spcAft>
              <a:buClr>
                <a:srgbClr val="000000"/>
              </a:buClr>
              <a:buSzPts val="2000"/>
              <a:buFont typeface="Calibri"/>
              <a:buNone/>
              <a:defRPr b="1" sz="2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7" name="Google Shape;37;p9"/>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38" name="Google Shape;38;p9"/>
          <p:cNvSpPr txBox="1"/>
          <p:nvPr>
            <p:ph idx="2" type="body"/>
          </p:nvPr>
        </p:nvSpPr>
        <p:spPr>
          <a:xfrm>
            <a:off x="457198" y="1435100"/>
            <a:ext cx="3008317" cy="4691063"/>
          </a:xfrm>
          <a:prstGeom prst="rect">
            <a:avLst/>
          </a:prstGeom>
          <a:noFill/>
          <a:ln>
            <a:noFill/>
          </a:ln>
        </p:spPr>
        <p:txBody>
          <a:bodyPr anchorCtr="0" anchor="t" bIns="45700" lIns="45700" spcFirstLastPara="1" rIns="45700" wrap="square" tIns="45700"/>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39" name="Google Shape;39;p9"/>
          <p:cNvSpPr txBox="1"/>
          <p:nvPr>
            <p:ph idx="12" type="sldNum"/>
          </p:nvPr>
        </p:nvSpPr>
        <p:spPr>
          <a:xfrm>
            <a:off x="8422823" y="6404294"/>
            <a:ext cx="263979" cy="269237"/>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40" name="Shape 40"/>
        <p:cNvGrpSpPr/>
        <p:nvPr/>
      </p:nvGrpSpPr>
      <p:grpSpPr>
        <a:xfrm>
          <a:off x="0" y="0"/>
          <a:ext cx="0" cy="0"/>
          <a:chOff x="0" y="0"/>
          <a:chExt cx="0" cy="0"/>
        </a:xfrm>
      </p:grpSpPr>
      <p:sp>
        <p:nvSpPr>
          <p:cNvPr id="41" name="Google Shape;41;p10"/>
          <p:cNvSpPr txBox="1"/>
          <p:nvPr>
            <p:ph type="title"/>
          </p:nvPr>
        </p:nvSpPr>
        <p:spPr>
          <a:xfrm>
            <a:off x="1792288" y="4800600"/>
            <a:ext cx="5486404" cy="566738"/>
          </a:xfrm>
          <a:prstGeom prst="rect">
            <a:avLst/>
          </a:prstGeom>
          <a:noFill/>
          <a:ln>
            <a:noFill/>
          </a:ln>
        </p:spPr>
        <p:txBody>
          <a:bodyPr anchorCtr="0" anchor="b" bIns="45700" lIns="45700" spcFirstLastPara="1" rIns="45700" wrap="square" tIns="45700"/>
          <a:lstStyle>
            <a:lvl1pPr lvl="0" algn="l">
              <a:lnSpc>
                <a:spcPct val="100000"/>
              </a:lnSpc>
              <a:spcBef>
                <a:spcPts val="0"/>
              </a:spcBef>
              <a:spcAft>
                <a:spcPts val="0"/>
              </a:spcAft>
              <a:buClr>
                <a:srgbClr val="000000"/>
              </a:buClr>
              <a:buSzPts val="2000"/>
              <a:buFont typeface="Calibri"/>
              <a:buNone/>
              <a:defRPr b="1" sz="2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2" name="Google Shape;42;p10"/>
          <p:cNvSpPr/>
          <p:nvPr>
            <p:ph idx="2" type="pic"/>
          </p:nvPr>
        </p:nvSpPr>
        <p:spPr>
          <a:xfrm>
            <a:off x="1792288" y="612775"/>
            <a:ext cx="5486404" cy="4114800"/>
          </a:xfrm>
          <a:prstGeom prst="rect">
            <a:avLst/>
          </a:prstGeom>
          <a:noFill/>
          <a:ln>
            <a:noFill/>
          </a:ln>
        </p:spPr>
        <p:txBody>
          <a:bodyPr anchorCtr="0" anchor="t" bIns="45700" lIns="91425" spcFirstLastPara="1" rIns="91425" wrap="square" tIns="45700"/>
          <a:lstStyle>
            <a:lvl1pPr lvl="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lvl="1"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lvl="2"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lvl="3"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lvl="4"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lvl="5"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lvl="6"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lvl="7"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lvl="8"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43" name="Google Shape;43;p10"/>
          <p:cNvSpPr txBox="1"/>
          <p:nvPr>
            <p:ph idx="1" type="body"/>
          </p:nvPr>
        </p:nvSpPr>
        <p:spPr>
          <a:xfrm>
            <a:off x="1792288" y="5367337"/>
            <a:ext cx="5486404" cy="804866"/>
          </a:xfrm>
          <a:prstGeom prst="rect">
            <a:avLst/>
          </a:prstGeom>
          <a:noFill/>
          <a:ln>
            <a:noFill/>
          </a:ln>
        </p:spPr>
        <p:txBody>
          <a:bodyPr anchorCtr="0" anchor="t" bIns="45700" lIns="45700" spcFirstLastPara="1" rIns="45700" wrap="square" tIns="45700"/>
          <a:lstStyle>
            <a:lvl1pPr indent="-228600" lvl="0" marL="457200" algn="l">
              <a:lnSpc>
                <a:spcPct val="100000"/>
              </a:lnSpc>
              <a:spcBef>
                <a:spcPts val="300"/>
              </a:spcBef>
              <a:spcAft>
                <a:spcPts val="0"/>
              </a:spcAft>
              <a:buClr>
                <a:srgbClr val="000000"/>
              </a:buClr>
              <a:buSzPts val="1400"/>
              <a:buFont typeface="Calibri"/>
              <a:buNone/>
              <a:defRPr sz="1400"/>
            </a:lvl1pPr>
            <a:lvl2pPr indent="-228600" lvl="1" marL="914400" algn="l">
              <a:lnSpc>
                <a:spcPct val="100000"/>
              </a:lnSpc>
              <a:spcBef>
                <a:spcPts val="300"/>
              </a:spcBef>
              <a:spcAft>
                <a:spcPts val="0"/>
              </a:spcAft>
              <a:buClr>
                <a:srgbClr val="000000"/>
              </a:buClr>
              <a:buSzPts val="1400"/>
              <a:buFont typeface="Calibri"/>
              <a:buNone/>
              <a:defRPr sz="1400"/>
            </a:lvl2pPr>
            <a:lvl3pPr indent="-228600" lvl="2" marL="1371600" algn="l">
              <a:lnSpc>
                <a:spcPct val="100000"/>
              </a:lnSpc>
              <a:spcBef>
                <a:spcPts val="300"/>
              </a:spcBef>
              <a:spcAft>
                <a:spcPts val="0"/>
              </a:spcAft>
              <a:buClr>
                <a:srgbClr val="000000"/>
              </a:buClr>
              <a:buSzPts val="1400"/>
              <a:buFont typeface="Calibri"/>
              <a:buNone/>
              <a:defRPr sz="1400"/>
            </a:lvl3pPr>
            <a:lvl4pPr indent="-228600" lvl="3" marL="1828800" algn="l">
              <a:lnSpc>
                <a:spcPct val="100000"/>
              </a:lnSpc>
              <a:spcBef>
                <a:spcPts val="300"/>
              </a:spcBef>
              <a:spcAft>
                <a:spcPts val="0"/>
              </a:spcAft>
              <a:buClr>
                <a:srgbClr val="000000"/>
              </a:buClr>
              <a:buSzPts val="1400"/>
              <a:buFont typeface="Calibri"/>
              <a:buNone/>
              <a:defRPr sz="1400"/>
            </a:lvl4pPr>
            <a:lvl5pPr indent="-228600" lvl="4" marL="2286000" algn="l">
              <a:lnSpc>
                <a:spcPct val="100000"/>
              </a:lnSpc>
              <a:spcBef>
                <a:spcPts val="300"/>
              </a:spcBef>
              <a:spcAft>
                <a:spcPts val="0"/>
              </a:spcAft>
              <a:buClr>
                <a:srgbClr val="000000"/>
              </a:buClr>
              <a:buSzPts val="1400"/>
              <a:buFont typeface="Calibri"/>
              <a:buNone/>
              <a:defRPr sz="1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4" name="Google Shape;44;p10"/>
          <p:cNvSpPr txBox="1"/>
          <p:nvPr>
            <p:ph idx="12" type="sldNum"/>
          </p:nvPr>
        </p:nvSpPr>
        <p:spPr>
          <a:xfrm>
            <a:off x="8422823" y="6404294"/>
            <a:ext cx="263979" cy="269237"/>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8422823" y="6404294"/>
            <a:ext cx="263979" cy="269237"/>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arxiv.org/abs/1704.04861" TargetMode="External"/><Relationship Id="rId4" Type="http://schemas.openxmlformats.org/officeDocument/2006/relationships/hyperlink" Target="https://www.modeldepot.io/jbrandowski/nasnet-mobile" TargetMode="External"/><Relationship Id="rId9" Type="http://schemas.openxmlformats.org/officeDocument/2006/relationships/hyperlink" Target="https://www.osapublishing.org/boe/fulltext.cfm?uri=boe-8-5-2732&amp;id=363511" TargetMode="External"/><Relationship Id="rId5" Type="http://schemas.openxmlformats.org/officeDocument/2006/relationships/hyperlink" Target="https://neurohive.io/en/popular-networks/vgg16/" TargetMode="External"/><Relationship Id="rId6" Type="http://schemas.openxmlformats.org/officeDocument/2006/relationships/hyperlink" Target="https://www.kaggle.com/lamhoangtung/densenet-121-lb-0-925" TargetMode="External"/><Relationship Id="rId7" Type="http://schemas.openxmlformats.org/officeDocument/2006/relationships/hyperlink" Target="https://www.kaggle.com/pytorch/densenet121" TargetMode="External"/><Relationship Id="rId8" Type="http://schemas.openxmlformats.org/officeDocument/2006/relationships/hyperlink" Target="https://www.jianshu.com/p/cc830a6ed54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1"/>
          <p:cNvSpPr txBox="1"/>
          <p:nvPr>
            <p:ph idx="4294967295" type="ctrTitle"/>
          </p:nvPr>
        </p:nvSpPr>
        <p:spPr>
          <a:xfrm>
            <a:off x="473665" y="1223856"/>
            <a:ext cx="9268500" cy="89160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F497D"/>
              </a:buClr>
              <a:buSzPts val="2800"/>
              <a:buFont typeface="Arial"/>
              <a:buNone/>
            </a:pPr>
            <a:r>
              <a:rPr b="0" i="0" lang="en-US" sz="2800" u="none" cap="none" strike="noStrike">
                <a:solidFill>
                  <a:srgbClr val="1F497D"/>
                </a:solidFill>
                <a:latin typeface="Arial"/>
                <a:ea typeface="Arial"/>
                <a:cs typeface="Arial"/>
                <a:sym typeface="Arial"/>
              </a:rPr>
              <a:t>COMP-SCI 55510 - Advanced Software Engineering</a:t>
            </a:r>
            <a:endParaRPr/>
          </a:p>
        </p:txBody>
      </p:sp>
      <p:sp>
        <p:nvSpPr>
          <p:cNvPr id="50" name="Google Shape;50;p11"/>
          <p:cNvSpPr txBox="1"/>
          <p:nvPr>
            <p:ph idx="4294967295" type="subTitle"/>
          </p:nvPr>
        </p:nvSpPr>
        <p:spPr>
          <a:xfrm>
            <a:off x="5121075" y="3525996"/>
            <a:ext cx="3393300" cy="20094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1F497D"/>
              </a:buClr>
              <a:buSzPts val="1500"/>
              <a:buFont typeface="Arial"/>
              <a:buNone/>
            </a:pPr>
            <a:r>
              <a:t/>
            </a:r>
            <a:endParaRPr/>
          </a:p>
          <a:p>
            <a:pPr indent="0" lvl="0" marL="0" marR="0" rtl="0" algn="l">
              <a:lnSpc>
                <a:spcPct val="100000"/>
              </a:lnSpc>
              <a:spcBef>
                <a:spcPts val="200"/>
              </a:spcBef>
              <a:spcAft>
                <a:spcPts val="0"/>
              </a:spcAft>
              <a:buClr>
                <a:srgbClr val="1F497D"/>
              </a:buClr>
              <a:buSzPts val="1500"/>
              <a:buFont typeface="Arial"/>
              <a:buNone/>
            </a:pPr>
            <a:r>
              <a:t/>
            </a:r>
            <a:endParaRPr b="1" i="0" sz="1500" u="none" cap="none" strike="noStrike">
              <a:solidFill>
                <a:srgbClr val="1F497D"/>
              </a:solidFill>
              <a:latin typeface="Arial"/>
              <a:ea typeface="Arial"/>
              <a:cs typeface="Arial"/>
              <a:sym typeface="Arial"/>
            </a:endParaRPr>
          </a:p>
          <a:p>
            <a:pPr indent="0" lvl="0" marL="0" marR="0" rtl="0" algn="l">
              <a:lnSpc>
                <a:spcPct val="100000"/>
              </a:lnSpc>
              <a:spcBef>
                <a:spcPts val="200"/>
              </a:spcBef>
              <a:spcAft>
                <a:spcPts val="0"/>
              </a:spcAft>
              <a:buClr>
                <a:srgbClr val="1F497D"/>
              </a:buClr>
              <a:buSzPts val="1500"/>
              <a:buFont typeface="Arial"/>
              <a:buNone/>
            </a:pPr>
            <a:r>
              <a:rPr b="0" i="0" lang="en-US" sz="1500" u="none" cap="none" strike="noStrike">
                <a:solidFill>
                  <a:srgbClr val="1F497D"/>
                </a:solidFill>
                <a:latin typeface="Arial"/>
                <a:ea typeface="Arial"/>
                <a:cs typeface="Arial"/>
                <a:sym typeface="Arial"/>
              </a:rPr>
              <a:t>Dhabbah,Khalid Mohammed A(6)</a:t>
            </a:r>
            <a:endParaRPr/>
          </a:p>
          <a:p>
            <a:pPr indent="0" lvl="0" marL="0" marR="0" rtl="0" algn="l">
              <a:lnSpc>
                <a:spcPct val="100000"/>
              </a:lnSpc>
              <a:spcBef>
                <a:spcPts val="200"/>
              </a:spcBef>
              <a:spcAft>
                <a:spcPts val="0"/>
              </a:spcAft>
              <a:buClr>
                <a:srgbClr val="1F497D"/>
              </a:buClr>
              <a:buSzPts val="1500"/>
              <a:buFont typeface="Arial"/>
              <a:buNone/>
            </a:pPr>
            <a:r>
              <a:rPr b="0" i="0" lang="en-US" sz="1500" u="none" cap="none" strike="noStrike">
                <a:solidFill>
                  <a:srgbClr val="1F497D"/>
                </a:solidFill>
                <a:latin typeface="Arial"/>
                <a:ea typeface="Arial"/>
                <a:cs typeface="Arial"/>
                <a:sym typeface="Arial"/>
              </a:rPr>
              <a:t>Doss,Corey Jason(8)</a:t>
            </a:r>
            <a:endParaRPr/>
          </a:p>
          <a:p>
            <a:pPr indent="0" lvl="0" marL="0" marR="0" rtl="0" algn="l">
              <a:lnSpc>
                <a:spcPct val="100000"/>
              </a:lnSpc>
              <a:spcBef>
                <a:spcPts val="200"/>
              </a:spcBef>
              <a:spcAft>
                <a:spcPts val="0"/>
              </a:spcAft>
              <a:buClr>
                <a:srgbClr val="1F497D"/>
              </a:buClr>
              <a:buSzPts val="1500"/>
              <a:buFont typeface="Arial"/>
              <a:buNone/>
            </a:pPr>
            <a:r>
              <a:rPr b="0" i="0" lang="en-US" sz="1500" u="none" cap="none" strike="noStrike">
                <a:solidFill>
                  <a:srgbClr val="1F497D"/>
                </a:solidFill>
                <a:latin typeface="Arial"/>
                <a:ea typeface="Arial"/>
                <a:cs typeface="Arial"/>
                <a:sym typeface="Arial"/>
              </a:rPr>
              <a:t>Sun,Chen	(23)</a:t>
            </a:r>
            <a:endParaRPr/>
          </a:p>
          <a:p>
            <a:pPr indent="0" lvl="0" marL="0" marR="0" rtl="0" algn="l">
              <a:lnSpc>
                <a:spcPct val="213333"/>
              </a:lnSpc>
              <a:spcBef>
                <a:spcPts val="0"/>
              </a:spcBef>
              <a:spcAft>
                <a:spcPts val="0"/>
              </a:spcAft>
              <a:buClr>
                <a:srgbClr val="1F497D"/>
              </a:buClr>
              <a:buSzPts val="1500"/>
              <a:buFont typeface="Arial"/>
              <a:buNone/>
            </a:pPr>
            <a:r>
              <a:rPr b="0" i="0" lang="en-US" sz="1500" u="none" cap="none" strike="noStrike">
                <a:solidFill>
                  <a:srgbClr val="1F497D"/>
                </a:solidFill>
                <a:latin typeface="Arial"/>
                <a:ea typeface="Arial"/>
                <a:cs typeface="Arial"/>
                <a:sym typeface="Arial"/>
              </a:rPr>
              <a:t>Xie,Tian Cheng(25)</a:t>
            </a:r>
            <a:endParaRPr/>
          </a:p>
          <a:p>
            <a:pPr indent="0" lvl="0" marL="0" marR="0" rtl="0" algn="l">
              <a:lnSpc>
                <a:spcPct val="100000"/>
              </a:lnSpc>
              <a:spcBef>
                <a:spcPts val="200"/>
              </a:spcBef>
              <a:spcAft>
                <a:spcPts val="0"/>
              </a:spcAft>
              <a:buClr>
                <a:srgbClr val="1F497D"/>
              </a:buClr>
              <a:buSzPts val="1500"/>
              <a:buFont typeface="Arial"/>
              <a:buNone/>
            </a:pPr>
            <a:r>
              <a:rPr b="0" i="0" lang="en-US" sz="1500" u="none" cap="none" strike="noStrike">
                <a:solidFill>
                  <a:srgbClr val="1F497D"/>
                </a:solidFill>
                <a:latin typeface="Arial"/>
                <a:ea typeface="Arial"/>
                <a:cs typeface="Arial"/>
                <a:sym typeface="Arial"/>
              </a:rPr>
              <a:t>	</a:t>
            </a:r>
            <a:endParaRPr/>
          </a:p>
        </p:txBody>
      </p:sp>
      <p:sp>
        <p:nvSpPr>
          <p:cNvPr id="51" name="Google Shape;51;p11"/>
          <p:cNvSpPr txBox="1"/>
          <p:nvPr/>
        </p:nvSpPr>
        <p:spPr>
          <a:xfrm>
            <a:off x="2320476" y="2609978"/>
            <a:ext cx="5235900" cy="4215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F6696"/>
              </a:buClr>
              <a:buSzPts val="2200"/>
              <a:buFont typeface="Calibri"/>
              <a:buNone/>
            </a:pPr>
            <a:r>
              <a:rPr b="0" i="0" lang="en-US" sz="2200" u="sng" cap="none" strike="noStrike">
                <a:solidFill>
                  <a:srgbClr val="3F6696"/>
                </a:solidFill>
                <a:latin typeface="Calibri"/>
                <a:ea typeface="Calibri"/>
                <a:cs typeface="Calibri"/>
                <a:sym typeface="Calibri"/>
              </a:rPr>
              <a:t>Project  Presentation (May 7th, 2019)</a:t>
            </a:r>
            <a:endParaRPr/>
          </a:p>
        </p:txBody>
      </p:sp>
      <p:pic>
        <p:nvPicPr>
          <p:cNvPr id="52" name="Google Shape;52;p11"/>
          <p:cNvPicPr preferRelativeResize="0"/>
          <p:nvPr/>
        </p:nvPicPr>
        <p:blipFill>
          <a:blip r:embed="rId3">
            <a:alphaModFix/>
          </a:blip>
          <a:stretch>
            <a:fillRect/>
          </a:stretch>
        </p:blipFill>
        <p:spPr>
          <a:xfrm>
            <a:off x="2581550" y="3526000"/>
            <a:ext cx="2301750" cy="20841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F497D"/>
              </a:buClr>
              <a:buSzPts val="3200"/>
              <a:buFont typeface="Arial"/>
              <a:buNone/>
            </a:pPr>
            <a:r>
              <a:rPr lang="en-US" sz="3200">
                <a:solidFill>
                  <a:srgbClr val="1F497D"/>
                </a:solidFill>
                <a:latin typeface="Arial"/>
                <a:ea typeface="Arial"/>
                <a:cs typeface="Arial"/>
                <a:sym typeface="Arial"/>
              </a:rPr>
              <a:t>Loading the model(Cont..)</a:t>
            </a:r>
            <a:endParaRPr/>
          </a:p>
        </p:txBody>
      </p:sp>
      <p:sp>
        <p:nvSpPr>
          <p:cNvPr id="111" name="Google Shape;111;p20"/>
          <p:cNvSpPr txBox="1"/>
          <p:nvPr>
            <p:ph idx="1" type="body"/>
          </p:nvPr>
        </p:nvSpPr>
        <p:spPr>
          <a:xfrm>
            <a:off x="457200" y="1323702"/>
            <a:ext cx="8229600" cy="3870302"/>
          </a:xfrm>
          <a:prstGeom prst="rect">
            <a:avLst/>
          </a:prstGeom>
          <a:noFill/>
          <a:ln>
            <a:noFill/>
          </a:ln>
        </p:spPr>
        <p:txBody>
          <a:bodyPr anchorCtr="0" anchor="t" bIns="45700" lIns="45700" spcFirstLastPara="1" rIns="45700" wrap="square" tIns="45700">
            <a:noAutofit/>
          </a:bodyPr>
          <a:lstStyle/>
          <a:p>
            <a:pPr indent="-251045" lvl="0" marL="251045" rtl="0" algn="l">
              <a:lnSpc>
                <a:spcPct val="107916"/>
              </a:lnSpc>
              <a:spcBef>
                <a:spcPts val="0"/>
              </a:spcBef>
              <a:spcAft>
                <a:spcPts val="0"/>
              </a:spcAft>
              <a:buClr>
                <a:srgbClr val="000000"/>
              </a:buClr>
              <a:buSzPts val="2016"/>
              <a:buFont typeface="Calibri"/>
              <a:buAutoNum type="arabicPeriod" startAt="5"/>
            </a:pPr>
            <a:r>
              <a:rPr lang="en-US" sz="2016"/>
              <a:t>Fifth, passing a picture through the layers</a:t>
            </a:r>
            <a:endParaRPr sz="1428">
              <a:latin typeface="Calibri"/>
              <a:ea typeface="Calibri"/>
              <a:cs typeface="Calibri"/>
              <a:sym typeface="Calibri"/>
            </a:endParaRPr>
          </a:p>
          <a:p>
            <a:pPr indent="196290" lvl="0" marL="0" rtl="0" algn="l">
              <a:lnSpc>
                <a:spcPct val="107916"/>
              </a:lnSpc>
              <a:spcBef>
                <a:spcPts val="500"/>
              </a:spcBef>
              <a:spcAft>
                <a:spcPts val="0"/>
              </a:spcAft>
              <a:buClr>
                <a:srgbClr val="000000"/>
              </a:buClr>
              <a:buSzPts val="1428"/>
              <a:buNone/>
            </a:pPr>
            <a:r>
              <a:rPr lang="en-US" sz="1428">
                <a:latin typeface="Calibri"/>
                <a:ea typeface="Calibri"/>
                <a:cs typeface="Calibri"/>
                <a:sym typeface="Calibri"/>
              </a:rPr>
              <a:t>#pip3 install opencv-contrib-python --user</a:t>
            </a:r>
            <a:endParaRPr/>
          </a:p>
          <a:p>
            <a:pPr indent="196290" lvl="0" marL="0" rtl="0" algn="l">
              <a:lnSpc>
                <a:spcPct val="107916"/>
              </a:lnSpc>
              <a:spcBef>
                <a:spcPts val="500"/>
              </a:spcBef>
              <a:spcAft>
                <a:spcPts val="0"/>
              </a:spcAft>
              <a:buClr>
                <a:srgbClr val="000000"/>
              </a:buClr>
              <a:buSzPts val="1428"/>
              <a:buNone/>
            </a:pPr>
            <a:r>
              <a:rPr lang="en-US" sz="1428">
                <a:latin typeface="Calibri"/>
                <a:ea typeface="Calibri"/>
                <a:cs typeface="Calibri"/>
                <a:sym typeface="Calibri"/>
              </a:rPr>
              <a:t>import cv2</a:t>
            </a:r>
            <a:endParaRPr/>
          </a:p>
          <a:p>
            <a:pPr indent="196290" lvl="0" marL="0" rtl="0" algn="l">
              <a:lnSpc>
                <a:spcPct val="107916"/>
              </a:lnSpc>
              <a:spcBef>
                <a:spcPts val="500"/>
              </a:spcBef>
              <a:spcAft>
                <a:spcPts val="0"/>
              </a:spcAft>
              <a:buClr>
                <a:srgbClr val="000000"/>
              </a:buClr>
              <a:buSzPts val="1428"/>
              <a:buNone/>
            </a:pPr>
            <a:r>
              <a:rPr lang="en-US" sz="1428">
                <a:latin typeface="Calibri"/>
                <a:ea typeface="Calibri"/>
                <a:cs typeface="Calibri"/>
                <a:sym typeface="Calibri"/>
              </a:rPr>
              <a:t>import numpy as np</a:t>
            </a:r>
            <a:endParaRPr/>
          </a:p>
          <a:p>
            <a:pPr indent="196290" lvl="0" marL="0" rtl="0" algn="l">
              <a:lnSpc>
                <a:spcPct val="107916"/>
              </a:lnSpc>
              <a:spcBef>
                <a:spcPts val="500"/>
              </a:spcBef>
              <a:spcAft>
                <a:spcPts val="0"/>
              </a:spcAft>
              <a:buClr>
                <a:srgbClr val="000000"/>
              </a:buClr>
              <a:buSzPts val="1428"/>
              <a:buNone/>
            </a:pPr>
            <a:r>
              <a:rPr lang="en-US" sz="1428">
                <a:latin typeface="Calibri"/>
                <a:ea typeface="Calibri"/>
                <a:cs typeface="Calibri"/>
                <a:sym typeface="Calibri"/>
              </a:rPr>
              <a:t>img = cv2.imread('1.jpg')</a:t>
            </a:r>
            <a:endParaRPr/>
          </a:p>
          <a:p>
            <a:pPr indent="196290" lvl="0" marL="0" rtl="0" algn="l">
              <a:lnSpc>
                <a:spcPct val="107916"/>
              </a:lnSpc>
              <a:spcBef>
                <a:spcPts val="500"/>
              </a:spcBef>
              <a:spcAft>
                <a:spcPts val="0"/>
              </a:spcAft>
              <a:buClr>
                <a:srgbClr val="000000"/>
              </a:buClr>
              <a:buSzPts val="1428"/>
              <a:buNone/>
            </a:pPr>
            <a:r>
              <a:rPr lang="en-US" sz="1428">
                <a:latin typeface="Calibri"/>
                <a:ea typeface="Calibri"/>
                <a:cs typeface="Calibri"/>
                <a:sym typeface="Calibri"/>
              </a:rPr>
              <a:t>print(img.shape)</a:t>
            </a:r>
            <a:endParaRPr/>
          </a:p>
          <a:p>
            <a:pPr indent="196290" lvl="0" marL="0" rtl="0" algn="l">
              <a:lnSpc>
                <a:spcPct val="107916"/>
              </a:lnSpc>
              <a:spcBef>
                <a:spcPts val="500"/>
              </a:spcBef>
              <a:spcAft>
                <a:spcPts val="0"/>
              </a:spcAft>
              <a:buClr>
                <a:srgbClr val="000000"/>
              </a:buClr>
              <a:buSzPts val="1428"/>
              <a:buNone/>
            </a:pPr>
            <a:r>
              <a:rPr lang="en-US" sz="1428">
                <a:latin typeface="Calibri"/>
                <a:ea typeface="Calibri"/>
                <a:cs typeface="Calibri"/>
                <a:sym typeface="Calibri"/>
              </a:rPr>
              <a:t>img = cv2.resize(img,(64,64))</a:t>
            </a:r>
            <a:endParaRPr/>
          </a:p>
          <a:p>
            <a:pPr indent="196290" lvl="0" marL="0" rtl="0" algn="l">
              <a:lnSpc>
                <a:spcPct val="107916"/>
              </a:lnSpc>
              <a:spcBef>
                <a:spcPts val="500"/>
              </a:spcBef>
              <a:spcAft>
                <a:spcPts val="0"/>
              </a:spcAft>
              <a:buClr>
                <a:srgbClr val="000000"/>
              </a:buClr>
              <a:buSzPts val="1428"/>
              <a:buNone/>
            </a:pPr>
            <a:r>
              <a:rPr lang="en-US" sz="1428">
                <a:latin typeface="Calibri"/>
                <a:ea typeface="Calibri"/>
                <a:cs typeface="Calibri"/>
                <a:sym typeface="Calibri"/>
              </a:rPr>
              <a:t>print(img.shape)</a:t>
            </a:r>
            <a:endParaRPr/>
          </a:p>
          <a:p>
            <a:pPr indent="196290" lvl="0" marL="0" rtl="0" algn="l">
              <a:lnSpc>
                <a:spcPct val="107916"/>
              </a:lnSpc>
              <a:spcBef>
                <a:spcPts val="500"/>
              </a:spcBef>
              <a:spcAft>
                <a:spcPts val="0"/>
              </a:spcAft>
              <a:buClr>
                <a:srgbClr val="000000"/>
              </a:buClr>
              <a:buSzPts val="1428"/>
              <a:buNone/>
            </a:pPr>
            <a:r>
              <a:rPr lang="en-US" sz="1428">
                <a:latin typeface="Calibri"/>
                <a:ea typeface="Calibri"/>
                <a:cs typeface="Calibri"/>
                <a:sym typeface="Calibri"/>
              </a:rPr>
              <a:t>img = np.reshape(img,[1,64,64,3])</a:t>
            </a:r>
            <a:endParaRPr/>
          </a:p>
          <a:p>
            <a:pPr indent="-251045" lvl="0" marL="251045" rtl="0" algn="l">
              <a:lnSpc>
                <a:spcPct val="107916"/>
              </a:lnSpc>
              <a:spcBef>
                <a:spcPts val="500"/>
              </a:spcBef>
              <a:spcAft>
                <a:spcPts val="0"/>
              </a:spcAft>
              <a:buClr>
                <a:srgbClr val="000000"/>
              </a:buClr>
              <a:buSzPts val="2016"/>
              <a:buFont typeface="Calibri"/>
              <a:buAutoNum type="arabicPeriod" startAt="6"/>
            </a:pPr>
            <a:r>
              <a:rPr lang="en-US" sz="2016"/>
              <a:t>Finally, Getting the output</a:t>
            </a:r>
            <a:endParaRPr sz="1428">
              <a:latin typeface="Calibri"/>
              <a:ea typeface="Calibri"/>
              <a:cs typeface="Calibri"/>
              <a:sym typeface="Calibri"/>
            </a:endParaRPr>
          </a:p>
          <a:p>
            <a:pPr indent="196290" lvl="0" marL="0" rtl="0" algn="l">
              <a:lnSpc>
                <a:spcPct val="107916"/>
              </a:lnSpc>
              <a:spcBef>
                <a:spcPts val="500"/>
              </a:spcBef>
              <a:spcAft>
                <a:spcPts val="0"/>
              </a:spcAft>
              <a:buClr>
                <a:srgbClr val="000000"/>
              </a:buClr>
              <a:buSzPts val="1428"/>
              <a:buNone/>
            </a:pPr>
            <a:r>
              <a:rPr lang="en-US" sz="1428">
                <a:latin typeface="Calibri"/>
                <a:ea typeface="Calibri"/>
                <a:cs typeface="Calibri"/>
                <a:sym typeface="Calibri"/>
              </a:rPr>
              <a:t>classes = model.predict_classes(img)</a:t>
            </a:r>
            <a:endParaRPr/>
          </a:p>
          <a:p>
            <a:pPr indent="196290" lvl="0" marL="0" rtl="0" algn="l">
              <a:lnSpc>
                <a:spcPct val="107916"/>
              </a:lnSpc>
              <a:spcBef>
                <a:spcPts val="500"/>
              </a:spcBef>
              <a:spcAft>
                <a:spcPts val="0"/>
              </a:spcAft>
              <a:buClr>
                <a:srgbClr val="000000"/>
              </a:buClr>
              <a:buSzPts val="1428"/>
              <a:buNone/>
            </a:pPr>
            <a:r>
              <a:rPr lang="en-US" sz="1428">
                <a:latin typeface="Calibri"/>
                <a:ea typeface="Calibri"/>
                <a:cs typeface="Calibri"/>
                <a:sym typeface="Calibri"/>
              </a:rPr>
              <a:t>print(*classes)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F497D"/>
              </a:buClr>
              <a:buSzPts val="3200"/>
              <a:buFont typeface="Arial"/>
              <a:buNone/>
            </a:pPr>
            <a:r>
              <a:rPr lang="en-US" sz="3200">
                <a:solidFill>
                  <a:srgbClr val="1F497D"/>
                </a:solidFill>
                <a:latin typeface="Arial"/>
                <a:ea typeface="Arial"/>
                <a:cs typeface="Arial"/>
                <a:sym typeface="Arial"/>
              </a:rPr>
              <a:t>How the backend works</a:t>
            </a:r>
            <a:endParaRPr/>
          </a:p>
        </p:txBody>
      </p:sp>
      <p:pic>
        <p:nvPicPr>
          <p:cNvPr descr="A picture containing screenshotDescription automatically generated" id="117" name="Google Shape;117;p21"/>
          <p:cNvPicPr preferRelativeResize="0"/>
          <p:nvPr/>
        </p:nvPicPr>
        <p:blipFill rotWithShape="1">
          <a:blip r:embed="rId3">
            <a:alphaModFix/>
          </a:blip>
          <a:srcRect b="0" l="0" r="0" t="0"/>
          <a:stretch/>
        </p:blipFill>
        <p:spPr>
          <a:xfrm>
            <a:off x="815927" y="1207464"/>
            <a:ext cx="6957425" cy="3740424"/>
          </a:xfrm>
          <a:prstGeom prst="rect">
            <a:avLst/>
          </a:prstGeom>
          <a:noFill/>
          <a:ln>
            <a:noFill/>
          </a:ln>
        </p:spPr>
      </p:pic>
      <p:sp>
        <p:nvSpPr>
          <p:cNvPr id="118" name="Google Shape;118;p21"/>
          <p:cNvSpPr txBox="1"/>
          <p:nvPr/>
        </p:nvSpPr>
        <p:spPr>
          <a:xfrm>
            <a:off x="1384139" y="6731000"/>
            <a:ext cx="6651502" cy="457200"/>
          </a:xfrm>
          <a:prstGeom prst="rect">
            <a:avLst/>
          </a:prstGeom>
          <a:noFill/>
          <a:ln>
            <a:noFill/>
          </a:ln>
        </p:spPr>
        <p:txBody>
          <a:bodyPr anchorCtr="0" anchor="ctr" bIns="50800" lIns="50800" spcFirstLastPara="1" rIns="50800" wrap="square" tIns="50800">
            <a:noAutofit/>
          </a:bodyPr>
          <a:lstStyle/>
          <a:p>
            <a:pPr indent="-228600" lvl="0" marL="228600" marR="0" rtl="0" algn="l">
              <a:lnSpc>
                <a:spcPct val="107916"/>
              </a:lnSpc>
              <a:spcBef>
                <a:spcPts val="0"/>
              </a:spcBef>
              <a:spcAft>
                <a:spcPts val="0"/>
              </a:spcAft>
              <a:buClr>
                <a:srgbClr val="000000"/>
              </a:buClr>
              <a:buSzPts val="2200"/>
              <a:buFont typeface="Times"/>
              <a:buChar char="•"/>
            </a:pPr>
            <a:r>
              <a:rPr b="0" i="0" lang="en-US" sz="2200" u="none" cap="none" strike="noStrike">
                <a:solidFill>
                  <a:srgbClr val="000000"/>
                </a:solidFill>
                <a:latin typeface="Times"/>
                <a:ea typeface="Times"/>
                <a:cs typeface="Times"/>
                <a:sym typeface="Times"/>
              </a:rPr>
              <a:t>the frontend will use the RESTful API from the backend</a:t>
            </a:r>
            <a:endParaRPr/>
          </a:p>
        </p:txBody>
      </p:sp>
      <p:sp>
        <p:nvSpPr>
          <p:cNvPr id="119" name="Google Shape;119;p21"/>
          <p:cNvSpPr txBox="1"/>
          <p:nvPr/>
        </p:nvSpPr>
        <p:spPr>
          <a:xfrm>
            <a:off x="1765139" y="6731000"/>
            <a:ext cx="6651502" cy="457200"/>
          </a:xfrm>
          <a:prstGeom prst="rect">
            <a:avLst/>
          </a:prstGeom>
          <a:noFill/>
          <a:ln>
            <a:noFill/>
          </a:ln>
        </p:spPr>
        <p:txBody>
          <a:bodyPr anchorCtr="0" anchor="ctr" bIns="50800" lIns="50800" spcFirstLastPara="1" rIns="50800" wrap="square" tIns="50800">
            <a:noAutofit/>
          </a:bodyPr>
          <a:lstStyle/>
          <a:p>
            <a:pPr indent="-228600" lvl="0" marL="228600" marR="0" rtl="0" algn="l">
              <a:lnSpc>
                <a:spcPct val="107916"/>
              </a:lnSpc>
              <a:spcBef>
                <a:spcPts val="0"/>
              </a:spcBef>
              <a:spcAft>
                <a:spcPts val="0"/>
              </a:spcAft>
              <a:buClr>
                <a:srgbClr val="000000"/>
              </a:buClr>
              <a:buSzPts val="2200"/>
              <a:buFont typeface="Times"/>
              <a:buChar char="•"/>
            </a:pPr>
            <a:r>
              <a:rPr b="0" i="0" lang="en-US" sz="2200" u="none" cap="none" strike="noStrike">
                <a:solidFill>
                  <a:srgbClr val="000000"/>
                </a:solidFill>
                <a:latin typeface="Times"/>
                <a:ea typeface="Times"/>
                <a:cs typeface="Times"/>
                <a:sym typeface="Times"/>
              </a:rPr>
              <a:t>the frontend will use the RESTful API from the backend</a:t>
            </a:r>
            <a:endParaRPr/>
          </a:p>
        </p:txBody>
      </p:sp>
      <p:sp>
        <p:nvSpPr>
          <p:cNvPr id="120" name="Google Shape;120;p21"/>
          <p:cNvSpPr txBox="1"/>
          <p:nvPr/>
        </p:nvSpPr>
        <p:spPr>
          <a:xfrm>
            <a:off x="510057" y="5059681"/>
            <a:ext cx="7346877" cy="434337"/>
          </a:xfrm>
          <a:prstGeom prst="rect">
            <a:avLst/>
          </a:prstGeom>
          <a:noFill/>
          <a:ln>
            <a:noFill/>
          </a:ln>
        </p:spPr>
        <p:txBody>
          <a:bodyPr anchorCtr="0" anchor="t" bIns="45700" lIns="45700" spcFirstLastPara="1" rIns="45700" wrap="square" tIns="45700">
            <a:noAutofit/>
          </a:bodyPr>
          <a:lstStyle/>
          <a:p>
            <a:pPr indent="0" lvl="0" marL="0" marR="0" rtl="0" algn="l">
              <a:lnSpc>
                <a:spcPct val="107916"/>
              </a:lnSpc>
              <a:spcBef>
                <a:spcPts val="0"/>
              </a:spcBef>
              <a:spcAft>
                <a:spcPts val="0"/>
              </a:spcAft>
              <a:buClr>
                <a:srgbClr val="000000"/>
              </a:buClr>
              <a:buSzPts val="2300"/>
              <a:buFont typeface="Calibri"/>
              <a:buNone/>
            </a:pPr>
            <a:r>
              <a:rPr b="0" i="0" lang="en-US" sz="2300" u="none" cap="none" strike="noStrike">
                <a:solidFill>
                  <a:srgbClr val="000000"/>
                </a:solidFill>
                <a:latin typeface="Calibri"/>
                <a:ea typeface="Calibri"/>
                <a:cs typeface="Calibri"/>
                <a:sym typeface="Calibri"/>
              </a:rPr>
              <a:t>the frontend will use the RESTful API from the backend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F497D"/>
              </a:buClr>
              <a:buSzPts val="3200"/>
              <a:buFont typeface="Arial"/>
              <a:buNone/>
            </a:pPr>
            <a:r>
              <a:rPr lang="en-US" sz="3200">
                <a:solidFill>
                  <a:srgbClr val="1F497D"/>
                </a:solidFill>
                <a:latin typeface="Arial"/>
                <a:ea typeface="Arial"/>
                <a:cs typeface="Arial"/>
                <a:sym typeface="Arial"/>
              </a:rPr>
              <a:t>How the backend works</a:t>
            </a:r>
            <a:endParaRPr/>
          </a:p>
        </p:txBody>
      </p:sp>
      <p:pic>
        <p:nvPicPr>
          <p:cNvPr descr="A screenshot of a cell phoneDescription automatically generated" id="126" name="Google Shape;126;p22"/>
          <p:cNvPicPr preferRelativeResize="0"/>
          <p:nvPr/>
        </p:nvPicPr>
        <p:blipFill rotWithShape="1">
          <a:blip r:embed="rId3">
            <a:alphaModFix/>
          </a:blip>
          <a:srcRect b="0" l="0" r="0" t="0"/>
          <a:stretch/>
        </p:blipFill>
        <p:spPr>
          <a:xfrm>
            <a:off x="847512" y="1603509"/>
            <a:ext cx="6688075" cy="2081185"/>
          </a:xfrm>
          <a:prstGeom prst="rect">
            <a:avLst/>
          </a:prstGeom>
          <a:noFill/>
          <a:ln>
            <a:noFill/>
          </a:ln>
        </p:spPr>
      </p:pic>
      <p:sp>
        <p:nvSpPr>
          <p:cNvPr id="127" name="Google Shape;127;p22"/>
          <p:cNvSpPr txBox="1"/>
          <p:nvPr/>
        </p:nvSpPr>
        <p:spPr>
          <a:xfrm>
            <a:off x="906706" y="4124564"/>
            <a:ext cx="6882856" cy="1544469"/>
          </a:xfrm>
          <a:prstGeom prst="rect">
            <a:avLst/>
          </a:prstGeom>
          <a:noFill/>
          <a:ln>
            <a:noFill/>
          </a:ln>
        </p:spPr>
        <p:txBody>
          <a:bodyPr anchorCtr="0" anchor="t" bIns="45700" lIns="45700" spcFirstLastPara="1" rIns="45700" wrap="square" tIns="45700">
            <a:noAutofit/>
          </a:bodyPr>
          <a:lstStyle/>
          <a:p>
            <a:pPr indent="0" lvl="0" marL="0" marR="0" rtl="0" algn="l">
              <a:lnSpc>
                <a:spcPct val="107916"/>
              </a:lnSpc>
              <a:spcBef>
                <a:spcPts val="0"/>
              </a:spcBef>
              <a:spcAft>
                <a:spcPts val="0"/>
              </a:spcAft>
              <a:buClr>
                <a:srgbClr val="000000"/>
              </a:buClr>
              <a:buSzPts val="2300"/>
              <a:buFont typeface="Calibri"/>
              <a:buNone/>
            </a:pPr>
            <a:r>
              <a:rPr b="0" i="0" lang="en-US" sz="2300" u="none" cap="none" strike="noStrike">
                <a:solidFill>
                  <a:srgbClr val="000000"/>
                </a:solidFill>
                <a:latin typeface="Calibri"/>
                <a:ea typeface="Calibri"/>
                <a:cs typeface="Calibri"/>
                <a:sym typeface="Calibri"/>
              </a:rPr>
              <a:t>We are using DenseNer121 model here, and the function job is to resize the image file and transfer it to array and divide it in order to pass it through all the layers.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57200" y="520383"/>
            <a:ext cx="8229600" cy="1143005"/>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F497D"/>
              </a:buClr>
              <a:buSzPts val="3200"/>
              <a:buFont typeface="Arial"/>
              <a:buNone/>
            </a:pPr>
            <a:r>
              <a:rPr lang="en-US" sz="3200">
                <a:solidFill>
                  <a:srgbClr val="1F497D"/>
                </a:solidFill>
                <a:latin typeface="Arial"/>
                <a:ea typeface="Arial"/>
                <a:cs typeface="Arial"/>
                <a:sym typeface="Arial"/>
              </a:rPr>
              <a:t>Deployment</a:t>
            </a:r>
            <a:endParaRPr/>
          </a:p>
        </p:txBody>
      </p:sp>
      <p:pic>
        <p:nvPicPr>
          <p:cNvPr descr="Image" id="133" name="Google Shape;133;p23"/>
          <p:cNvPicPr preferRelativeResize="0"/>
          <p:nvPr/>
        </p:nvPicPr>
        <p:blipFill rotWithShape="1">
          <a:blip r:embed="rId3">
            <a:alphaModFix/>
          </a:blip>
          <a:srcRect b="0" l="0" r="0" t="0"/>
          <a:stretch/>
        </p:blipFill>
        <p:spPr>
          <a:xfrm>
            <a:off x="2079947" y="1855261"/>
            <a:ext cx="4267497" cy="4186128"/>
          </a:xfrm>
          <a:prstGeom prst="rect">
            <a:avLst/>
          </a:prstGeom>
          <a:noFill/>
          <a:ln>
            <a:noFill/>
          </a:ln>
        </p:spPr>
      </p:pic>
      <p:sp>
        <p:nvSpPr>
          <p:cNvPr id="134" name="Google Shape;134;p23"/>
          <p:cNvSpPr txBox="1"/>
          <p:nvPr/>
        </p:nvSpPr>
        <p:spPr>
          <a:xfrm>
            <a:off x="316316" y="1270299"/>
            <a:ext cx="5583311" cy="421637"/>
          </a:xfrm>
          <a:prstGeom prst="rect">
            <a:avLst/>
          </a:prstGeom>
          <a:noFill/>
          <a:ln>
            <a:noFill/>
          </a:ln>
        </p:spPr>
        <p:txBody>
          <a:bodyPr anchorCtr="0" anchor="t" bIns="45700" lIns="45700" spcFirstLastPara="1" rIns="45700" wrap="square" tIns="45700">
            <a:noAutofit/>
          </a:bodyPr>
          <a:lstStyle/>
          <a:p>
            <a:pPr indent="-270710" lvl="0" marL="270710" marR="0" rtl="0" algn="l">
              <a:lnSpc>
                <a:spcPct val="80000"/>
              </a:lnSpc>
              <a:spcBef>
                <a:spcPts val="0"/>
              </a:spcBef>
              <a:spcAft>
                <a:spcPts val="0"/>
              </a:spcAft>
              <a:buClr>
                <a:srgbClr val="000000"/>
              </a:buClr>
              <a:buSzPts val="2200"/>
              <a:buFont typeface="Calibri"/>
              <a:buChar char="•"/>
            </a:pPr>
            <a:r>
              <a:rPr b="0" i="0" lang="en-US" sz="2200" u="none" cap="none" strike="noStrike">
                <a:solidFill>
                  <a:srgbClr val="000000"/>
                </a:solidFill>
                <a:latin typeface="Calibri"/>
                <a:ea typeface="Calibri"/>
                <a:cs typeface="Calibri"/>
                <a:sym typeface="Calibri"/>
              </a:rPr>
              <a:t>Get the prediction result by DenseNet121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57200" y="279084"/>
            <a:ext cx="8229600" cy="114300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F497D"/>
              </a:buClr>
              <a:buSzPts val="3200"/>
              <a:buFont typeface="Arial"/>
              <a:buNone/>
            </a:pPr>
            <a:r>
              <a:rPr lang="en-US" sz="3200">
                <a:solidFill>
                  <a:srgbClr val="1F497D"/>
                </a:solidFill>
                <a:latin typeface="Arial"/>
                <a:ea typeface="Arial"/>
                <a:cs typeface="Arial"/>
                <a:sym typeface="Arial"/>
              </a:rPr>
              <a:t>Reference </a:t>
            </a:r>
            <a:endParaRPr/>
          </a:p>
        </p:txBody>
      </p:sp>
      <p:sp>
        <p:nvSpPr>
          <p:cNvPr id="140" name="Google Shape;140;p24"/>
          <p:cNvSpPr txBox="1"/>
          <p:nvPr>
            <p:ph idx="1" type="body"/>
          </p:nvPr>
        </p:nvSpPr>
        <p:spPr>
          <a:xfrm>
            <a:off x="457200" y="1133201"/>
            <a:ext cx="8229600" cy="4802464"/>
          </a:xfrm>
          <a:prstGeom prst="rect">
            <a:avLst/>
          </a:prstGeom>
          <a:noFill/>
          <a:ln>
            <a:noFill/>
          </a:ln>
        </p:spPr>
        <p:txBody>
          <a:bodyPr anchorCtr="0" anchor="t" bIns="45700" lIns="45700" spcFirstLastPara="1" rIns="45700" wrap="square" tIns="45700">
            <a:noAutofit/>
          </a:bodyPr>
          <a:lstStyle/>
          <a:p>
            <a:pPr indent="-311857" lvl="0" marL="311857" rtl="0" algn="l">
              <a:lnSpc>
                <a:spcPct val="107916"/>
              </a:lnSpc>
              <a:spcBef>
                <a:spcPts val="0"/>
              </a:spcBef>
              <a:spcAft>
                <a:spcPts val="0"/>
              </a:spcAft>
              <a:buClr>
                <a:srgbClr val="0000FF"/>
              </a:buClr>
              <a:buSzPts val="2500"/>
              <a:buFont typeface="Calibri"/>
              <a:buAutoNum type="arabicPeriod"/>
            </a:pPr>
            <a:r>
              <a:rPr lang="en-US" u="sng">
                <a:solidFill>
                  <a:schemeClr val="hlink"/>
                </a:solidFill>
                <a:hlinkClick r:id="rId3"/>
              </a:rPr>
              <a:t>https://arxiv.org/abs/1704.04861</a:t>
            </a:r>
            <a:endParaRPr/>
          </a:p>
          <a:p>
            <a:pPr indent="-311857" lvl="0" marL="311857" rtl="0" algn="l">
              <a:lnSpc>
                <a:spcPct val="107916"/>
              </a:lnSpc>
              <a:spcBef>
                <a:spcPts val="700"/>
              </a:spcBef>
              <a:spcAft>
                <a:spcPts val="0"/>
              </a:spcAft>
              <a:buClr>
                <a:srgbClr val="0000FF"/>
              </a:buClr>
              <a:buSzPts val="2500"/>
              <a:buFont typeface="Calibri"/>
              <a:buAutoNum type="arabicPeriod"/>
            </a:pPr>
            <a:r>
              <a:rPr lang="en-US" u="sng">
                <a:solidFill>
                  <a:schemeClr val="hlink"/>
                </a:solidFill>
                <a:hlinkClick r:id="rId4"/>
              </a:rPr>
              <a:t>https://www.modeldepot.io/jbrandowski/nasnet-mobile</a:t>
            </a:r>
            <a:endParaRPr/>
          </a:p>
          <a:p>
            <a:pPr indent="-311857" lvl="0" marL="311857" rtl="0" algn="l">
              <a:lnSpc>
                <a:spcPct val="107916"/>
              </a:lnSpc>
              <a:spcBef>
                <a:spcPts val="700"/>
              </a:spcBef>
              <a:spcAft>
                <a:spcPts val="0"/>
              </a:spcAft>
              <a:buClr>
                <a:srgbClr val="0000FF"/>
              </a:buClr>
              <a:buSzPts val="2500"/>
              <a:buFont typeface="Calibri"/>
              <a:buAutoNum type="arabicPeriod"/>
            </a:pPr>
            <a:r>
              <a:rPr lang="en-US" u="sng">
                <a:solidFill>
                  <a:schemeClr val="hlink"/>
                </a:solidFill>
                <a:hlinkClick r:id="rId5"/>
              </a:rPr>
              <a:t>https://neurohive.io/en/popular-networks/vgg16/</a:t>
            </a:r>
            <a:endParaRPr/>
          </a:p>
          <a:p>
            <a:pPr indent="-311857" lvl="0" marL="311857" rtl="0" algn="l">
              <a:lnSpc>
                <a:spcPct val="107916"/>
              </a:lnSpc>
              <a:spcBef>
                <a:spcPts val="700"/>
              </a:spcBef>
              <a:spcAft>
                <a:spcPts val="0"/>
              </a:spcAft>
              <a:buClr>
                <a:srgbClr val="0000FF"/>
              </a:buClr>
              <a:buSzPts val="2500"/>
              <a:buFont typeface="Calibri"/>
              <a:buAutoNum type="arabicPeriod"/>
            </a:pPr>
            <a:r>
              <a:rPr lang="en-US" u="sng">
                <a:solidFill>
                  <a:schemeClr val="hlink"/>
                </a:solidFill>
                <a:hlinkClick r:id="rId6"/>
              </a:rPr>
              <a:t>https://www.kaggle.com/lamhoangtung/densenet-121-lb-0-925</a:t>
            </a:r>
            <a:endParaRPr/>
          </a:p>
          <a:p>
            <a:pPr indent="-311857" lvl="0" marL="311857" rtl="0" algn="l">
              <a:lnSpc>
                <a:spcPct val="107916"/>
              </a:lnSpc>
              <a:spcBef>
                <a:spcPts val="700"/>
              </a:spcBef>
              <a:spcAft>
                <a:spcPts val="0"/>
              </a:spcAft>
              <a:buClr>
                <a:srgbClr val="0000FF"/>
              </a:buClr>
              <a:buSzPts val="2500"/>
              <a:buFont typeface="Calibri"/>
              <a:buAutoNum type="arabicPeriod"/>
            </a:pPr>
            <a:r>
              <a:rPr lang="en-US" u="sng">
                <a:solidFill>
                  <a:schemeClr val="hlink"/>
                </a:solidFill>
                <a:hlinkClick r:id="rId7"/>
              </a:rPr>
              <a:t>https://www.kaggle.com/pytorch/densenet121</a:t>
            </a:r>
            <a:endParaRPr/>
          </a:p>
          <a:p>
            <a:pPr indent="-311857" lvl="0" marL="311857" rtl="0" algn="l">
              <a:lnSpc>
                <a:spcPct val="107916"/>
              </a:lnSpc>
              <a:spcBef>
                <a:spcPts val="700"/>
              </a:spcBef>
              <a:spcAft>
                <a:spcPts val="0"/>
              </a:spcAft>
              <a:buClr>
                <a:srgbClr val="0000FF"/>
              </a:buClr>
              <a:buSzPts val="2500"/>
              <a:buFont typeface="Calibri"/>
              <a:buAutoNum type="arabicPeriod"/>
            </a:pPr>
            <a:r>
              <a:rPr lang="en-US" u="sng">
                <a:solidFill>
                  <a:schemeClr val="hlink"/>
                </a:solidFill>
                <a:hlinkClick r:id="rId8"/>
              </a:rPr>
              <a:t>https://www.jianshu.com/p/cc830a6ed54b</a:t>
            </a:r>
            <a:endParaRPr/>
          </a:p>
          <a:p>
            <a:pPr indent="-311857" lvl="0" marL="311857" rtl="0" algn="l">
              <a:lnSpc>
                <a:spcPct val="107916"/>
              </a:lnSpc>
              <a:spcBef>
                <a:spcPts val="700"/>
              </a:spcBef>
              <a:spcAft>
                <a:spcPts val="0"/>
              </a:spcAft>
              <a:buClr>
                <a:srgbClr val="0000FF"/>
              </a:buClr>
              <a:buSzPts val="2500"/>
              <a:buFont typeface="Calibri"/>
              <a:buAutoNum type="arabicPeriod"/>
            </a:pPr>
            <a:r>
              <a:rPr lang="en-US" u="sng">
                <a:solidFill>
                  <a:schemeClr val="hlink"/>
                </a:solidFill>
                <a:hlinkClick r:id="rId9"/>
              </a:rPr>
              <a:t>https://www.osapublishing.org/boe/fulltext.cfm?uri=boe-8-5-2732&amp;id=363511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270075" y="2569038"/>
            <a:ext cx="8229600" cy="114300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F497D"/>
              </a:buClr>
              <a:buSzPts val="3600"/>
              <a:buFont typeface="Arial"/>
              <a:buNone/>
            </a:pPr>
            <a:r>
              <a:rPr lang="en-US" sz="3600">
                <a:solidFill>
                  <a:srgbClr val="1F497D"/>
                </a:solidFill>
                <a:latin typeface="Arial"/>
                <a:ea typeface="Arial"/>
                <a:cs typeface="Arial"/>
                <a:sym typeface="Arial"/>
              </a:rPr>
              <a:t>Thank you!</a:t>
            </a:r>
            <a:endParaRPr/>
          </a:p>
        </p:txBody>
      </p:sp>
      <p:pic>
        <p:nvPicPr>
          <p:cNvPr id="146" name="Google Shape;146;p25"/>
          <p:cNvPicPr preferRelativeResize="0"/>
          <p:nvPr/>
        </p:nvPicPr>
        <p:blipFill>
          <a:blip r:embed="rId3">
            <a:alphaModFix/>
          </a:blip>
          <a:stretch>
            <a:fillRect/>
          </a:stretch>
        </p:blipFill>
        <p:spPr>
          <a:xfrm>
            <a:off x="6377125" y="3243850"/>
            <a:ext cx="2251074" cy="245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2"/>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F497D"/>
              </a:buClr>
              <a:buSzPts val="3600"/>
              <a:buFont typeface="Arial"/>
              <a:buNone/>
            </a:pPr>
            <a:r>
              <a:rPr lang="en-US" sz="3600">
                <a:solidFill>
                  <a:srgbClr val="1F497D"/>
                </a:solidFill>
                <a:latin typeface="Arial"/>
                <a:ea typeface="Arial"/>
                <a:cs typeface="Arial"/>
                <a:sym typeface="Arial"/>
              </a:rPr>
              <a:t>Model as a service</a:t>
            </a:r>
            <a:endParaRPr/>
          </a:p>
        </p:txBody>
      </p:sp>
      <p:sp>
        <p:nvSpPr>
          <p:cNvPr id="58" name="Google Shape;58;p12"/>
          <p:cNvSpPr txBox="1"/>
          <p:nvPr>
            <p:ph idx="1" type="body"/>
          </p:nvPr>
        </p:nvSpPr>
        <p:spPr>
          <a:xfrm>
            <a:off x="457200" y="1323704"/>
            <a:ext cx="8229600" cy="4802460"/>
          </a:xfrm>
          <a:prstGeom prst="rect">
            <a:avLst/>
          </a:prstGeom>
          <a:noFill/>
          <a:ln>
            <a:noFill/>
          </a:ln>
        </p:spPr>
        <p:txBody>
          <a:bodyPr anchorCtr="0" anchor="t" bIns="45700" lIns="45700" spcFirstLastPara="1" rIns="45700" wrap="square" tIns="45700">
            <a:noAutofit/>
          </a:bodyPr>
          <a:lstStyle/>
          <a:p>
            <a:pPr indent="0" lvl="0" marL="0" rtl="0" algn="l">
              <a:lnSpc>
                <a:spcPct val="80000"/>
              </a:lnSpc>
              <a:spcBef>
                <a:spcPts val="0"/>
              </a:spcBef>
              <a:spcAft>
                <a:spcPts val="0"/>
              </a:spcAft>
              <a:buClr>
                <a:srgbClr val="000000"/>
              </a:buClr>
              <a:buSzPts val="2700"/>
              <a:buNone/>
            </a:pPr>
            <a:r>
              <a:t/>
            </a:r>
            <a:endParaRPr sz="2700"/>
          </a:p>
          <a:p>
            <a:pPr indent="0" lvl="0" marL="0" rtl="0" algn="l">
              <a:lnSpc>
                <a:spcPct val="80000"/>
              </a:lnSpc>
              <a:spcBef>
                <a:spcPts val="600"/>
              </a:spcBef>
              <a:spcAft>
                <a:spcPts val="0"/>
              </a:spcAft>
              <a:buClr>
                <a:srgbClr val="000000"/>
              </a:buClr>
              <a:buSzPts val="2700"/>
              <a:buNone/>
            </a:pPr>
            <a:r>
              <a:rPr lang="en-US" sz="2700"/>
              <a:t>Our platform is an online platform that uses machine learning (ML) and deep learning (DL) models. The platform offers seven different models that provide users with information about uploading their own images and identifying images. Users can choose the most suitable model.</a:t>
            </a:r>
            <a:endParaRPr/>
          </a:p>
        </p:txBody>
      </p:sp>
      <p:pic>
        <p:nvPicPr>
          <p:cNvPr descr="Screen Shot 2019-05-05 at 4.28.44 PM.png" id="59" name="Google Shape;59;p12"/>
          <p:cNvPicPr preferRelativeResize="0"/>
          <p:nvPr/>
        </p:nvPicPr>
        <p:blipFill rotWithShape="1">
          <a:blip r:embed="rId3">
            <a:alphaModFix/>
          </a:blip>
          <a:srcRect b="0" l="0" r="0" t="0"/>
          <a:stretch/>
        </p:blipFill>
        <p:spPr>
          <a:xfrm>
            <a:off x="7728525" y="362599"/>
            <a:ext cx="1078475" cy="967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F497D"/>
              </a:buClr>
              <a:buSzPts val="3200"/>
              <a:buFont typeface="Arial"/>
              <a:buNone/>
            </a:pPr>
            <a:r>
              <a:rPr lang="en-US" sz="3200">
                <a:solidFill>
                  <a:srgbClr val="1F497D"/>
                </a:solidFill>
                <a:latin typeface="Arial"/>
                <a:ea typeface="Arial"/>
                <a:cs typeface="Arial"/>
                <a:sym typeface="Arial"/>
              </a:rPr>
              <a:t>7 Models</a:t>
            </a:r>
            <a:endParaRPr/>
          </a:p>
        </p:txBody>
      </p:sp>
      <p:sp>
        <p:nvSpPr>
          <p:cNvPr id="65" name="Google Shape;65;p13"/>
          <p:cNvSpPr txBox="1"/>
          <p:nvPr>
            <p:ph idx="1" type="body"/>
          </p:nvPr>
        </p:nvSpPr>
        <p:spPr>
          <a:xfrm>
            <a:off x="457200" y="1374501"/>
            <a:ext cx="8229600" cy="4802464"/>
          </a:xfrm>
          <a:prstGeom prst="rect">
            <a:avLst/>
          </a:prstGeom>
          <a:noFill/>
          <a:ln>
            <a:noFill/>
          </a:ln>
        </p:spPr>
        <p:txBody>
          <a:bodyPr anchorCtr="0" anchor="t" bIns="45700" lIns="45700" spcFirstLastPara="1" rIns="45700" wrap="square" tIns="45700">
            <a:noAutofit/>
          </a:bodyPr>
          <a:lstStyle/>
          <a:p>
            <a:pPr indent="-270710" lvl="0" marL="270710" rtl="0" algn="l">
              <a:lnSpc>
                <a:spcPct val="80000"/>
              </a:lnSpc>
              <a:spcBef>
                <a:spcPts val="0"/>
              </a:spcBef>
              <a:spcAft>
                <a:spcPts val="0"/>
              </a:spcAft>
              <a:buClr>
                <a:srgbClr val="000000"/>
              </a:buClr>
              <a:buSzPts val="2700"/>
              <a:buFont typeface="Calibri"/>
              <a:buChar char="•"/>
            </a:pPr>
            <a:r>
              <a:rPr lang="en-US" sz="2700"/>
              <a:t>DenseNet121</a:t>
            </a:r>
            <a:endParaRPr/>
          </a:p>
          <a:p>
            <a:pPr indent="-270710" lvl="0" marL="270710" rtl="0" algn="l">
              <a:lnSpc>
                <a:spcPct val="80000"/>
              </a:lnSpc>
              <a:spcBef>
                <a:spcPts val="600"/>
              </a:spcBef>
              <a:spcAft>
                <a:spcPts val="0"/>
              </a:spcAft>
              <a:buClr>
                <a:srgbClr val="000000"/>
              </a:buClr>
              <a:buSzPts val="2700"/>
              <a:buFont typeface="Calibri"/>
              <a:buChar char="•"/>
            </a:pPr>
            <a:r>
              <a:rPr lang="en-US" sz="2700"/>
              <a:t>InceptionV3</a:t>
            </a:r>
            <a:endParaRPr/>
          </a:p>
          <a:p>
            <a:pPr indent="-270710" lvl="0" marL="270710" rtl="0" algn="l">
              <a:lnSpc>
                <a:spcPct val="80000"/>
              </a:lnSpc>
              <a:spcBef>
                <a:spcPts val="600"/>
              </a:spcBef>
              <a:spcAft>
                <a:spcPts val="0"/>
              </a:spcAft>
              <a:buClr>
                <a:srgbClr val="000000"/>
              </a:buClr>
              <a:buSzPts val="2700"/>
              <a:buFont typeface="Calibri"/>
              <a:buChar char="•"/>
            </a:pPr>
            <a:r>
              <a:rPr lang="en-US" sz="2700"/>
              <a:t>MobileNet</a:t>
            </a:r>
            <a:endParaRPr/>
          </a:p>
          <a:p>
            <a:pPr indent="-270710" lvl="0" marL="270710" rtl="0" algn="l">
              <a:lnSpc>
                <a:spcPct val="80000"/>
              </a:lnSpc>
              <a:spcBef>
                <a:spcPts val="600"/>
              </a:spcBef>
              <a:spcAft>
                <a:spcPts val="0"/>
              </a:spcAft>
              <a:buClr>
                <a:srgbClr val="000000"/>
              </a:buClr>
              <a:buSzPts val="2700"/>
              <a:buFont typeface="Calibri"/>
              <a:buChar char="•"/>
            </a:pPr>
            <a:r>
              <a:rPr lang="en-US" sz="2700"/>
              <a:t>Nasnet</a:t>
            </a:r>
            <a:endParaRPr/>
          </a:p>
          <a:p>
            <a:pPr indent="-270710" lvl="0" marL="270710" rtl="0" algn="l">
              <a:lnSpc>
                <a:spcPct val="80000"/>
              </a:lnSpc>
              <a:spcBef>
                <a:spcPts val="600"/>
              </a:spcBef>
              <a:spcAft>
                <a:spcPts val="0"/>
              </a:spcAft>
              <a:buClr>
                <a:srgbClr val="000000"/>
              </a:buClr>
              <a:buSzPts val="2700"/>
              <a:buFont typeface="Calibri"/>
              <a:buChar char="•"/>
            </a:pPr>
            <a:r>
              <a:rPr lang="en-US" sz="2700"/>
              <a:t>ResNet50</a:t>
            </a:r>
            <a:endParaRPr/>
          </a:p>
          <a:p>
            <a:pPr indent="-270710" lvl="0" marL="270710" rtl="0" algn="l">
              <a:lnSpc>
                <a:spcPct val="80000"/>
              </a:lnSpc>
              <a:spcBef>
                <a:spcPts val="600"/>
              </a:spcBef>
              <a:spcAft>
                <a:spcPts val="0"/>
              </a:spcAft>
              <a:buClr>
                <a:srgbClr val="000000"/>
              </a:buClr>
              <a:buSzPts val="2700"/>
              <a:buFont typeface="Calibri"/>
              <a:buChar char="•"/>
            </a:pPr>
            <a:r>
              <a:rPr lang="en-US" sz="2700"/>
              <a:t>VGG16</a:t>
            </a:r>
            <a:endParaRPr/>
          </a:p>
          <a:p>
            <a:pPr indent="-270710" lvl="0" marL="270710" rtl="0" algn="l">
              <a:lnSpc>
                <a:spcPct val="80000"/>
              </a:lnSpc>
              <a:spcBef>
                <a:spcPts val="600"/>
              </a:spcBef>
              <a:spcAft>
                <a:spcPts val="0"/>
              </a:spcAft>
              <a:buClr>
                <a:srgbClr val="000000"/>
              </a:buClr>
              <a:buSzPts val="2700"/>
              <a:buFont typeface="Calibri"/>
              <a:buChar char="•"/>
            </a:pPr>
            <a:r>
              <a:rPr lang="en-US" sz="2700"/>
              <a:t>xception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idx="1" type="body"/>
          </p:nvPr>
        </p:nvSpPr>
        <p:spPr>
          <a:xfrm>
            <a:off x="457199" y="728708"/>
            <a:ext cx="8229601" cy="4802462"/>
          </a:xfrm>
          <a:prstGeom prst="rect">
            <a:avLst/>
          </a:prstGeom>
          <a:noFill/>
          <a:ln>
            <a:noFill/>
          </a:ln>
        </p:spPr>
        <p:txBody>
          <a:bodyPr anchorCtr="0" anchor="t" bIns="45700" lIns="45700" spcFirstLastPara="1" rIns="45700" wrap="square" tIns="45700">
            <a:noAutofit/>
          </a:bodyPr>
          <a:lstStyle/>
          <a:p>
            <a:pPr indent="-270710" lvl="0" marL="270710" rtl="0" algn="l">
              <a:lnSpc>
                <a:spcPct val="80000"/>
              </a:lnSpc>
              <a:spcBef>
                <a:spcPts val="0"/>
              </a:spcBef>
              <a:spcAft>
                <a:spcPts val="0"/>
              </a:spcAft>
              <a:buClr>
                <a:srgbClr val="000000"/>
              </a:buClr>
              <a:buSzPts val="2200"/>
              <a:buFont typeface="Calibri"/>
              <a:buChar char="•"/>
            </a:pPr>
            <a:r>
              <a:rPr lang="en-US" sz="2200"/>
              <a:t>DenseNet121:It is a logical extension of ResNet.DenseNet connects the output of the previous layer instead of using summation.</a:t>
            </a:r>
            <a:endParaRPr/>
          </a:p>
          <a:p>
            <a:pPr indent="-131010" lvl="0" marL="270710" rtl="0" algn="l">
              <a:lnSpc>
                <a:spcPct val="80000"/>
              </a:lnSpc>
              <a:spcBef>
                <a:spcPts val="600"/>
              </a:spcBef>
              <a:spcAft>
                <a:spcPts val="0"/>
              </a:spcAft>
              <a:buClr>
                <a:srgbClr val="000000"/>
              </a:buClr>
              <a:buSzPts val="2200"/>
              <a:buFont typeface="Calibri"/>
              <a:buNone/>
            </a:pPr>
            <a:r>
              <a:t/>
            </a:r>
            <a:endParaRPr sz="2200"/>
          </a:p>
          <a:p>
            <a:pPr indent="-131010" lvl="0" marL="270710" rtl="0" algn="l">
              <a:lnSpc>
                <a:spcPct val="80000"/>
              </a:lnSpc>
              <a:spcBef>
                <a:spcPts val="600"/>
              </a:spcBef>
              <a:spcAft>
                <a:spcPts val="0"/>
              </a:spcAft>
              <a:buClr>
                <a:srgbClr val="000000"/>
              </a:buClr>
              <a:buSzPts val="2200"/>
              <a:buFont typeface="Calibri"/>
              <a:buNone/>
            </a:pPr>
            <a:r>
              <a:t/>
            </a:r>
            <a:endParaRPr sz="2200"/>
          </a:p>
          <a:p>
            <a:pPr indent="-131010" lvl="0" marL="270710" rtl="0" algn="l">
              <a:lnSpc>
                <a:spcPct val="80000"/>
              </a:lnSpc>
              <a:spcBef>
                <a:spcPts val="600"/>
              </a:spcBef>
              <a:spcAft>
                <a:spcPts val="0"/>
              </a:spcAft>
              <a:buClr>
                <a:srgbClr val="000000"/>
              </a:buClr>
              <a:buSzPts val="2200"/>
              <a:buFont typeface="Calibri"/>
              <a:buNone/>
            </a:pPr>
            <a:r>
              <a:t/>
            </a:r>
            <a:endParaRPr sz="2200"/>
          </a:p>
          <a:p>
            <a:pPr indent="-131010" lvl="0" marL="270710" rtl="0" algn="l">
              <a:lnSpc>
                <a:spcPct val="80000"/>
              </a:lnSpc>
              <a:spcBef>
                <a:spcPts val="600"/>
              </a:spcBef>
              <a:spcAft>
                <a:spcPts val="0"/>
              </a:spcAft>
              <a:buClr>
                <a:srgbClr val="000000"/>
              </a:buClr>
              <a:buSzPts val="2200"/>
              <a:buFont typeface="Calibri"/>
              <a:buNone/>
            </a:pPr>
            <a:r>
              <a:t/>
            </a:r>
            <a:endParaRPr sz="2200"/>
          </a:p>
          <a:p>
            <a:pPr indent="-270710" lvl="0" marL="270710" rtl="0" algn="l">
              <a:lnSpc>
                <a:spcPct val="80000"/>
              </a:lnSpc>
              <a:spcBef>
                <a:spcPts val="600"/>
              </a:spcBef>
              <a:spcAft>
                <a:spcPts val="0"/>
              </a:spcAft>
              <a:buClr>
                <a:srgbClr val="000000"/>
              </a:buClr>
              <a:buSzPts val="2200"/>
              <a:buFont typeface="Calibri"/>
              <a:buChar char="•"/>
            </a:pPr>
            <a:r>
              <a:rPr lang="en-US" sz="2200"/>
              <a:t>InceptionV3 :Inception v3 is a widely-used image recognition model that has been shown to attain greater than 78.1% accuracy on the ImageNet dataset. </a:t>
            </a:r>
            <a:endParaRPr/>
          </a:p>
        </p:txBody>
      </p:sp>
      <p:pic>
        <p:nvPicPr>
          <p:cNvPr descr="Screen Shot 2019-05-05 at 7.27.53 PM.png" id="71" name="Google Shape;71;p14"/>
          <p:cNvPicPr preferRelativeResize="0"/>
          <p:nvPr/>
        </p:nvPicPr>
        <p:blipFill rotWithShape="1">
          <a:blip r:embed="rId3">
            <a:alphaModFix/>
          </a:blip>
          <a:srcRect b="0" l="0" r="0" t="0"/>
          <a:stretch/>
        </p:blipFill>
        <p:spPr>
          <a:xfrm>
            <a:off x="1948643" y="3941829"/>
            <a:ext cx="4808824" cy="1865000"/>
          </a:xfrm>
          <a:prstGeom prst="rect">
            <a:avLst/>
          </a:prstGeom>
          <a:noFill/>
          <a:ln>
            <a:noFill/>
          </a:ln>
        </p:spPr>
      </p:pic>
      <p:pic>
        <p:nvPicPr>
          <p:cNvPr descr="Screen Shot 2019-05-05 at 7.29.29 PM.png" id="72" name="Google Shape;72;p14"/>
          <p:cNvPicPr preferRelativeResize="0"/>
          <p:nvPr/>
        </p:nvPicPr>
        <p:blipFill rotWithShape="1">
          <a:blip r:embed="rId4">
            <a:alphaModFix/>
          </a:blip>
          <a:srcRect b="0" l="0" r="0" t="0"/>
          <a:stretch/>
        </p:blipFill>
        <p:spPr>
          <a:xfrm>
            <a:off x="883129" y="1401881"/>
            <a:ext cx="6939851" cy="13986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457200" y="728708"/>
            <a:ext cx="8229600" cy="4802462"/>
          </a:xfrm>
          <a:prstGeom prst="rect">
            <a:avLst/>
          </a:prstGeom>
          <a:noFill/>
          <a:ln>
            <a:noFill/>
          </a:ln>
        </p:spPr>
        <p:txBody>
          <a:bodyPr anchorCtr="0" anchor="t" bIns="45700" lIns="45700" spcFirstLastPara="1" rIns="45700" wrap="square" tIns="45700">
            <a:noAutofit/>
          </a:bodyPr>
          <a:lstStyle/>
          <a:p>
            <a:pPr indent="-270710" lvl="0" marL="270710" rtl="0" algn="l">
              <a:lnSpc>
                <a:spcPct val="80000"/>
              </a:lnSpc>
              <a:spcBef>
                <a:spcPts val="0"/>
              </a:spcBef>
              <a:spcAft>
                <a:spcPts val="0"/>
              </a:spcAft>
              <a:buClr>
                <a:srgbClr val="000000"/>
              </a:buClr>
              <a:buSzPts val="2200"/>
              <a:buFont typeface="Calibri"/>
              <a:buChar char="•"/>
            </a:pPr>
            <a:r>
              <a:rPr lang="en-US" sz="2200"/>
              <a:t>ResNet50：It is a deep convolutional networks for classification.</a:t>
            </a:r>
            <a:endParaRPr/>
          </a:p>
          <a:p>
            <a:pPr indent="-270710" lvl="0" marL="270710" rtl="0" algn="l">
              <a:lnSpc>
                <a:spcPct val="80000"/>
              </a:lnSpc>
              <a:spcBef>
                <a:spcPts val="600"/>
              </a:spcBef>
              <a:spcAft>
                <a:spcPts val="0"/>
              </a:spcAft>
              <a:buClr>
                <a:srgbClr val="000000"/>
              </a:buClr>
              <a:buSzPts val="2200"/>
              <a:buFont typeface="Calibri"/>
              <a:buChar char="•"/>
            </a:pPr>
            <a:r>
              <a:rPr lang="en-US" sz="2200"/>
              <a:t>VGG16：It convolutional neural network is a model proposed by Oxford University in 2014.It is simple and practical, the most popular of which is VGG-16, which is a 16-layer model.</a:t>
            </a:r>
            <a:endParaRPr/>
          </a:p>
        </p:txBody>
      </p:sp>
      <p:pic>
        <p:nvPicPr>
          <p:cNvPr descr="Screen Shot 2019-05-05 at 8.01.44 PM.png" id="78" name="Google Shape;78;p15"/>
          <p:cNvPicPr preferRelativeResize="0"/>
          <p:nvPr/>
        </p:nvPicPr>
        <p:blipFill rotWithShape="1">
          <a:blip r:embed="rId3">
            <a:alphaModFix/>
          </a:blip>
          <a:srcRect b="0" l="0" r="0" t="0"/>
          <a:stretch/>
        </p:blipFill>
        <p:spPr>
          <a:xfrm>
            <a:off x="1279999" y="2793332"/>
            <a:ext cx="6584002" cy="18972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457200" y="728708"/>
            <a:ext cx="8229600" cy="4802462"/>
          </a:xfrm>
          <a:prstGeom prst="rect">
            <a:avLst/>
          </a:prstGeom>
          <a:noFill/>
          <a:ln>
            <a:noFill/>
          </a:ln>
        </p:spPr>
        <p:txBody>
          <a:bodyPr anchorCtr="0" anchor="t" bIns="45700" lIns="45700" spcFirstLastPara="1" rIns="45700" wrap="square" tIns="45700">
            <a:noAutofit/>
          </a:bodyPr>
          <a:lstStyle/>
          <a:p>
            <a:pPr indent="-270710" lvl="0" marL="270710" rtl="0" algn="l">
              <a:lnSpc>
                <a:spcPct val="80000"/>
              </a:lnSpc>
              <a:spcBef>
                <a:spcPts val="0"/>
              </a:spcBef>
              <a:spcAft>
                <a:spcPts val="0"/>
              </a:spcAft>
              <a:buClr>
                <a:srgbClr val="000000"/>
              </a:buClr>
              <a:buSzPts val="2200"/>
              <a:buFont typeface="Calibri"/>
              <a:buChar char="•"/>
            </a:pPr>
            <a:r>
              <a:rPr lang="en-US" sz="2200"/>
              <a:t>MobileNet:It is an efficient model for mobile and embedded devices. MobileNets is based on streamlined, using depth wise separable convolutions to build lightweight deep neural networks.</a:t>
            </a:r>
            <a:endParaRPr/>
          </a:p>
          <a:p>
            <a:pPr indent="-270710" lvl="0" marL="270710" rtl="0" algn="l">
              <a:lnSpc>
                <a:spcPct val="80000"/>
              </a:lnSpc>
              <a:spcBef>
                <a:spcPts val="600"/>
              </a:spcBef>
              <a:spcAft>
                <a:spcPts val="0"/>
              </a:spcAft>
              <a:buClr>
                <a:srgbClr val="000000"/>
              </a:buClr>
              <a:buSzPts val="2200"/>
              <a:buFont typeface="Calibri"/>
              <a:buChar char="•"/>
            </a:pPr>
            <a:r>
              <a:rPr lang="en-US" sz="2200"/>
              <a:t>Nasnet :It classifies images. Given an image, the NasNet network will output probabilities of the different classes that an image could potentially belong to.</a:t>
            </a:r>
            <a:endParaRPr/>
          </a:p>
          <a:p>
            <a:pPr indent="-270710" lvl="0" marL="270710" rtl="0" algn="l">
              <a:lnSpc>
                <a:spcPct val="80000"/>
              </a:lnSpc>
              <a:spcBef>
                <a:spcPts val="600"/>
              </a:spcBef>
              <a:spcAft>
                <a:spcPts val="0"/>
              </a:spcAft>
              <a:buClr>
                <a:srgbClr val="000000"/>
              </a:buClr>
              <a:buSzPts val="2200"/>
              <a:buFont typeface="Calibri"/>
              <a:buChar char="•"/>
            </a:pPr>
            <a:r>
              <a:rPr lang="en-US" sz="2200"/>
              <a:t>xception:The mapping of cross-channel correlation and spatial correlation in the feature map of the convolutional neural network can be completely decoupled. This assumption is an extreme assumption in the Inception structure.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457200" y="520383"/>
            <a:ext cx="8229600" cy="1143005"/>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F497D"/>
              </a:buClr>
              <a:buSzPts val="3200"/>
              <a:buFont typeface="Arial"/>
              <a:buNone/>
            </a:pPr>
            <a:r>
              <a:rPr lang="en-US" sz="3200">
                <a:solidFill>
                  <a:srgbClr val="1F497D"/>
                </a:solidFill>
                <a:latin typeface="Arial"/>
                <a:ea typeface="Arial"/>
                <a:cs typeface="Arial"/>
                <a:sym typeface="Arial"/>
              </a:rPr>
              <a:t>Models training</a:t>
            </a:r>
            <a:endParaRPr/>
          </a:p>
        </p:txBody>
      </p:sp>
      <p:sp>
        <p:nvSpPr>
          <p:cNvPr id="89" name="Google Shape;89;p17"/>
          <p:cNvSpPr txBox="1"/>
          <p:nvPr>
            <p:ph idx="1" type="body"/>
          </p:nvPr>
        </p:nvSpPr>
        <p:spPr>
          <a:xfrm>
            <a:off x="457200" y="1374501"/>
            <a:ext cx="8229600" cy="4802464"/>
          </a:xfrm>
          <a:prstGeom prst="rect">
            <a:avLst/>
          </a:prstGeom>
          <a:noFill/>
          <a:ln>
            <a:noFill/>
          </a:ln>
        </p:spPr>
        <p:txBody>
          <a:bodyPr anchorCtr="0" anchor="t" bIns="45700" lIns="45700" spcFirstLastPara="1" rIns="45700" wrap="square" tIns="45700">
            <a:noAutofit/>
          </a:bodyPr>
          <a:lstStyle/>
          <a:p>
            <a:pPr indent="-99260" lvl="0" marL="270710" rtl="0" algn="l">
              <a:lnSpc>
                <a:spcPct val="80000"/>
              </a:lnSpc>
              <a:spcBef>
                <a:spcPts val="0"/>
              </a:spcBef>
              <a:spcAft>
                <a:spcPts val="0"/>
              </a:spcAft>
              <a:buClr>
                <a:srgbClr val="000000"/>
              </a:buClr>
              <a:buSzPts val="2700"/>
              <a:buFont typeface="Calibri"/>
              <a:buNone/>
            </a:pPr>
            <a:r>
              <a:t/>
            </a:r>
            <a:endParaRPr sz="2700"/>
          </a:p>
          <a:p>
            <a:pPr indent="-270710" lvl="0" marL="270710" rtl="0" algn="l">
              <a:lnSpc>
                <a:spcPct val="80000"/>
              </a:lnSpc>
              <a:spcBef>
                <a:spcPts val="600"/>
              </a:spcBef>
              <a:spcAft>
                <a:spcPts val="0"/>
              </a:spcAft>
              <a:buClr>
                <a:srgbClr val="000000"/>
              </a:buClr>
              <a:buSzPts val="2700"/>
              <a:buFont typeface="Calibri"/>
              <a:buChar char="•"/>
            </a:pPr>
            <a:r>
              <a:rPr lang="en-US" sz="2700"/>
              <a:t>Convolutional Neural Network should be involved in order to do some significant steps, which are embedding, convolution, pooling, flattening, full connection.</a:t>
            </a:r>
            <a:endParaRPr/>
          </a:p>
          <a:p>
            <a:pPr indent="-99260" lvl="0" marL="270710" rtl="0" algn="l">
              <a:lnSpc>
                <a:spcPct val="80000"/>
              </a:lnSpc>
              <a:spcBef>
                <a:spcPts val="600"/>
              </a:spcBef>
              <a:spcAft>
                <a:spcPts val="0"/>
              </a:spcAft>
              <a:buClr>
                <a:srgbClr val="000000"/>
              </a:buClr>
              <a:buSzPts val="2700"/>
              <a:buFont typeface="Calibri"/>
              <a:buNone/>
            </a:pPr>
            <a:r>
              <a:t/>
            </a:r>
            <a:endParaRPr sz="2700"/>
          </a:p>
          <a:p>
            <a:pPr indent="-270710" lvl="0" marL="270710" rtl="0" algn="l">
              <a:lnSpc>
                <a:spcPct val="80000"/>
              </a:lnSpc>
              <a:spcBef>
                <a:spcPts val="600"/>
              </a:spcBef>
              <a:spcAft>
                <a:spcPts val="0"/>
              </a:spcAft>
              <a:buClr>
                <a:srgbClr val="000000"/>
              </a:buClr>
              <a:buSzPts val="2700"/>
              <a:buFont typeface="Calibri"/>
              <a:buChar char="•"/>
            </a:pPr>
            <a:r>
              <a:rPr lang="en-US" sz="2700"/>
              <a:t>Also, loss and accuracy are playing a significant role. The loss is the number of errors in prediction, so it should be decreased, and the accuracy should be increased.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descr="F0545E88-AB85-4389-9F59-B58A84AF6A64.png" id="94" name="Google Shape;94;p18"/>
          <p:cNvPicPr preferRelativeResize="0"/>
          <p:nvPr/>
        </p:nvPicPr>
        <p:blipFill rotWithShape="1">
          <a:blip r:embed="rId3">
            <a:alphaModFix/>
          </a:blip>
          <a:srcRect b="0" l="0" r="0" t="0"/>
          <a:stretch/>
        </p:blipFill>
        <p:spPr>
          <a:xfrm>
            <a:off x="660911" y="1228083"/>
            <a:ext cx="7618979" cy="2386405"/>
          </a:xfrm>
          <a:prstGeom prst="rect">
            <a:avLst/>
          </a:prstGeom>
          <a:noFill/>
          <a:ln>
            <a:noFill/>
          </a:ln>
        </p:spPr>
      </p:pic>
      <p:sp>
        <p:nvSpPr>
          <p:cNvPr id="95" name="Google Shape;95;p18"/>
          <p:cNvSpPr txBox="1"/>
          <p:nvPr/>
        </p:nvSpPr>
        <p:spPr>
          <a:xfrm>
            <a:off x="1865614" y="6731000"/>
            <a:ext cx="9273572" cy="840950"/>
          </a:xfrm>
          <a:prstGeom prst="rect">
            <a:avLst/>
          </a:prstGeom>
          <a:noFill/>
          <a:ln>
            <a:noFill/>
          </a:ln>
        </p:spPr>
        <p:txBody>
          <a:bodyPr anchorCtr="0" anchor="ctr" bIns="50800" lIns="50800" spcFirstLastPara="1" rIns="50800" wrap="square" tIns="50800">
            <a:noAutofit/>
          </a:bodyPr>
          <a:lstStyle/>
          <a:p>
            <a:pPr indent="-228600" lvl="0" marL="228600" marR="0" rtl="0" algn="l">
              <a:lnSpc>
                <a:spcPct val="107916"/>
              </a:lnSpc>
              <a:spcBef>
                <a:spcPts val="0"/>
              </a:spcBef>
              <a:spcAft>
                <a:spcPts val="0"/>
              </a:spcAft>
              <a:buClr>
                <a:srgbClr val="000000"/>
              </a:buClr>
              <a:buSzPts val="2200"/>
              <a:buFont typeface="Times"/>
              <a:buChar char="•"/>
            </a:pPr>
            <a:r>
              <a:rPr b="0" i="0" lang="en-US" sz="2200" u="none" cap="none" strike="noStrike">
                <a:solidFill>
                  <a:srgbClr val="000000"/>
                </a:solidFill>
                <a:latin typeface="Times"/>
                <a:ea typeface="Times"/>
                <a:cs typeface="Times"/>
                <a:sym typeface="Times"/>
              </a:rPr>
              <a:t>Here is how to get the output from a pre-trained CNN model we received using Jupyter Notebook.</a:t>
            </a:r>
            <a:endParaRPr/>
          </a:p>
        </p:txBody>
      </p:sp>
      <p:sp>
        <p:nvSpPr>
          <p:cNvPr id="96" name="Google Shape;96;p18"/>
          <p:cNvSpPr txBox="1"/>
          <p:nvPr/>
        </p:nvSpPr>
        <p:spPr>
          <a:xfrm>
            <a:off x="2246614" y="6731000"/>
            <a:ext cx="9273572" cy="840950"/>
          </a:xfrm>
          <a:prstGeom prst="rect">
            <a:avLst/>
          </a:prstGeom>
          <a:noFill/>
          <a:ln>
            <a:noFill/>
          </a:ln>
        </p:spPr>
        <p:txBody>
          <a:bodyPr anchorCtr="0" anchor="ctr" bIns="50800" lIns="50800" spcFirstLastPara="1" rIns="50800" wrap="square" tIns="50800">
            <a:noAutofit/>
          </a:bodyPr>
          <a:lstStyle/>
          <a:p>
            <a:pPr indent="-228600" lvl="0" marL="228600" marR="0" rtl="0" algn="l">
              <a:lnSpc>
                <a:spcPct val="107916"/>
              </a:lnSpc>
              <a:spcBef>
                <a:spcPts val="0"/>
              </a:spcBef>
              <a:spcAft>
                <a:spcPts val="0"/>
              </a:spcAft>
              <a:buClr>
                <a:srgbClr val="000000"/>
              </a:buClr>
              <a:buSzPts val="2200"/>
              <a:buFont typeface="Times"/>
              <a:buChar char="•"/>
            </a:pPr>
            <a:r>
              <a:rPr b="0" i="0" lang="en-US" sz="2200" u="none" cap="none" strike="noStrike">
                <a:solidFill>
                  <a:srgbClr val="000000"/>
                </a:solidFill>
                <a:latin typeface="Times"/>
                <a:ea typeface="Times"/>
                <a:cs typeface="Times"/>
                <a:sym typeface="Times"/>
              </a:rPr>
              <a:t>Here is how to get the output from a pre-trained CNN model we received using Jupyter Notebook.</a:t>
            </a:r>
            <a:endParaRPr/>
          </a:p>
        </p:txBody>
      </p:sp>
      <p:sp>
        <p:nvSpPr>
          <p:cNvPr id="97" name="Google Shape;97;p18"/>
          <p:cNvSpPr txBox="1"/>
          <p:nvPr/>
        </p:nvSpPr>
        <p:spPr>
          <a:xfrm>
            <a:off x="1865614" y="6731000"/>
            <a:ext cx="9273572" cy="840950"/>
          </a:xfrm>
          <a:prstGeom prst="rect">
            <a:avLst/>
          </a:prstGeom>
          <a:noFill/>
          <a:ln>
            <a:noFill/>
          </a:ln>
        </p:spPr>
        <p:txBody>
          <a:bodyPr anchorCtr="0" anchor="ctr" bIns="50800" lIns="50800" spcFirstLastPara="1" rIns="50800" wrap="square" tIns="50800">
            <a:noAutofit/>
          </a:bodyPr>
          <a:lstStyle/>
          <a:p>
            <a:pPr indent="-228600" lvl="0" marL="228600" marR="0" rtl="0" algn="l">
              <a:lnSpc>
                <a:spcPct val="107916"/>
              </a:lnSpc>
              <a:spcBef>
                <a:spcPts val="0"/>
              </a:spcBef>
              <a:spcAft>
                <a:spcPts val="0"/>
              </a:spcAft>
              <a:buClr>
                <a:srgbClr val="000000"/>
              </a:buClr>
              <a:buSzPts val="2200"/>
              <a:buFont typeface="Times"/>
              <a:buChar char="•"/>
            </a:pPr>
            <a:r>
              <a:rPr b="0" i="0" lang="en-US" sz="2200" u="none" cap="none" strike="noStrike">
                <a:solidFill>
                  <a:srgbClr val="000000"/>
                </a:solidFill>
                <a:latin typeface="Times"/>
                <a:ea typeface="Times"/>
                <a:cs typeface="Times"/>
                <a:sym typeface="Times"/>
              </a:rPr>
              <a:t>Here is how to get the output from a pre-trained CNN model we received using Jupyter Notebook.</a:t>
            </a:r>
            <a:endParaRPr/>
          </a:p>
        </p:txBody>
      </p:sp>
      <p:sp>
        <p:nvSpPr>
          <p:cNvPr id="98" name="Google Shape;98;p18"/>
          <p:cNvSpPr txBox="1"/>
          <p:nvPr/>
        </p:nvSpPr>
        <p:spPr>
          <a:xfrm>
            <a:off x="2373614" y="6832600"/>
            <a:ext cx="9273572" cy="840950"/>
          </a:xfrm>
          <a:prstGeom prst="rect">
            <a:avLst/>
          </a:prstGeom>
          <a:noFill/>
          <a:ln>
            <a:noFill/>
          </a:ln>
        </p:spPr>
        <p:txBody>
          <a:bodyPr anchorCtr="0" anchor="ctr" bIns="50800" lIns="50800" spcFirstLastPara="1" rIns="50800" wrap="square" tIns="50800">
            <a:noAutofit/>
          </a:bodyPr>
          <a:lstStyle/>
          <a:p>
            <a:pPr indent="-228600" lvl="0" marL="228600" marR="0" rtl="0" algn="l">
              <a:lnSpc>
                <a:spcPct val="107916"/>
              </a:lnSpc>
              <a:spcBef>
                <a:spcPts val="0"/>
              </a:spcBef>
              <a:spcAft>
                <a:spcPts val="0"/>
              </a:spcAft>
              <a:buClr>
                <a:srgbClr val="000000"/>
              </a:buClr>
              <a:buSzPts val="2200"/>
              <a:buFont typeface="Times"/>
              <a:buChar char="•"/>
            </a:pPr>
            <a:r>
              <a:rPr b="0" i="0" lang="en-US" sz="2200" u="none" cap="none" strike="noStrike">
                <a:solidFill>
                  <a:srgbClr val="000000"/>
                </a:solidFill>
                <a:latin typeface="Times"/>
                <a:ea typeface="Times"/>
                <a:cs typeface="Times"/>
                <a:sym typeface="Times"/>
              </a:rPr>
              <a:t>Here is how to get the output from a pre-trained CNN model we received using Jupyter Notebook.</a:t>
            </a:r>
            <a:endParaRPr/>
          </a:p>
        </p:txBody>
      </p:sp>
      <p:sp>
        <p:nvSpPr>
          <p:cNvPr id="99" name="Google Shape;99;p18"/>
          <p:cNvSpPr txBox="1"/>
          <p:nvPr/>
        </p:nvSpPr>
        <p:spPr>
          <a:xfrm>
            <a:off x="330122" y="4297681"/>
            <a:ext cx="8483755" cy="800097"/>
          </a:xfrm>
          <a:prstGeom prst="rect">
            <a:avLst/>
          </a:prstGeom>
          <a:noFill/>
          <a:ln>
            <a:noFill/>
          </a:ln>
        </p:spPr>
        <p:txBody>
          <a:bodyPr anchorCtr="0" anchor="t" bIns="45700" lIns="45700" spcFirstLastPara="1" rIns="45700" wrap="square" tIns="45700">
            <a:noAutofit/>
          </a:bodyPr>
          <a:lstStyle/>
          <a:p>
            <a:pPr indent="0" lvl="0" marL="0" marR="0" rtl="0" algn="l">
              <a:lnSpc>
                <a:spcPct val="80000"/>
              </a:lnSpc>
              <a:spcBef>
                <a:spcPts val="0"/>
              </a:spcBef>
              <a:spcAft>
                <a:spcPts val="0"/>
              </a:spcAft>
              <a:buClr>
                <a:srgbClr val="000000"/>
              </a:buClr>
              <a:buSzPts val="2700"/>
              <a:buFont typeface="Calibri"/>
              <a:buNone/>
            </a:pPr>
            <a:r>
              <a:rPr b="0" i="0" lang="en-US" sz="2700" u="none" cap="none" strike="noStrike">
                <a:solidFill>
                  <a:srgbClr val="000000"/>
                </a:solidFill>
                <a:latin typeface="Calibri"/>
                <a:ea typeface="Calibri"/>
                <a:cs typeface="Calibri"/>
                <a:sym typeface="Calibri"/>
              </a:rPr>
              <a:t>Here is how to get the output from a pre-trained CNN model we received using Jupyter Notebook.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1F497D"/>
              </a:buClr>
              <a:buSzPts val="3200"/>
              <a:buFont typeface="Arial"/>
              <a:buNone/>
            </a:pPr>
            <a:r>
              <a:rPr lang="en-US" sz="3200">
                <a:solidFill>
                  <a:srgbClr val="1F497D"/>
                </a:solidFill>
                <a:latin typeface="Arial"/>
                <a:ea typeface="Arial"/>
                <a:cs typeface="Arial"/>
                <a:sym typeface="Arial"/>
              </a:rPr>
              <a:t>Loading the model</a:t>
            </a:r>
            <a:endParaRPr/>
          </a:p>
        </p:txBody>
      </p:sp>
      <p:sp>
        <p:nvSpPr>
          <p:cNvPr id="105" name="Google Shape;105;p19"/>
          <p:cNvSpPr txBox="1"/>
          <p:nvPr>
            <p:ph idx="1" type="body"/>
          </p:nvPr>
        </p:nvSpPr>
        <p:spPr>
          <a:xfrm>
            <a:off x="457200" y="1323702"/>
            <a:ext cx="8229600" cy="4210596"/>
          </a:xfrm>
          <a:prstGeom prst="rect">
            <a:avLst/>
          </a:prstGeom>
          <a:noFill/>
          <a:ln>
            <a:noFill/>
          </a:ln>
        </p:spPr>
        <p:txBody>
          <a:bodyPr anchorCtr="0" anchor="t" bIns="45700" lIns="45700" spcFirstLastPara="1" rIns="45700" wrap="square" tIns="45700">
            <a:noAutofit/>
          </a:bodyPr>
          <a:lstStyle/>
          <a:p>
            <a:pPr indent="-188413" lvl="0" marL="188413" rtl="0" algn="l">
              <a:lnSpc>
                <a:spcPct val="107916"/>
              </a:lnSpc>
              <a:spcBef>
                <a:spcPts val="0"/>
              </a:spcBef>
              <a:spcAft>
                <a:spcPts val="0"/>
              </a:spcAft>
              <a:buClr>
                <a:srgbClr val="000000"/>
              </a:buClr>
              <a:buSzPts val="1500"/>
              <a:buFont typeface="Calibri"/>
              <a:buAutoNum type="arabicPeriod"/>
            </a:pPr>
            <a:r>
              <a:rPr lang="en-US" sz="1500"/>
              <a:t> First, Loading the model:</a:t>
            </a:r>
            <a:endParaRPr sz="1100">
              <a:latin typeface="Calibri"/>
              <a:ea typeface="Calibri"/>
              <a:cs typeface="Calibri"/>
              <a:sym typeface="Calibri"/>
            </a:endParaRPr>
          </a:p>
          <a:p>
            <a:pPr indent="147318" lvl="0" marL="0" rtl="0" algn="l">
              <a:lnSpc>
                <a:spcPct val="107916"/>
              </a:lnSpc>
              <a:spcBef>
                <a:spcPts val="400"/>
              </a:spcBef>
              <a:spcAft>
                <a:spcPts val="0"/>
              </a:spcAft>
              <a:buClr>
                <a:srgbClr val="000000"/>
              </a:buClr>
              <a:buSzPts val="1100"/>
              <a:buNone/>
            </a:pPr>
            <a:r>
              <a:rPr lang="en-US" sz="1100">
                <a:latin typeface="Calibri"/>
                <a:ea typeface="Calibri"/>
                <a:cs typeface="Calibri"/>
                <a:sym typeface="Calibri"/>
              </a:rPr>
              <a:t>#Tensorflow and leras should be imported </a:t>
            </a:r>
            <a:endParaRPr/>
          </a:p>
          <a:p>
            <a:pPr indent="147318" lvl="0" marL="0" rtl="0" algn="l">
              <a:lnSpc>
                <a:spcPct val="107916"/>
              </a:lnSpc>
              <a:spcBef>
                <a:spcPts val="400"/>
              </a:spcBef>
              <a:spcAft>
                <a:spcPts val="0"/>
              </a:spcAft>
              <a:buClr>
                <a:srgbClr val="000000"/>
              </a:buClr>
              <a:buSzPts val="1100"/>
              <a:buNone/>
            </a:pPr>
            <a:r>
              <a:rPr lang="en-US" sz="1100">
                <a:latin typeface="Calibri"/>
                <a:ea typeface="Calibri"/>
                <a:cs typeface="Calibri"/>
                <a:sym typeface="Calibri"/>
              </a:rPr>
              <a:t>import tensorflow as tf</a:t>
            </a:r>
            <a:endParaRPr/>
          </a:p>
          <a:p>
            <a:pPr indent="147318" lvl="0" marL="0" rtl="0" algn="l">
              <a:lnSpc>
                <a:spcPct val="107916"/>
              </a:lnSpc>
              <a:spcBef>
                <a:spcPts val="400"/>
              </a:spcBef>
              <a:spcAft>
                <a:spcPts val="0"/>
              </a:spcAft>
              <a:buClr>
                <a:srgbClr val="000000"/>
              </a:buClr>
              <a:buSzPts val="1100"/>
              <a:buNone/>
            </a:pPr>
            <a:r>
              <a:rPr lang="en-US" sz="1100">
                <a:latin typeface="Calibri"/>
                <a:ea typeface="Calibri"/>
                <a:cs typeface="Calibri"/>
                <a:sym typeface="Calibri"/>
              </a:rPr>
              <a:t>from keras.models import load_model</a:t>
            </a:r>
            <a:endParaRPr/>
          </a:p>
          <a:p>
            <a:pPr indent="147318" lvl="0" marL="0" rtl="0" algn="l">
              <a:lnSpc>
                <a:spcPct val="107916"/>
              </a:lnSpc>
              <a:spcBef>
                <a:spcPts val="400"/>
              </a:spcBef>
              <a:spcAft>
                <a:spcPts val="0"/>
              </a:spcAft>
              <a:buClr>
                <a:srgbClr val="000000"/>
              </a:buClr>
              <a:buSzPts val="1100"/>
              <a:buNone/>
            </a:pPr>
            <a:r>
              <a:rPr lang="en-US" sz="1100">
                <a:latin typeface="Calibri"/>
                <a:ea typeface="Calibri"/>
                <a:cs typeface="Calibri"/>
                <a:sym typeface="Calibri"/>
              </a:rPr>
              <a:t>model = load_model(‘CNN011019-223859_model.h5')</a:t>
            </a:r>
            <a:endParaRPr/>
          </a:p>
          <a:p>
            <a:pPr indent="-188413" lvl="0" marL="188413" rtl="0" algn="l">
              <a:lnSpc>
                <a:spcPct val="107916"/>
              </a:lnSpc>
              <a:spcBef>
                <a:spcPts val="400"/>
              </a:spcBef>
              <a:spcAft>
                <a:spcPts val="0"/>
              </a:spcAft>
              <a:buClr>
                <a:srgbClr val="000000"/>
              </a:buClr>
              <a:buSzPts val="1500"/>
              <a:buFont typeface="Calibri"/>
              <a:buAutoNum type="arabicPeriod" startAt="2"/>
            </a:pPr>
            <a:r>
              <a:rPr lang="en-US" sz="1500"/>
              <a:t>Second, many functions can be used getting information about the model,</a:t>
            </a:r>
            <a:r>
              <a:rPr lang="en-US" sz="1100">
                <a:latin typeface="Calibri"/>
                <a:ea typeface="Calibri"/>
                <a:cs typeface="Calibri"/>
                <a:sym typeface="Calibri"/>
              </a:rPr>
              <a:t> such as model.summary(): to get all the layers.</a:t>
            </a:r>
            <a:endParaRPr sz="1100">
              <a:latin typeface="Calibri"/>
              <a:ea typeface="Calibri"/>
              <a:cs typeface="Calibri"/>
              <a:sym typeface="Calibri"/>
            </a:endParaRPr>
          </a:p>
          <a:p>
            <a:pPr indent="0" lvl="0" marL="0" rtl="0" algn="l">
              <a:lnSpc>
                <a:spcPct val="107916"/>
              </a:lnSpc>
              <a:spcBef>
                <a:spcPts val="400"/>
              </a:spcBef>
              <a:spcAft>
                <a:spcPts val="0"/>
              </a:spcAft>
              <a:buClr>
                <a:srgbClr val="000000"/>
              </a:buClr>
              <a:buSzPts val="1100"/>
              <a:buNone/>
            </a:pPr>
            <a:r>
              <a:t/>
            </a:r>
            <a:endParaRPr sz="1100">
              <a:latin typeface="Calibri"/>
              <a:ea typeface="Calibri"/>
              <a:cs typeface="Calibri"/>
              <a:sym typeface="Calibri"/>
            </a:endParaRPr>
          </a:p>
          <a:p>
            <a:pPr indent="-188413" lvl="0" marL="188413" rtl="0" algn="l">
              <a:lnSpc>
                <a:spcPct val="107916"/>
              </a:lnSpc>
              <a:spcBef>
                <a:spcPts val="400"/>
              </a:spcBef>
              <a:spcAft>
                <a:spcPts val="0"/>
              </a:spcAft>
              <a:buClr>
                <a:srgbClr val="000000"/>
              </a:buClr>
              <a:buSzPts val="1500"/>
              <a:buFont typeface="Calibri"/>
              <a:buAutoNum type="arabicPeriod" startAt="2"/>
            </a:pPr>
            <a:r>
              <a:rPr lang="en-US" sz="1500"/>
              <a:t>Third, save a json file for this model for future developments.</a:t>
            </a:r>
            <a:endParaRPr sz="1100">
              <a:latin typeface="Calibri"/>
              <a:ea typeface="Calibri"/>
              <a:cs typeface="Calibri"/>
              <a:sym typeface="Calibri"/>
            </a:endParaRPr>
          </a:p>
          <a:p>
            <a:pPr indent="147318" lvl="0" marL="0" rtl="0" algn="l">
              <a:lnSpc>
                <a:spcPct val="107916"/>
              </a:lnSpc>
              <a:spcBef>
                <a:spcPts val="400"/>
              </a:spcBef>
              <a:spcAft>
                <a:spcPts val="0"/>
              </a:spcAft>
              <a:buClr>
                <a:srgbClr val="000000"/>
              </a:buClr>
              <a:buSzPts val="1100"/>
              <a:buNone/>
            </a:pPr>
            <a:r>
              <a:rPr lang="en-US" sz="1100">
                <a:latin typeface="Calibri"/>
                <a:ea typeface="Calibri"/>
                <a:cs typeface="Calibri"/>
                <a:sym typeface="Calibri"/>
              </a:rPr>
              <a:t># save as JSON</a:t>
            </a:r>
            <a:endParaRPr/>
          </a:p>
          <a:p>
            <a:pPr indent="147318" lvl="0" marL="0" rtl="0" algn="l">
              <a:lnSpc>
                <a:spcPct val="107916"/>
              </a:lnSpc>
              <a:spcBef>
                <a:spcPts val="400"/>
              </a:spcBef>
              <a:spcAft>
                <a:spcPts val="0"/>
              </a:spcAft>
              <a:buClr>
                <a:srgbClr val="000000"/>
              </a:buClr>
              <a:buSzPts val="1100"/>
              <a:buNone/>
            </a:pPr>
            <a:r>
              <a:rPr lang="en-US" sz="1100">
                <a:latin typeface="Calibri"/>
                <a:ea typeface="Calibri"/>
                <a:cs typeface="Calibri"/>
                <a:sym typeface="Calibri"/>
              </a:rPr>
              <a:t>json_string = model.to_json()</a:t>
            </a:r>
            <a:endParaRPr/>
          </a:p>
          <a:p>
            <a:pPr indent="147318" lvl="0" marL="0" rtl="0" algn="l">
              <a:lnSpc>
                <a:spcPct val="107916"/>
              </a:lnSpc>
              <a:spcBef>
                <a:spcPts val="400"/>
              </a:spcBef>
              <a:spcAft>
                <a:spcPts val="0"/>
              </a:spcAft>
              <a:buClr>
                <a:srgbClr val="000000"/>
              </a:buClr>
              <a:buSzPts val="1100"/>
              <a:buNone/>
            </a:pPr>
            <a:r>
              <a:rPr lang="en-US" sz="1100">
                <a:latin typeface="Calibri"/>
                <a:ea typeface="Calibri"/>
                <a:cs typeface="Calibri"/>
                <a:sym typeface="Calibri"/>
              </a:rPr>
              <a:t>with open('CNN011019-223859_model.json', 'w') as file:</a:t>
            </a:r>
            <a:endParaRPr/>
          </a:p>
          <a:p>
            <a:pPr indent="147318" lvl="0" marL="0" rtl="0" algn="l">
              <a:lnSpc>
                <a:spcPct val="107916"/>
              </a:lnSpc>
              <a:spcBef>
                <a:spcPts val="400"/>
              </a:spcBef>
              <a:spcAft>
                <a:spcPts val="0"/>
              </a:spcAft>
              <a:buClr>
                <a:srgbClr val="000000"/>
              </a:buClr>
              <a:buSzPts val="1100"/>
              <a:buNone/>
            </a:pPr>
            <a:r>
              <a:rPr lang="en-US" sz="1100">
                <a:latin typeface="Calibri"/>
                <a:ea typeface="Calibri"/>
                <a:cs typeface="Calibri"/>
                <a:sym typeface="Calibri"/>
              </a:rPr>
              <a:t>file.write(json_string)</a:t>
            </a:r>
            <a:endParaRPr/>
          </a:p>
          <a:p>
            <a:pPr indent="-188413" lvl="0" marL="188413" rtl="0" algn="l">
              <a:lnSpc>
                <a:spcPct val="107916"/>
              </a:lnSpc>
              <a:spcBef>
                <a:spcPts val="400"/>
              </a:spcBef>
              <a:spcAft>
                <a:spcPts val="0"/>
              </a:spcAft>
              <a:buClr>
                <a:srgbClr val="000000"/>
              </a:buClr>
              <a:buSzPts val="1500"/>
              <a:buFont typeface="Calibri"/>
              <a:buAutoNum type="arabicPeriod" startAt="4"/>
            </a:pPr>
            <a:r>
              <a:rPr lang="en-US" sz="1500"/>
              <a:t>Fourth, compiling the model</a:t>
            </a:r>
            <a:endParaRPr sz="1100">
              <a:latin typeface="Calibri"/>
              <a:ea typeface="Calibri"/>
              <a:cs typeface="Calibri"/>
              <a:sym typeface="Calibri"/>
            </a:endParaRPr>
          </a:p>
          <a:p>
            <a:pPr indent="147318" lvl="0" marL="0" rtl="0" algn="l">
              <a:lnSpc>
                <a:spcPct val="107916"/>
              </a:lnSpc>
              <a:spcBef>
                <a:spcPts val="400"/>
              </a:spcBef>
              <a:spcAft>
                <a:spcPts val="0"/>
              </a:spcAft>
              <a:buClr>
                <a:srgbClr val="000000"/>
              </a:buClr>
              <a:buSzPts val="1100"/>
              <a:buNone/>
            </a:pPr>
            <a:r>
              <a:rPr lang="en-US" sz="1100">
                <a:latin typeface="Calibri"/>
                <a:ea typeface="Calibri"/>
                <a:cs typeface="Calibri"/>
                <a:sym typeface="Calibri"/>
              </a:rPr>
              <a:t>model.compile(loss='binary_crossentropy',</a:t>
            </a:r>
            <a:endParaRPr/>
          </a:p>
          <a:p>
            <a:pPr indent="147318" lvl="0" marL="0" rtl="0" algn="l">
              <a:lnSpc>
                <a:spcPct val="107916"/>
              </a:lnSpc>
              <a:spcBef>
                <a:spcPts val="400"/>
              </a:spcBef>
              <a:spcAft>
                <a:spcPts val="0"/>
              </a:spcAft>
              <a:buClr>
                <a:srgbClr val="000000"/>
              </a:buClr>
              <a:buSzPts val="1100"/>
              <a:buNone/>
            </a:pPr>
            <a:r>
              <a:rPr lang="en-US" sz="1100">
                <a:latin typeface="Calibri"/>
                <a:ea typeface="Calibri"/>
                <a:cs typeface="Calibri"/>
                <a:sym typeface="Calibri"/>
              </a:rPr>
              <a:t>              optimizer='Adam',</a:t>
            </a:r>
            <a:endParaRPr/>
          </a:p>
          <a:p>
            <a:pPr indent="147318" lvl="0" marL="0" rtl="0" algn="l">
              <a:lnSpc>
                <a:spcPct val="107916"/>
              </a:lnSpc>
              <a:spcBef>
                <a:spcPts val="400"/>
              </a:spcBef>
              <a:spcAft>
                <a:spcPts val="0"/>
              </a:spcAft>
              <a:buClr>
                <a:srgbClr val="000000"/>
              </a:buClr>
              <a:buSzPts val="1100"/>
              <a:buNone/>
            </a:pPr>
            <a:r>
              <a:rPr lang="en-US" sz="1100">
                <a:latin typeface="Calibri"/>
                <a:ea typeface="Calibri"/>
                <a:cs typeface="Calibri"/>
                <a:sym typeface="Calibri"/>
              </a:rPr>
              <a:t>              metrics=['accuracy'])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