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Proxima Nova"/>
      <p:regular r:id="rId43"/>
      <p:bold r:id="rId44"/>
      <p:italic r:id="rId45"/>
      <p:boldItalic r:id="rId46"/>
    </p:embeddedFont>
    <p:embeddedFont>
      <p:font typeface="Fira Sans Extra Condensed Medium"/>
      <p:regular r:id="rId47"/>
      <p:bold r:id="rId48"/>
      <p:italic r:id="rId49"/>
      <p:boldItalic r:id="rId50"/>
    </p:embeddedFont>
    <p:embeddedFont>
      <p:font typeface="Fira Sans Extra Condensed Light"/>
      <p:regular r:id="rId51"/>
      <p:bold r:id="rId52"/>
      <p:italic r:id="rId53"/>
      <p:boldItalic r:id="rId54"/>
    </p:embeddedFont>
    <p:embeddedFont>
      <p:font typeface="Proxima Nova Semibold"/>
      <p:regular r:id="rId55"/>
      <p:bold r:id="rId56"/>
      <p:boldItalic r:id="rId57"/>
    </p:embeddedFont>
    <p:embeddedFont>
      <p:font typeface="Fira Sans Extra Condensed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ProximaNova-bold.fntdata"/><Relationship Id="rId43" Type="http://schemas.openxmlformats.org/officeDocument/2006/relationships/font" Target="fonts/ProximaNova-regular.fntdata"/><Relationship Id="rId46" Type="http://schemas.openxmlformats.org/officeDocument/2006/relationships/font" Target="fonts/ProximaNova-boldItalic.fntdata"/><Relationship Id="rId45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bold.fntdata"/><Relationship Id="rId47" Type="http://schemas.openxmlformats.org/officeDocument/2006/relationships/font" Target="fonts/FiraSansExtraCondensedMedium-regular.fntdata"/><Relationship Id="rId49" Type="http://schemas.openxmlformats.org/officeDocument/2006/relationships/font" Target="fonts/FiraSansExtraCondensed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regular.fntdata"/><Relationship Id="rId38" Type="http://schemas.openxmlformats.org/officeDocument/2006/relationships/slide" Target="slides/slide33.xml"/><Relationship Id="rId61" Type="http://schemas.openxmlformats.org/officeDocument/2006/relationships/font" Target="fonts/FiraSansExtraCondensed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FiraSansExtraCondensed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ExtraCondensedLight-regular.fntdata"/><Relationship Id="rId50" Type="http://schemas.openxmlformats.org/officeDocument/2006/relationships/font" Target="fonts/FiraSansExtraCondensedMedium-boldItalic.fntdata"/><Relationship Id="rId53" Type="http://schemas.openxmlformats.org/officeDocument/2006/relationships/font" Target="fonts/FiraSansExtraCondensedLight-italic.fntdata"/><Relationship Id="rId52" Type="http://schemas.openxmlformats.org/officeDocument/2006/relationships/font" Target="fonts/FiraSansExtraCondensedLight-bold.fntdata"/><Relationship Id="rId11" Type="http://schemas.openxmlformats.org/officeDocument/2006/relationships/slide" Target="slides/slide6.xml"/><Relationship Id="rId55" Type="http://schemas.openxmlformats.org/officeDocument/2006/relationships/font" Target="fonts/ProximaNovaSemibold-regular.fntdata"/><Relationship Id="rId10" Type="http://schemas.openxmlformats.org/officeDocument/2006/relationships/slide" Target="slides/slide5.xml"/><Relationship Id="rId54" Type="http://schemas.openxmlformats.org/officeDocument/2006/relationships/font" Target="fonts/FiraSansExtraCondensedLight-boldItalic.fntdata"/><Relationship Id="rId13" Type="http://schemas.openxmlformats.org/officeDocument/2006/relationships/slide" Target="slides/slide8.xml"/><Relationship Id="rId57" Type="http://schemas.openxmlformats.org/officeDocument/2006/relationships/font" Target="fonts/ProximaNovaSemibold-boldItalic.fntdata"/><Relationship Id="rId12" Type="http://schemas.openxmlformats.org/officeDocument/2006/relationships/slide" Target="slides/slide7.xml"/><Relationship Id="rId56" Type="http://schemas.openxmlformats.org/officeDocument/2006/relationships/font" Target="fonts/ProximaNovaSemibold-bold.fntdata"/><Relationship Id="rId15" Type="http://schemas.openxmlformats.org/officeDocument/2006/relationships/slide" Target="slides/slide10.xml"/><Relationship Id="rId59" Type="http://schemas.openxmlformats.org/officeDocument/2006/relationships/font" Target="fonts/FiraSansExtraCondensed-bold.fntdata"/><Relationship Id="rId14" Type="http://schemas.openxmlformats.org/officeDocument/2006/relationships/slide" Target="slides/slide9.xml"/><Relationship Id="rId58" Type="http://schemas.openxmlformats.org/officeDocument/2006/relationships/font" Target="fonts/FiraSansExtraCondense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02da4598f_1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02da4598f_1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902da4598f_1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902da4598f_1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90364ff86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90364ff86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0364ff860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0364ff860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902da4598f_1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902da4598f_1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90364ff86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90364ff86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90364ff860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90364ff860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90364ff860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90364ff860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90364ff860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90364ff860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90364ff860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90364ff860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1edbc5b9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1edbc5b9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90364ff860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90364ff860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90364ff860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90364ff860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90364ff860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90364ff860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90364ff860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90364ff860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909aa31d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909aa31d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90364ff860_0_2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90364ff860_0_2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90364ff860_0_1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90364ff860_0_1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90364ff860_0_1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90364ff860_0_1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90364ff860_0_2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90364ff860_0_2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909aa31de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909aa31de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1edbc5b9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1edbc5b9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909aa31f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909aa31f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909aa31f8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909aa31f8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909aa31f8a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909aa31f8a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909aa31f8a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909aa31f8a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1edbc5b9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1edbc5b9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1edbc5b94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1edbc5b94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1edbc5b94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1edbc5b94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02da4598f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02da4598f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02da4598f_1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902da4598f_1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02da4598f_1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02da4598f_1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663175" y="2001400"/>
            <a:ext cx="3864300" cy="15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327825" y="3629775"/>
            <a:ext cx="25350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582861" y="1236303"/>
            <a:ext cx="2500500" cy="13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4663175" y="2001400"/>
            <a:ext cx="3864300" cy="15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Infographics</a:t>
            </a:r>
            <a:endParaRPr/>
          </a:p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5327825" y="3629775"/>
            <a:ext cx="25350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grpSp>
        <p:nvGrpSpPr>
          <p:cNvPr id="50" name="Google Shape;50;p16"/>
          <p:cNvGrpSpPr/>
          <p:nvPr/>
        </p:nvGrpSpPr>
        <p:grpSpPr>
          <a:xfrm>
            <a:off x="-2495408" y="-420258"/>
            <a:ext cx="7905024" cy="5640127"/>
            <a:chOff x="605249" y="402075"/>
            <a:chExt cx="5046297" cy="3600464"/>
          </a:xfrm>
        </p:grpSpPr>
        <p:sp>
          <p:nvSpPr>
            <p:cNvPr id="51" name="Google Shape;51;p16"/>
            <p:cNvSpPr/>
            <p:nvPr/>
          </p:nvSpPr>
          <p:spPr>
            <a:xfrm>
              <a:off x="5236077" y="881440"/>
              <a:ext cx="415469" cy="854254"/>
            </a:xfrm>
            <a:custGeom>
              <a:rect b="b" l="l" r="r" t="t"/>
              <a:pathLst>
                <a:path extrusionOk="0" h="25428" w="12367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3747922" y="967745"/>
              <a:ext cx="476612" cy="861443"/>
            </a:xfrm>
            <a:custGeom>
              <a:rect b="b" l="l" r="r" t="t"/>
              <a:pathLst>
                <a:path extrusionOk="0" h="25642" w="14187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6"/>
            <p:cNvSpPr/>
            <p:nvPr/>
          </p:nvSpPr>
          <p:spPr>
            <a:xfrm>
              <a:off x="3905280" y="412960"/>
              <a:ext cx="813805" cy="633938"/>
            </a:xfrm>
            <a:custGeom>
              <a:rect b="b" l="l" r="r" t="t"/>
              <a:pathLst>
                <a:path extrusionOk="0" h="18870" w="24224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6"/>
            <p:cNvSpPr/>
            <p:nvPr/>
          </p:nvSpPr>
          <p:spPr>
            <a:xfrm>
              <a:off x="4719051" y="402075"/>
              <a:ext cx="733748" cy="565706"/>
            </a:xfrm>
            <a:custGeom>
              <a:rect b="b" l="l" r="r" t="t"/>
              <a:pathLst>
                <a:path extrusionOk="0" h="16839" w="21841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6"/>
            <p:cNvSpPr/>
            <p:nvPr/>
          </p:nvSpPr>
          <p:spPr>
            <a:xfrm>
              <a:off x="4669599" y="1645721"/>
              <a:ext cx="831779" cy="606994"/>
            </a:xfrm>
            <a:custGeom>
              <a:rect b="b" l="l" r="r" t="t"/>
              <a:pathLst>
                <a:path extrusionOk="0" h="18068" w="24759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6"/>
            <p:cNvSpPr/>
            <p:nvPr/>
          </p:nvSpPr>
          <p:spPr>
            <a:xfrm>
              <a:off x="2748002" y="2669019"/>
              <a:ext cx="1516982" cy="1333520"/>
            </a:xfrm>
            <a:custGeom>
              <a:rect b="b" l="l" r="r" t="t"/>
              <a:pathLst>
                <a:path extrusionOk="0" h="39694" w="45155">
                  <a:moveTo>
                    <a:pt x="38249" y="0"/>
                  </a:moveTo>
                  <a:cubicBezTo>
                    <a:pt x="34020" y="1445"/>
                    <a:pt x="29898" y="2115"/>
                    <a:pt x="25749" y="2115"/>
                  </a:cubicBezTo>
                  <a:cubicBezTo>
                    <a:pt x="23421" y="6906"/>
                    <a:pt x="19727" y="10920"/>
                    <a:pt x="15177" y="13811"/>
                  </a:cubicBezTo>
                  <a:cubicBezTo>
                    <a:pt x="10600" y="16622"/>
                    <a:pt x="5354" y="18067"/>
                    <a:pt x="1" y="18067"/>
                  </a:cubicBezTo>
                  <a:cubicBezTo>
                    <a:pt x="1901" y="21627"/>
                    <a:pt x="4337" y="25079"/>
                    <a:pt x="7469" y="28211"/>
                  </a:cubicBezTo>
                  <a:cubicBezTo>
                    <a:pt x="5675" y="32226"/>
                    <a:pt x="3240" y="36134"/>
                    <a:pt x="1" y="39694"/>
                  </a:cubicBezTo>
                  <a:cubicBezTo>
                    <a:pt x="4685" y="39694"/>
                    <a:pt x="9369" y="39131"/>
                    <a:pt x="13839" y="37793"/>
                  </a:cubicBezTo>
                  <a:cubicBezTo>
                    <a:pt x="18282" y="36562"/>
                    <a:pt x="22645" y="34688"/>
                    <a:pt x="26552" y="32226"/>
                  </a:cubicBezTo>
                  <a:cubicBezTo>
                    <a:pt x="34582" y="27328"/>
                    <a:pt x="41033" y="20181"/>
                    <a:pt x="45155" y="11804"/>
                  </a:cubicBezTo>
                  <a:cubicBezTo>
                    <a:pt x="43388" y="7361"/>
                    <a:pt x="41033" y="3346"/>
                    <a:pt x="38249" y="0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6"/>
            <p:cNvSpPr/>
            <p:nvPr/>
          </p:nvSpPr>
          <p:spPr>
            <a:xfrm>
              <a:off x="3399912" y="1050455"/>
              <a:ext cx="1067380" cy="1715697"/>
            </a:xfrm>
            <a:custGeom>
              <a:rect b="b" l="l" r="r" t="t"/>
              <a:pathLst>
                <a:path extrusionOk="0" h="51070" w="31772">
                  <a:moveTo>
                    <a:pt x="14508" y="1"/>
                  </a:moveTo>
                  <a:cubicBezTo>
                    <a:pt x="9690" y="563"/>
                    <a:pt x="5247" y="1767"/>
                    <a:pt x="1232" y="3561"/>
                  </a:cubicBezTo>
                  <a:cubicBezTo>
                    <a:pt x="1446" y="7924"/>
                    <a:pt x="991" y="12153"/>
                    <a:pt x="1" y="16060"/>
                  </a:cubicBezTo>
                  <a:cubicBezTo>
                    <a:pt x="3909" y="19620"/>
                    <a:pt x="6799" y="24304"/>
                    <a:pt x="8245" y="29443"/>
                  </a:cubicBezTo>
                  <a:cubicBezTo>
                    <a:pt x="9021" y="32013"/>
                    <a:pt x="9369" y="34689"/>
                    <a:pt x="9369" y="37366"/>
                  </a:cubicBezTo>
                  <a:cubicBezTo>
                    <a:pt x="9369" y="38704"/>
                    <a:pt x="9369" y="40042"/>
                    <a:pt x="9155" y="41247"/>
                  </a:cubicBezTo>
                  <a:cubicBezTo>
                    <a:pt x="9155" y="41916"/>
                    <a:pt x="8914" y="42585"/>
                    <a:pt x="8807" y="43254"/>
                  </a:cubicBezTo>
                  <a:cubicBezTo>
                    <a:pt x="8700" y="43923"/>
                    <a:pt x="8593" y="44592"/>
                    <a:pt x="8352" y="45155"/>
                  </a:cubicBezTo>
                  <a:cubicBezTo>
                    <a:pt x="12367" y="44378"/>
                    <a:pt x="16274" y="42933"/>
                    <a:pt x="20075" y="40711"/>
                  </a:cubicBezTo>
                  <a:cubicBezTo>
                    <a:pt x="23528" y="43495"/>
                    <a:pt x="26660" y="46948"/>
                    <a:pt x="29229" y="51070"/>
                  </a:cubicBezTo>
                  <a:cubicBezTo>
                    <a:pt x="31772" y="42050"/>
                    <a:pt x="31665" y="32441"/>
                    <a:pt x="29095" y="23421"/>
                  </a:cubicBezTo>
                  <a:cubicBezTo>
                    <a:pt x="26552" y="14481"/>
                    <a:pt x="21413" y="6237"/>
                    <a:pt x="14508" y="1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1819135" y="611673"/>
              <a:ext cx="1809225" cy="876729"/>
            </a:xfrm>
            <a:custGeom>
              <a:rect b="b" l="l" r="r" t="t"/>
              <a:pathLst>
                <a:path extrusionOk="0" h="26097" w="53854">
                  <a:moveTo>
                    <a:pt x="27195" y="0"/>
                  </a:moveTo>
                  <a:cubicBezTo>
                    <a:pt x="17934" y="0"/>
                    <a:pt x="8566" y="2784"/>
                    <a:pt x="777" y="7816"/>
                  </a:cubicBezTo>
                  <a:cubicBezTo>
                    <a:pt x="1" y="12500"/>
                    <a:pt x="1" y="17184"/>
                    <a:pt x="536" y="21520"/>
                  </a:cubicBezTo>
                  <a:cubicBezTo>
                    <a:pt x="4899" y="22430"/>
                    <a:pt x="8807" y="23982"/>
                    <a:pt x="12260" y="26097"/>
                  </a:cubicBezTo>
                  <a:cubicBezTo>
                    <a:pt x="16837" y="23313"/>
                    <a:pt x="22083" y="21761"/>
                    <a:pt x="27436" y="21654"/>
                  </a:cubicBezTo>
                  <a:cubicBezTo>
                    <a:pt x="32789" y="21654"/>
                    <a:pt x="38008" y="23099"/>
                    <a:pt x="42585" y="25883"/>
                  </a:cubicBezTo>
                  <a:cubicBezTo>
                    <a:pt x="42933" y="21868"/>
                    <a:pt x="42585" y="17639"/>
                    <a:pt x="41488" y="13276"/>
                  </a:cubicBezTo>
                  <a:cubicBezTo>
                    <a:pt x="45048" y="10814"/>
                    <a:pt x="49277" y="8699"/>
                    <a:pt x="53853" y="7361"/>
                  </a:cubicBezTo>
                  <a:cubicBezTo>
                    <a:pt x="51846" y="6130"/>
                    <a:pt x="49839" y="5032"/>
                    <a:pt x="47724" y="4122"/>
                  </a:cubicBezTo>
                  <a:cubicBezTo>
                    <a:pt x="45503" y="3239"/>
                    <a:pt x="43361" y="2356"/>
                    <a:pt x="41033" y="1794"/>
                  </a:cubicBezTo>
                  <a:cubicBezTo>
                    <a:pt x="40471" y="1687"/>
                    <a:pt x="39909" y="1446"/>
                    <a:pt x="39346" y="1339"/>
                  </a:cubicBezTo>
                  <a:cubicBezTo>
                    <a:pt x="38811" y="1232"/>
                    <a:pt x="38249" y="1124"/>
                    <a:pt x="37687" y="1017"/>
                  </a:cubicBezTo>
                  <a:cubicBezTo>
                    <a:pt x="36456" y="777"/>
                    <a:pt x="35332" y="562"/>
                    <a:pt x="34234" y="455"/>
                  </a:cubicBezTo>
                  <a:cubicBezTo>
                    <a:pt x="31879" y="107"/>
                    <a:pt x="29550" y="0"/>
                    <a:pt x="27195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1027874" y="1069369"/>
              <a:ext cx="1061064" cy="1854142"/>
            </a:xfrm>
            <a:custGeom>
              <a:rect b="b" l="l" r="r" t="t"/>
              <a:pathLst>
                <a:path extrusionOk="0" h="55191" w="31584">
                  <a:moveTo>
                    <a:pt x="16729" y="0"/>
                  </a:moveTo>
                  <a:cubicBezTo>
                    <a:pt x="9930" y="6343"/>
                    <a:pt x="4925" y="14587"/>
                    <a:pt x="2463" y="23634"/>
                  </a:cubicBezTo>
                  <a:cubicBezTo>
                    <a:pt x="0" y="32654"/>
                    <a:pt x="134" y="42263"/>
                    <a:pt x="2811" y="51283"/>
                  </a:cubicBezTo>
                  <a:cubicBezTo>
                    <a:pt x="7147" y="53290"/>
                    <a:pt x="11616" y="54629"/>
                    <a:pt x="15953" y="55191"/>
                  </a:cubicBezTo>
                  <a:cubicBezTo>
                    <a:pt x="18067" y="51283"/>
                    <a:pt x="20637" y="47830"/>
                    <a:pt x="23554" y="45047"/>
                  </a:cubicBezTo>
                  <a:cubicBezTo>
                    <a:pt x="22082" y="40015"/>
                    <a:pt x="21975" y="34447"/>
                    <a:pt x="23420" y="29308"/>
                  </a:cubicBezTo>
                  <a:cubicBezTo>
                    <a:pt x="24758" y="24196"/>
                    <a:pt x="27676" y="19512"/>
                    <a:pt x="31584" y="15819"/>
                  </a:cubicBezTo>
                  <a:cubicBezTo>
                    <a:pt x="27783" y="14480"/>
                    <a:pt x="23554" y="13597"/>
                    <a:pt x="19191" y="13597"/>
                  </a:cubicBezTo>
                  <a:cubicBezTo>
                    <a:pt x="17746" y="9368"/>
                    <a:pt x="16863" y="4791"/>
                    <a:pt x="16729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605249" y="3275943"/>
              <a:ext cx="2142790" cy="726593"/>
            </a:xfrm>
            <a:custGeom>
              <a:rect b="b" l="l" r="r" t="t"/>
              <a:pathLst>
                <a:path extrusionOk="0" h="21628" w="63783">
                  <a:moveTo>
                    <a:pt x="0" y="1"/>
                  </a:moveTo>
                  <a:lnTo>
                    <a:pt x="9235" y="10814"/>
                  </a:lnTo>
                  <a:lnTo>
                    <a:pt x="0" y="21628"/>
                  </a:lnTo>
                  <a:lnTo>
                    <a:pt x="54415" y="21628"/>
                  </a:lnTo>
                  <a:lnTo>
                    <a:pt x="63783" y="10814"/>
                  </a:lnTo>
                  <a:lnTo>
                    <a:pt x="54415" y="1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5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Infographics</a:t>
            </a: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4905757" y="2885533"/>
            <a:ext cx="451451" cy="189810"/>
          </a:xfrm>
          <a:custGeom>
            <a:rect b="b" l="l" r="r" t="t"/>
            <a:pathLst>
              <a:path extrusionOk="0" h="10665" w="25366">
                <a:moveTo>
                  <a:pt x="25366" y="1"/>
                </a:moveTo>
                <a:cubicBezTo>
                  <a:pt x="15527" y="228"/>
                  <a:pt x="6626" y="4266"/>
                  <a:pt x="0" y="10665"/>
                </a:cubicBezTo>
                <a:lnTo>
                  <a:pt x="0" y="10665"/>
                </a:lnTo>
                <a:cubicBezTo>
                  <a:pt x="6626" y="4266"/>
                  <a:pt x="15527" y="228"/>
                  <a:pt x="25366" y="1"/>
                </a:cubicBezTo>
                <a:close/>
              </a:path>
            </a:pathLst>
          </a:custGeom>
          <a:solidFill>
            <a:srgbClr val="D4E2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0" name="Google Shape;390;p25"/>
          <p:cNvGrpSpPr/>
          <p:nvPr/>
        </p:nvGrpSpPr>
        <p:grpSpPr>
          <a:xfrm>
            <a:off x="2761047" y="915190"/>
            <a:ext cx="3597381" cy="3711512"/>
            <a:chOff x="2761047" y="915190"/>
            <a:chExt cx="3597381" cy="3711512"/>
          </a:xfrm>
        </p:grpSpPr>
        <p:sp>
          <p:nvSpPr>
            <p:cNvPr id="391" name="Google Shape;391;p25"/>
            <p:cNvSpPr/>
            <p:nvPr/>
          </p:nvSpPr>
          <p:spPr>
            <a:xfrm>
              <a:off x="4918483" y="4140519"/>
              <a:ext cx="446824" cy="177085"/>
            </a:xfrm>
            <a:custGeom>
              <a:rect b="b" l="l" r="r" t="t"/>
              <a:pathLst>
                <a:path extrusionOk="0" h="9950" w="25106">
                  <a:moveTo>
                    <a:pt x="1" y="1"/>
                  </a:moveTo>
                  <a:lnTo>
                    <a:pt x="1" y="1"/>
                  </a:lnTo>
                  <a:cubicBezTo>
                    <a:pt x="6626" y="6027"/>
                    <a:pt x="15411" y="9694"/>
                    <a:pt x="25106" y="9950"/>
                  </a:cubicBezTo>
                  <a:lnTo>
                    <a:pt x="25106" y="9836"/>
                  </a:lnTo>
                  <a:cubicBezTo>
                    <a:pt x="15525" y="9694"/>
                    <a:pt x="6626" y="6027"/>
                    <a:pt x="1" y="1"/>
                  </a:cubicBezTo>
                  <a:close/>
                </a:path>
              </a:pathLst>
            </a:custGeom>
            <a:solidFill>
              <a:srgbClr val="D8D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4391054" y="2577315"/>
              <a:ext cx="1674691" cy="1969774"/>
            </a:xfrm>
            <a:custGeom>
              <a:rect b="b" l="l" r="r" t="t"/>
              <a:pathLst>
                <a:path extrusionOk="0" h="110677" w="94097">
                  <a:moveTo>
                    <a:pt x="55338" y="1"/>
                  </a:moveTo>
                  <a:cubicBezTo>
                    <a:pt x="24882" y="1"/>
                    <a:pt x="0" y="24769"/>
                    <a:pt x="0" y="55225"/>
                  </a:cubicBezTo>
                  <a:lnTo>
                    <a:pt x="0" y="55339"/>
                  </a:lnTo>
                  <a:cubicBezTo>
                    <a:pt x="0" y="85908"/>
                    <a:pt x="24769" y="110677"/>
                    <a:pt x="55338" y="110677"/>
                  </a:cubicBezTo>
                  <a:lnTo>
                    <a:pt x="55338" y="93501"/>
                  </a:lnTo>
                  <a:cubicBezTo>
                    <a:pt x="34238" y="93501"/>
                    <a:pt x="17176" y="76325"/>
                    <a:pt x="17176" y="55339"/>
                  </a:cubicBezTo>
                  <a:lnTo>
                    <a:pt x="17176" y="55225"/>
                  </a:lnTo>
                  <a:cubicBezTo>
                    <a:pt x="17318" y="34239"/>
                    <a:pt x="34380" y="17319"/>
                    <a:pt x="55338" y="17319"/>
                  </a:cubicBezTo>
                  <a:cubicBezTo>
                    <a:pt x="65660" y="17319"/>
                    <a:pt x="75016" y="21442"/>
                    <a:pt x="81755" y="28096"/>
                  </a:cubicBezTo>
                  <a:lnTo>
                    <a:pt x="94097" y="15897"/>
                  </a:lnTo>
                  <a:cubicBezTo>
                    <a:pt x="84002" y="6058"/>
                    <a:pt x="70381" y="1"/>
                    <a:pt x="55338" y="1"/>
                  </a:cubicBezTo>
                  <a:close/>
                </a:path>
              </a:pathLst>
            </a:cu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3939766" y="2857861"/>
              <a:ext cx="2418662" cy="1768840"/>
            </a:xfrm>
            <a:custGeom>
              <a:rect b="b" l="l" r="r" t="t"/>
              <a:pathLst>
                <a:path extrusionOk="0" h="99387" w="135899">
                  <a:moveTo>
                    <a:pt x="119320" y="0"/>
                  </a:moveTo>
                  <a:lnTo>
                    <a:pt x="106978" y="12199"/>
                  </a:lnTo>
                  <a:cubicBezTo>
                    <a:pt x="114088" y="19053"/>
                    <a:pt x="118467" y="28664"/>
                    <a:pt x="118609" y="39328"/>
                  </a:cubicBezTo>
                  <a:lnTo>
                    <a:pt x="118609" y="39442"/>
                  </a:lnTo>
                  <a:cubicBezTo>
                    <a:pt x="118609" y="60428"/>
                    <a:pt x="101547" y="77604"/>
                    <a:pt x="80561" y="77604"/>
                  </a:cubicBezTo>
                  <a:lnTo>
                    <a:pt x="10550" y="77604"/>
                  </a:lnTo>
                  <a:lnTo>
                    <a:pt x="10550" y="72969"/>
                  </a:lnTo>
                  <a:lnTo>
                    <a:pt x="0" y="86249"/>
                  </a:lnTo>
                  <a:lnTo>
                    <a:pt x="10550" y="99386"/>
                  </a:lnTo>
                  <a:lnTo>
                    <a:pt x="10550" y="94780"/>
                  </a:lnTo>
                  <a:lnTo>
                    <a:pt x="80561" y="94780"/>
                  </a:lnTo>
                  <a:cubicBezTo>
                    <a:pt x="111016" y="94780"/>
                    <a:pt x="135898" y="70011"/>
                    <a:pt x="135898" y="39442"/>
                  </a:cubicBezTo>
                  <a:lnTo>
                    <a:pt x="135898" y="39328"/>
                  </a:lnTo>
                  <a:cubicBezTo>
                    <a:pt x="135785" y="23915"/>
                    <a:pt x="129500" y="10067"/>
                    <a:pt x="119320" y="0"/>
                  </a:cubicBezTo>
                  <a:close/>
                </a:path>
              </a:pathLst>
            </a:custGeom>
            <a:solidFill>
              <a:srgbClr val="796295"/>
            </a:solidFill>
            <a:ln cap="flat" cmpd="sng" w="28575">
              <a:solidFill>
                <a:srgbClr val="7962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3839776" y="2400193"/>
              <a:ext cx="446913" cy="177139"/>
            </a:xfrm>
            <a:custGeom>
              <a:rect b="b" l="l" r="r" t="t"/>
              <a:pathLst>
                <a:path extrusionOk="0" h="9953" w="25111">
                  <a:moveTo>
                    <a:pt x="25110" y="0"/>
                  </a:moveTo>
                  <a:lnTo>
                    <a:pt x="25110" y="0"/>
                  </a:lnTo>
                  <a:cubicBezTo>
                    <a:pt x="18485" y="6057"/>
                    <a:pt x="9698" y="9839"/>
                    <a:pt x="1" y="9953"/>
                  </a:cubicBezTo>
                  <a:lnTo>
                    <a:pt x="1" y="9953"/>
                  </a:lnTo>
                  <a:cubicBezTo>
                    <a:pt x="9698" y="9839"/>
                    <a:pt x="18485" y="6057"/>
                    <a:pt x="25110" y="0"/>
                  </a:cubicBezTo>
                  <a:close/>
                </a:path>
              </a:pathLst>
            </a:custGeom>
            <a:solidFill>
              <a:srgbClr val="FBDB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5"/>
            <p:cNvSpPr/>
            <p:nvPr/>
          </p:nvSpPr>
          <p:spPr>
            <a:xfrm flipH="1">
              <a:off x="3056112" y="915190"/>
              <a:ext cx="1674691" cy="1969774"/>
            </a:xfrm>
            <a:custGeom>
              <a:rect b="b" l="l" r="r" t="t"/>
              <a:pathLst>
                <a:path extrusionOk="0" h="110677" w="94097">
                  <a:moveTo>
                    <a:pt x="55338" y="1"/>
                  </a:moveTo>
                  <a:cubicBezTo>
                    <a:pt x="24882" y="1"/>
                    <a:pt x="0" y="24769"/>
                    <a:pt x="0" y="55225"/>
                  </a:cubicBezTo>
                  <a:lnTo>
                    <a:pt x="0" y="55339"/>
                  </a:lnTo>
                  <a:cubicBezTo>
                    <a:pt x="0" y="85908"/>
                    <a:pt x="24769" y="110677"/>
                    <a:pt x="55338" y="110677"/>
                  </a:cubicBezTo>
                  <a:lnTo>
                    <a:pt x="55338" y="93501"/>
                  </a:lnTo>
                  <a:cubicBezTo>
                    <a:pt x="34238" y="93501"/>
                    <a:pt x="17176" y="76325"/>
                    <a:pt x="17176" y="55339"/>
                  </a:cubicBezTo>
                  <a:lnTo>
                    <a:pt x="17176" y="55225"/>
                  </a:lnTo>
                  <a:cubicBezTo>
                    <a:pt x="17318" y="34239"/>
                    <a:pt x="34380" y="17319"/>
                    <a:pt x="55338" y="17319"/>
                  </a:cubicBezTo>
                  <a:cubicBezTo>
                    <a:pt x="65660" y="17319"/>
                    <a:pt x="75016" y="21442"/>
                    <a:pt x="81755" y="28096"/>
                  </a:cubicBezTo>
                  <a:lnTo>
                    <a:pt x="94097" y="15897"/>
                  </a:lnTo>
                  <a:cubicBezTo>
                    <a:pt x="84002" y="6058"/>
                    <a:pt x="70381" y="1"/>
                    <a:pt x="5533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 flipH="1">
              <a:off x="2761047" y="1198118"/>
              <a:ext cx="2418662" cy="1768840"/>
            </a:xfrm>
            <a:custGeom>
              <a:rect b="b" l="l" r="r" t="t"/>
              <a:pathLst>
                <a:path extrusionOk="0" h="99387" w="135899">
                  <a:moveTo>
                    <a:pt x="119320" y="0"/>
                  </a:moveTo>
                  <a:lnTo>
                    <a:pt x="106978" y="12199"/>
                  </a:lnTo>
                  <a:cubicBezTo>
                    <a:pt x="114088" y="19053"/>
                    <a:pt x="118467" y="28664"/>
                    <a:pt x="118609" y="39328"/>
                  </a:cubicBezTo>
                  <a:lnTo>
                    <a:pt x="118609" y="39442"/>
                  </a:lnTo>
                  <a:cubicBezTo>
                    <a:pt x="118609" y="60428"/>
                    <a:pt x="101547" y="77604"/>
                    <a:pt x="80561" y="77604"/>
                  </a:cubicBezTo>
                  <a:lnTo>
                    <a:pt x="10550" y="77604"/>
                  </a:lnTo>
                  <a:lnTo>
                    <a:pt x="10550" y="72969"/>
                  </a:lnTo>
                  <a:lnTo>
                    <a:pt x="0" y="86249"/>
                  </a:lnTo>
                  <a:lnTo>
                    <a:pt x="10550" y="99386"/>
                  </a:lnTo>
                  <a:lnTo>
                    <a:pt x="10550" y="94780"/>
                  </a:lnTo>
                  <a:lnTo>
                    <a:pt x="80561" y="94780"/>
                  </a:lnTo>
                  <a:cubicBezTo>
                    <a:pt x="111016" y="94780"/>
                    <a:pt x="135898" y="70011"/>
                    <a:pt x="135898" y="39442"/>
                  </a:cubicBezTo>
                  <a:lnTo>
                    <a:pt x="135898" y="39328"/>
                  </a:lnTo>
                  <a:cubicBezTo>
                    <a:pt x="135785" y="23915"/>
                    <a:pt x="129500" y="10067"/>
                    <a:pt x="119320" y="0"/>
                  </a:cubicBezTo>
                  <a:close/>
                </a:path>
              </a:pathLst>
            </a:custGeom>
            <a:solidFill>
              <a:srgbClr val="2B8597"/>
            </a:solidFill>
            <a:ln cap="flat" cmpd="sng" w="28575">
              <a:solidFill>
                <a:srgbClr val="2B85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4802891" y="2997350"/>
              <a:ext cx="1133519" cy="1137556"/>
            </a:xfrm>
            <a:custGeom>
              <a:rect b="b" l="l" r="r" t="t"/>
              <a:pathLst>
                <a:path extrusionOk="0" h="40296" w="40153">
                  <a:moveTo>
                    <a:pt x="20133" y="0"/>
                  </a:moveTo>
                  <a:cubicBezTo>
                    <a:pt x="8986" y="0"/>
                    <a:pt x="0" y="9015"/>
                    <a:pt x="0" y="20162"/>
                  </a:cubicBezTo>
                  <a:cubicBezTo>
                    <a:pt x="0" y="31281"/>
                    <a:pt x="8986" y="40295"/>
                    <a:pt x="20133" y="40295"/>
                  </a:cubicBezTo>
                  <a:cubicBezTo>
                    <a:pt x="31167" y="40295"/>
                    <a:pt x="40153" y="31281"/>
                    <a:pt x="40153" y="20162"/>
                  </a:cubicBezTo>
                  <a:cubicBezTo>
                    <a:pt x="40153" y="9015"/>
                    <a:pt x="31167" y="0"/>
                    <a:pt x="20133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3186091" y="1330700"/>
              <a:ext cx="1133519" cy="1137556"/>
            </a:xfrm>
            <a:custGeom>
              <a:rect b="b" l="l" r="r" t="t"/>
              <a:pathLst>
                <a:path extrusionOk="0" h="40296" w="40153">
                  <a:moveTo>
                    <a:pt x="20133" y="0"/>
                  </a:moveTo>
                  <a:cubicBezTo>
                    <a:pt x="8986" y="0"/>
                    <a:pt x="0" y="9015"/>
                    <a:pt x="0" y="20162"/>
                  </a:cubicBezTo>
                  <a:cubicBezTo>
                    <a:pt x="0" y="31281"/>
                    <a:pt x="8986" y="40295"/>
                    <a:pt x="20133" y="40295"/>
                  </a:cubicBezTo>
                  <a:cubicBezTo>
                    <a:pt x="31167" y="40295"/>
                    <a:pt x="40153" y="31281"/>
                    <a:pt x="40153" y="20162"/>
                  </a:cubicBezTo>
                  <a:cubicBezTo>
                    <a:pt x="40153" y="9015"/>
                    <a:pt x="31167" y="0"/>
                    <a:pt x="20133" y="0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25"/>
            <p:cNvGrpSpPr/>
            <p:nvPr/>
          </p:nvGrpSpPr>
          <p:grpSpPr>
            <a:xfrm>
              <a:off x="3530789" y="1679552"/>
              <a:ext cx="444112" cy="439834"/>
              <a:chOff x="-59889100" y="2671925"/>
              <a:chExt cx="319000" cy="315950"/>
            </a:xfrm>
          </p:grpSpPr>
          <p:sp>
            <p:nvSpPr>
              <p:cNvPr id="400" name="Google Shape;400;p25"/>
              <p:cNvSpPr/>
              <p:nvPr/>
            </p:nvSpPr>
            <p:spPr>
              <a:xfrm>
                <a:off x="-59889100" y="2672000"/>
                <a:ext cx="149675" cy="256025"/>
              </a:xfrm>
              <a:custGeom>
                <a:rect b="b" l="l" r="r" t="t"/>
                <a:pathLst>
                  <a:path extrusionOk="0" h="10241" w="5987">
                    <a:moveTo>
                      <a:pt x="5073" y="946"/>
                    </a:moveTo>
                    <a:lnTo>
                      <a:pt x="5073" y="2647"/>
                    </a:lnTo>
                    <a:lnTo>
                      <a:pt x="5104" y="2647"/>
                    </a:lnTo>
                    <a:cubicBezTo>
                      <a:pt x="3623" y="3151"/>
                      <a:pt x="2489" y="4569"/>
                      <a:pt x="2489" y="6302"/>
                    </a:cubicBezTo>
                    <a:cubicBezTo>
                      <a:pt x="2489" y="6900"/>
                      <a:pt x="2647" y="7499"/>
                      <a:pt x="2867" y="8034"/>
                    </a:cubicBezTo>
                    <a:lnTo>
                      <a:pt x="1639" y="9263"/>
                    </a:lnTo>
                    <a:cubicBezTo>
                      <a:pt x="1103" y="8381"/>
                      <a:pt x="788" y="7373"/>
                      <a:pt x="788" y="6302"/>
                    </a:cubicBezTo>
                    <a:cubicBezTo>
                      <a:pt x="788" y="3750"/>
                      <a:pt x="2584" y="1513"/>
                      <a:pt x="5073" y="946"/>
                    </a:cubicBezTo>
                    <a:close/>
                    <a:moveTo>
                      <a:pt x="5482" y="1"/>
                    </a:moveTo>
                    <a:cubicBezTo>
                      <a:pt x="2395" y="442"/>
                      <a:pt x="0" y="3088"/>
                      <a:pt x="0" y="6270"/>
                    </a:cubicBezTo>
                    <a:cubicBezTo>
                      <a:pt x="0" y="7688"/>
                      <a:pt x="441" y="8979"/>
                      <a:pt x="1292" y="10082"/>
                    </a:cubicBezTo>
                    <a:cubicBezTo>
                      <a:pt x="1377" y="10184"/>
                      <a:pt x="1500" y="10241"/>
                      <a:pt x="1624" y="10241"/>
                    </a:cubicBezTo>
                    <a:cubicBezTo>
                      <a:pt x="1729" y="10241"/>
                      <a:pt x="1835" y="10200"/>
                      <a:pt x="1922" y="10114"/>
                    </a:cubicBezTo>
                    <a:lnTo>
                      <a:pt x="3718" y="8349"/>
                    </a:lnTo>
                    <a:cubicBezTo>
                      <a:pt x="3812" y="8223"/>
                      <a:pt x="3844" y="8003"/>
                      <a:pt x="3781" y="7845"/>
                    </a:cubicBezTo>
                    <a:cubicBezTo>
                      <a:pt x="3497" y="7373"/>
                      <a:pt x="3340" y="6806"/>
                      <a:pt x="3340" y="6270"/>
                    </a:cubicBezTo>
                    <a:cubicBezTo>
                      <a:pt x="3340" y="4884"/>
                      <a:pt x="4285" y="3655"/>
                      <a:pt x="5671" y="3309"/>
                    </a:cubicBezTo>
                    <a:cubicBezTo>
                      <a:pt x="5860" y="3277"/>
                      <a:pt x="5986" y="3120"/>
                      <a:pt x="5986" y="2899"/>
                    </a:cubicBezTo>
                    <a:lnTo>
                      <a:pt x="5986" y="379"/>
                    </a:lnTo>
                    <a:cubicBezTo>
                      <a:pt x="5955" y="190"/>
                      <a:pt x="5703" y="1"/>
                      <a:pt x="5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5"/>
              <p:cNvSpPr/>
              <p:nvPr/>
            </p:nvSpPr>
            <p:spPr>
              <a:xfrm>
                <a:off x="-59830825" y="2892525"/>
                <a:ext cx="201650" cy="95350"/>
              </a:xfrm>
              <a:custGeom>
                <a:rect b="b" l="l" r="r" t="t"/>
                <a:pathLst>
                  <a:path extrusionOk="0" h="3814" w="8066">
                    <a:moveTo>
                      <a:pt x="5735" y="946"/>
                    </a:moveTo>
                    <a:lnTo>
                      <a:pt x="6963" y="2175"/>
                    </a:lnTo>
                    <a:cubicBezTo>
                      <a:pt x="6113" y="2710"/>
                      <a:pt x="5073" y="2994"/>
                      <a:pt x="4065" y="2994"/>
                    </a:cubicBezTo>
                    <a:cubicBezTo>
                      <a:pt x="3025" y="2994"/>
                      <a:pt x="2017" y="2710"/>
                      <a:pt x="1135" y="2175"/>
                    </a:cubicBezTo>
                    <a:lnTo>
                      <a:pt x="2364" y="946"/>
                    </a:lnTo>
                    <a:cubicBezTo>
                      <a:pt x="2868" y="1198"/>
                      <a:pt x="3466" y="1356"/>
                      <a:pt x="4065" y="1356"/>
                    </a:cubicBezTo>
                    <a:cubicBezTo>
                      <a:pt x="4600" y="1356"/>
                      <a:pt x="5199" y="1198"/>
                      <a:pt x="5735" y="946"/>
                    </a:cubicBezTo>
                    <a:close/>
                    <a:moveTo>
                      <a:pt x="5758" y="1"/>
                    </a:moveTo>
                    <a:cubicBezTo>
                      <a:pt x="5693" y="1"/>
                      <a:pt x="5630" y="11"/>
                      <a:pt x="5577" y="32"/>
                    </a:cubicBezTo>
                    <a:cubicBezTo>
                      <a:pt x="5105" y="316"/>
                      <a:pt x="4569" y="474"/>
                      <a:pt x="4002" y="474"/>
                    </a:cubicBezTo>
                    <a:cubicBezTo>
                      <a:pt x="3956" y="476"/>
                      <a:pt x="3911" y="478"/>
                      <a:pt x="3865" y="478"/>
                    </a:cubicBezTo>
                    <a:cubicBezTo>
                      <a:pt x="3376" y="478"/>
                      <a:pt x="2890" y="326"/>
                      <a:pt x="2458" y="95"/>
                    </a:cubicBezTo>
                    <a:cubicBezTo>
                      <a:pt x="2389" y="54"/>
                      <a:pt x="2315" y="31"/>
                      <a:pt x="2239" y="31"/>
                    </a:cubicBezTo>
                    <a:cubicBezTo>
                      <a:pt x="2142" y="31"/>
                      <a:pt x="2043" y="70"/>
                      <a:pt x="1954" y="158"/>
                    </a:cubicBezTo>
                    <a:lnTo>
                      <a:pt x="190" y="1923"/>
                    </a:lnTo>
                    <a:cubicBezTo>
                      <a:pt x="1" y="2143"/>
                      <a:pt x="32" y="2395"/>
                      <a:pt x="221" y="2553"/>
                    </a:cubicBezTo>
                    <a:cubicBezTo>
                      <a:pt x="1324" y="3403"/>
                      <a:pt x="2616" y="3813"/>
                      <a:pt x="4002" y="3813"/>
                    </a:cubicBezTo>
                    <a:cubicBezTo>
                      <a:pt x="5388" y="3813"/>
                      <a:pt x="6711" y="3403"/>
                      <a:pt x="7814" y="2521"/>
                    </a:cubicBezTo>
                    <a:cubicBezTo>
                      <a:pt x="8035" y="2364"/>
                      <a:pt x="8066" y="2080"/>
                      <a:pt x="7877" y="1891"/>
                    </a:cubicBezTo>
                    <a:lnTo>
                      <a:pt x="6113" y="127"/>
                    </a:lnTo>
                    <a:cubicBezTo>
                      <a:pt x="6029" y="43"/>
                      <a:pt x="5889" y="1"/>
                      <a:pt x="57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5"/>
              <p:cNvSpPr/>
              <p:nvPr/>
            </p:nvSpPr>
            <p:spPr>
              <a:xfrm>
                <a:off x="-59719775" y="2671925"/>
                <a:ext cx="149675" cy="256425"/>
              </a:xfrm>
              <a:custGeom>
                <a:rect b="b" l="l" r="r" t="t"/>
                <a:pathLst>
                  <a:path extrusionOk="0" h="10257" w="5987">
                    <a:moveTo>
                      <a:pt x="820" y="917"/>
                    </a:moveTo>
                    <a:cubicBezTo>
                      <a:pt x="3309" y="1453"/>
                      <a:pt x="5105" y="3690"/>
                      <a:pt x="5105" y="6273"/>
                    </a:cubicBezTo>
                    <a:cubicBezTo>
                      <a:pt x="5073" y="7344"/>
                      <a:pt x="4790" y="8352"/>
                      <a:pt x="4254" y="9235"/>
                    </a:cubicBezTo>
                    <a:lnTo>
                      <a:pt x="3025" y="8006"/>
                    </a:lnTo>
                    <a:cubicBezTo>
                      <a:pt x="3309" y="7502"/>
                      <a:pt x="3435" y="6903"/>
                      <a:pt x="3435" y="6305"/>
                    </a:cubicBezTo>
                    <a:cubicBezTo>
                      <a:pt x="3435" y="4572"/>
                      <a:pt x="2332" y="3154"/>
                      <a:pt x="820" y="2650"/>
                    </a:cubicBezTo>
                    <a:lnTo>
                      <a:pt x="820" y="917"/>
                    </a:lnTo>
                    <a:close/>
                    <a:moveTo>
                      <a:pt x="419" y="0"/>
                    </a:moveTo>
                    <a:cubicBezTo>
                      <a:pt x="190" y="0"/>
                      <a:pt x="1" y="180"/>
                      <a:pt x="1" y="413"/>
                    </a:cubicBezTo>
                    <a:lnTo>
                      <a:pt x="1" y="2934"/>
                    </a:lnTo>
                    <a:cubicBezTo>
                      <a:pt x="1" y="3123"/>
                      <a:pt x="127" y="3280"/>
                      <a:pt x="316" y="3312"/>
                    </a:cubicBezTo>
                    <a:cubicBezTo>
                      <a:pt x="1639" y="3658"/>
                      <a:pt x="2647" y="4855"/>
                      <a:pt x="2647" y="6273"/>
                    </a:cubicBezTo>
                    <a:cubicBezTo>
                      <a:pt x="2647" y="6809"/>
                      <a:pt x="2490" y="7376"/>
                      <a:pt x="2206" y="7848"/>
                    </a:cubicBezTo>
                    <a:cubicBezTo>
                      <a:pt x="2080" y="8006"/>
                      <a:pt x="2112" y="8195"/>
                      <a:pt x="2269" y="8352"/>
                    </a:cubicBezTo>
                    <a:lnTo>
                      <a:pt x="4065" y="10117"/>
                    </a:lnTo>
                    <a:cubicBezTo>
                      <a:pt x="4149" y="10214"/>
                      <a:pt x="4251" y="10257"/>
                      <a:pt x="4353" y="10257"/>
                    </a:cubicBezTo>
                    <a:cubicBezTo>
                      <a:pt x="4481" y="10257"/>
                      <a:pt x="4608" y="10190"/>
                      <a:pt x="4695" y="10085"/>
                    </a:cubicBezTo>
                    <a:cubicBezTo>
                      <a:pt x="5514" y="8982"/>
                      <a:pt x="5987" y="7659"/>
                      <a:pt x="5987" y="6273"/>
                    </a:cubicBezTo>
                    <a:cubicBezTo>
                      <a:pt x="5892" y="3123"/>
                      <a:pt x="3529" y="445"/>
                      <a:pt x="474" y="4"/>
                    </a:cubicBezTo>
                    <a:cubicBezTo>
                      <a:pt x="455" y="1"/>
                      <a:pt x="437" y="0"/>
                      <a:pt x="4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5"/>
              <p:cNvSpPr/>
              <p:nvPr/>
            </p:nvSpPr>
            <p:spPr>
              <a:xfrm>
                <a:off x="-59762300" y="2757075"/>
                <a:ext cx="63025" cy="145725"/>
              </a:xfrm>
              <a:custGeom>
                <a:rect b="b" l="l" r="r" t="t"/>
                <a:pathLst>
                  <a:path extrusionOk="0" h="5829" w="2521">
                    <a:moveTo>
                      <a:pt x="1261" y="0"/>
                    </a:moveTo>
                    <a:cubicBezTo>
                      <a:pt x="1040" y="0"/>
                      <a:pt x="820" y="189"/>
                      <a:pt x="820" y="378"/>
                    </a:cubicBezTo>
                    <a:lnTo>
                      <a:pt x="820" y="662"/>
                    </a:lnTo>
                    <a:cubicBezTo>
                      <a:pt x="347" y="819"/>
                      <a:pt x="1" y="1292"/>
                      <a:pt x="1" y="1827"/>
                    </a:cubicBezTo>
                    <a:cubicBezTo>
                      <a:pt x="1" y="2521"/>
                      <a:pt x="568" y="2899"/>
                      <a:pt x="977" y="3214"/>
                    </a:cubicBezTo>
                    <a:cubicBezTo>
                      <a:pt x="1292" y="3466"/>
                      <a:pt x="1670" y="3686"/>
                      <a:pt x="1670" y="3938"/>
                    </a:cubicBezTo>
                    <a:cubicBezTo>
                      <a:pt x="1670" y="4159"/>
                      <a:pt x="1450" y="4348"/>
                      <a:pt x="1261" y="4348"/>
                    </a:cubicBezTo>
                    <a:cubicBezTo>
                      <a:pt x="1072" y="4348"/>
                      <a:pt x="820" y="4159"/>
                      <a:pt x="820" y="3938"/>
                    </a:cubicBezTo>
                    <a:cubicBezTo>
                      <a:pt x="820" y="3686"/>
                      <a:pt x="631" y="3497"/>
                      <a:pt x="442" y="3497"/>
                    </a:cubicBezTo>
                    <a:cubicBezTo>
                      <a:pt x="253" y="3497"/>
                      <a:pt x="32" y="3686"/>
                      <a:pt x="32" y="3938"/>
                    </a:cubicBezTo>
                    <a:cubicBezTo>
                      <a:pt x="32" y="4474"/>
                      <a:pt x="410" y="4915"/>
                      <a:pt x="883" y="5104"/>
                    </a:cubicBezTo>
                    <a:lnTo>
                      <a:pt x="883" y="5387"/>
                    </a:lnTo>
                    <a:cubicBezTo>
                      <a:pt x="883" y="5608"/>
                      <a:pt x="1072" y="5829"/>
                      <a:pt x="1292" y="5829"/>
                    </a:cubicBezTo>
                    <a:cubicBezTo>
                      <a:pt x="1544" y="5829"/>
                      <a:pt x="1702" y="5608"/>
                      <a:pt x="1702" y="5387"/>
                    </a:cubicBezTo>
                    <a:lnTo>
                      <a:pt x="1702" y="5104"/>
                    </a:lnTo>
                    <a:cubicBezTo>
                      <a:pt x="2175" y="4946"/>
                      <a:pt x="2521" y="4474"/>
                      <a:pt x="2521" y="3938"/>
                    </a:cubicBezTo>
                    <a:cubicBezTo>
                      <a:pt x="2521" y="3245"/>
                      <a:pt x="1985" y="2867"/>
                      <a:pt x="1544" y="2552"/>
                    </a:cubicBezTo>
                    <a:cubicBezTo>
                      <a:pt x="1229" y="2300"/>
                      <a:pt x="883" y="2079"/>
                      <a:pt x="883" y="1827"/>
                    </a:cubicBezTo>
                    <a:cubicBezTo>
                      <a:pt x="883" y="1607"/>
                      <a:pt x="1072" y="1418"/>
                      <a:pt x="1292" y="1418"/>
                    </a:cubicBezTo>
                    <a:cubicBezTo>
                      <a:pt x="1544" y="1418"/>
                      <a:pt x="1702" y="1607"/>
                      <a:pt x="1702" y="1827"/>
                    </a:cubicBezTo>
                    <a:cubicBezTo>
                      <a:pt x="1702" y="2079"/>
                      <a:pt x="1891" y="2268"/>
                      <a:pt x="2143" y="2268"/>
                    </a:cubicBezTo>
                    <a:cubicBezTo>
                      <a:pt x="2364" y="2268"/>
                      <a:pt x="2521" y="2079"/>
                      <a:pt x="2521" y="1827"/>
                    </a:cubicBezTo>
                    <a:cubicBezTo>
                      <a:pt x="2521" y="1292"/>
                      <a:pt x="2175" y="851"/>
                      <a:pt x="1702" y="662"/>
                    </a:cubicBezTo>
                    <a:lnTo>
                      <a:pt x="1702" y="378"/>
                    </a:lnTo>
                    <a:cubicBezTo>
                      <a:pt x="1702" y="189"/>
                      <a:pt x="1513" y="0"/>
                      <a:pt x="12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4" name="Google Shape;404;p25"/>
            <p:cNvGrpSpPr/>
            <p:nvPr/>
          </p:nvGrpSpPr>
          <p:grpSpPr>
            <a:xfrm>
              <a:off x="5153481" y="3344861"/>
              <a:ext cx="432338" cy="434704"/>
              <a:chOff x="-62516625" y="2297875"/>
              <a:chExt cx="315875" cy="317650"/>
            </a:xfrm>
          </p:grpSpPr>
          <p:sp>
            <p:nvSpPr>
              <p:cNvPr id="405" name="Google Shape;405;p25"/>
              <p:cNvSpPr/>
              <p:nvPr/>
            </p:nvSpPr>
            <p:spPr>
              <a:xfrm>
                <a:off x="-62516625" y="2297875"/>
                <a:ext cx="315875" cy="317650"/>
              </a:xfrm>
              <a:custGeom>
                <a:rect b="b" l="l" r="r" t="t"/>
                <a:pathLst>
                  <a:path extrusionOk="0" h="12706" w="12635">
                    <a:moveTo>
                      <a:pt x="4632" y="3309"/>
                    </a:moveTo>
                    <a:cubicBezTo>
                      <a:pt x="5388" y="3309"/>
                      <a:pt x="6018" y="3939"/>
                      <a:pt x="6018" y="4695"/>
                    </a:cubicBezTo>
                    <a:cubicBezTo>
                      <a:pt x="6018" y="4916"/>
                      <a:pt x="5924" y="5168"/>
                      <a:pt x="5829" y="5388"/>
                    </a:cubicBezTo>
                    <a:lnTo>
                      <a:pt x="5357" y="5861"/>
                    </a:lnTo>
                    <a:cubicBezTo>
                      <a:pt x="5136" y="5987"/>
                      <a:pt x="4916" y="6081"/>
                      <a:pt x="4632" y="6081"/>
                    </a:cubicBezTo>
                    <a:cubicBezTo>
                      <a:pt x="3876" y="6081"/>
                      <a:pt x="3246" y="5451"/>
                      <a:pt x="3246" y="4695"/>
                    </a:cubicBezTo>
                    <a:cubicBezTo>
                      <a:pt x="3246" y="3939"/>
                      <a:pt x="3876" y="3309"/>
                      <a:pt x="4632" y="3309"/>
                    </a:cubicBezTo>
                    <a:close/>
                    <a:moveTo>
                      <a:pt x="4632" y="820"/>
                    </a:moveTo>
                    <a:cubicBezTo>
                      <a:pt x="6617" y="820"/>
                      <a:pt x="8287" y="2364"/>
                      <a:pt x="8444" y="4285"/>
                    </a:cubicBezTo>
                    <a:lnTo>
                      <a:pt x="8444" y="4412"/>
                    </a:lnTo>
                    <a:cubicBezTo>
                      <a:pt x="7877" y="4412"/>
                      <a:pt x="7310" y="4538"/>
                      <a:pt x="6806" y="4758"/>
                    </a:cubicBezTo>
                    <a:lnTo>
                      <a:pt x="6806" y="4695"/>
                    </a:lnTo>
                    <a:cubicBezTo>
                      <a:pt x="6806" y="3466"/>
                      <a:pt x="5829" y="2490"/>
                      <a:pt x="4601" y="2490"/>
                    </a:cubicBezTo>
                    <a:cubicBezTo>
                      <a:pt x="3372" y="2490"/>
                      <a:pt x="2395" y="3466"/>
                      <a:pt x="2395" y="4695"/>
                    </a:cubicBezTo>
                    <a:cubicBezTo>
                      <a:pt x="2395" y="5924"/>
                      <a:pt x="3372" y="6900"/>
                      <a:pt x="4601" y="6900"/>
                    </a:cubicBezTo>
                    <a:lnTo>
                      <a:pt x="4664" y="6900"/>
                    </a:lnTo>
                    <a:cubicBezTo>
                      <a:pt x="4443" y="7404"/>
                      <a:pt x="4317" y="7972"/>
                      <a:pt x="4317" y="8539"/>
                    </a:cubicBezTo>
                    <a:cubicBezTo>
                      <a:pt x="4317" y="9421"/>
                      <a:pt x="4601" y="10240"/>
                      <a:pt x="5073" y="10902"/>
                    </a:cubicBezTo>
                    <a:lnTo>
                      <a:pt x="4601" y="11532"/>
                    </a:lnTo>
                    <a:lnTo>
                      <a:pt x="1513" y="7026"/>
                    </a:lnTo>
                    <a:cubicBezTo>
                      <a:pt x="1009" y="6333"/>
                      <a:pt x="725" y="5546"/>
                      <a:pt x="725" y="4695"/>
                    </a:cubicBezTo>
                    <a:cubicBezTo>
                      <a:pt x="788" y="2553"/>
                      <a:pt x="2521" y="820"/>
                      <a:pt x="4632" y="820"/>
                    </a:cubicBezTo>
                    <a:close/>
                    <a:moveTo>
                      <a:pt x="8507" y="5231"/>
                    </a:moveTo>
                    <a:cubicBezTo>
                      <a:pt x="10334" y="5231"/>
                      <a:pt x="11815" y="6743"/>
                      <a:pt x="11815" y="8539"/>
                    </a:cubicBezTo>
                    <a:cubicBezTo>
                      <a:pt x="11815" y="10366"/>
                      <a:pt x="10303" y="11847"/>
                      <a:pt x="8507" y="11847"/>
                    </a:cubicBezTo>
                    <a:cubicBezTo>
                      <a:pt x="6680" y="11847"/>
                      <a:pt x="5199" y="10366"/>
                      <a:pt x="5199" y="8539"/>
                    </a:cubicBezTo>
                    <a:cubicBezTo>
                      <a:pt x="5199" y="6743"/>
                      <a:pt x="6680" y="5231"/>
                      <a:pt x="8507" y="5231"/>
                    </a:cubicBezTo>
                    <a:close/>
                    <a:moveTo>
                      <a:pt x="4664" y="1"/>
                    </a:moveTo>
                    <a:cubicBezTo>
                      <a:pt x="2080" y="1"/>
                      <a:pt x="1" y="2080"/>
                      <a:pt x="1" y="4695"/>
                    </a:cubicBezTo>
                    <a:cubicBezTo>
                      <a:pt x="1" y="5703"/>
                      <a:pt x="316" y="6711"/>
                      <a:pt x="946" y="7499"/>
                    </a:cubicBezTo>
                    <a:lnTo>
                      <a:pt x="4317" y="12540"/>
                    </a:lnTo>
                    <a:cubicBezTo>
                      <a:pt x="4396" y="12650"/>
                      <a:pt x="4522" y="12705"/>
                      <a:pt x="4648" y="12705"/>
                    </a:cubicBezTo>
                    <a:cubicBezTo>
                      <a:pt x="4774" y="12705"/>
                      <a:pt x="4900" y="12650"/>
                      <a:pt x="4979" y="12540"/>
                    </a:cubicBezTo>
                    <a:lnTo>
                      <a:pt x="5672" y="11532"/>
                    </a:lnTo>
                    <a:cubicBezTo>
                      <a:pt x="6396" y="12256"/>
                      <a:pt x="7404" y="12697"/>
                      <a:pt x="8507" y="12697"/>
                    </a:cubicBezTo>
                    <a:cubicBezTo>
                      <a:pt x="10776" y="12697"/>
                      <a:pt x="12634" y="10838"/>
                      <a:pt x="12634" y="8539"/>
                    </a:cubicBezTo>
                    <a:cubicBezTo>
                      <a:pt x="12634" y="6554"/>
                      <a:pt x="11217" y="4884"/>
                      <a:pt x="9326" y="4506"/>
                    </a:cubicBezTo>
                    <a:lnTo>
                      <a:pt x="9326" y="4222"/>
                    </a:lnTo>
                    <a:cubicBezTo>
                      <a:pt x="9074" y="1891"/>
                      <a:pt x="7121" y="1"/>
                      <a:pt x="4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5"/>
              <p:cNvSpPr/>
              <p:nvPr/>
            </p:nvSpPr>
            <p:spPr>
              <a:xfrm>
                <a:off x="-62335475" y="2438075"/>
                <a:ext cx="62250" cy="145750"/>
              </a:xfrm>
              <a:custGeom>
                <a:rect b="b" l="l" r="r" t="t"/>
                <a:pathLst>
                  <a:path extrusionOk="0" h="5830" w="2490">
                    <a:moveTo>
                      <a:pt x="1261" y="1"/>
                    </a:moveTo>
                    <a:cubicBezTo>
                      <a:pt x="1009" y="1"/>
                      <a:pt x="820" y="190"/>
                      <a:pt x="820" y="410"/>
                    </a:cubicBezTo>
                    <a:lnTo>
                      <a:pt x="820" y="694"/>
                    </a:lnTo>
                    <a:cubicBezTo>
                      <a:pt x="348" y="851"/>
                      <a:pt x="1" y="1324"/>
                      <a:pt x="1" y="1891"/>
                    </a:cubicBezTo>
                    <a:cubicBezTo>
                      <a:pt x="1" y="2553"/>
                      <a:pt x="537" y="2931"/>
                      <a:pt x="978" y="3246"/>
                    </a:cubicBezTo>
                    <a:cubicBezTo>
                      <a:pt x="1293" y="3498"/>
                      <a:pt x="1639" y="3718"/>
                      <a:pt x="1639" y="3970"/>
                    </a:cubicBezTo>
                    <a:cubicBezTo>
                      <a:pt x="1671" y="4191"/>
                      <a:pt x="1482" y="4411"/>
                      <a:pt x="1261" y="4411"/>
                    </a:cubicBezTo>
                    <a:cubicBezTo>
                      <a:pt x="1009" y="4411"/>
                      <a:pt x="820" y="4191"/>
                      <a:pt x="820" y="3970"/>
                    </a:cubicBezTo>
                    <a:cubicBezTo>
                      <a:pt x="820" y="3718"/>
                      <a:pt x="631" y="3529"/>
                      <a:pt x="411" y="3529"/>
                    </a:cubicBezTo>
                    <a:cubicBezTo>
                      <a:pt x="190" y="3529"/>
                      <a:pt x="1" y="3718"/>
                      <a:pt x="1" y="3970"/>
                    </a:cubicBezTo>
                    <a:cubicBezTo>
                      <a:pt x="1" y="4506"/>
                      <a:pt x="348" y="4947"/>
                      <a:pt x="820" y="5136"/>
                    </a:cubicBezTo>
                    <a:lnTo>
                      <a:pt x="820" y="5420"/>
                    </a:lnTo>
                    <a:cubicBezTo>
                      <a:pt x="820" y="5672"/>
                      <a:pt x="1009" y="5829"/>
                      <a:pt x="1261" y="5829"/>
                    </a:cubicBezTo>
                    <a:cubicBezTo>
                      <a:pt x="1482" y="5829"/>
                      <a:pt x="1639" y="5609"/>
                      <a:pt x="1639" y="5420"/>
                    </a:cubicBezTo>
                    <a:lnTo>
                      <a:pt x="1639" y="5136"/>
                    </a:lnTo>
                    <a:cubicBezTo>
                      <a:pt x="2112" y="4978"/>
                      <a:pt x="2458" y="4506"/>
                      <a:pt x="2458" y="3970"/>
                    </a:cubicBezTo>
                    <a:cubicBezTo>
                      <a:pt x="2458" y="3309"/>
                      <a:pt x="1923" y="2899"/>
                      <a:pt x="1482" y="2584"/>
                    </a:cubicBezTo>
                    <a:cubicBezTo>
                      <a:pt x="1167" y="2364"/>
                      <a:pt x="820" y="2112"/>
                      <a:pt x="820" y="1891"/>
                    </a:cubicBezTo>
                    <a:cubicBezTo>
                      <a:pt x="820" y="1639"/>
                      <a:pt x="1009" y="1450"/>
                      <a:pt x="1261" y="1450"/>
                    </a:cubicBezTo>
                    <a:cubicBezTo>
                      <a:pt x="1482" y="1450"/>
                      <a:pt x="1639" y="1639"/>
                      <a:pt x="1639" y="1891"/>
                    </a:cubicBezTo>
                    <a:cubicBezTo>
                      <a:pt x="1639" y="2112"/>
                      <a:pt x="1860" y="2301"/>
                      <a:pt x="2049" y="2301"/>
                    </a:cubicBezTo>
                    <a:cubicBezTo>
                      <a:pt x="2269" y="2301"/>
                      <a:pt x="2490" y="2112"/>
                      <a:pt x="2490" y="1891"/>
                    </a:cubicBezTo>
                    <a:cubicBezTo>
                      <a:pt x="2490" y="1324"/>
                      <a:pt x="2112" y="883"/>
                      <a:pt x="1639" y="694"/>
                    </a:cubicBezTo>
                    <a:lnTo>
                      <a:pt x="1639" y="410"/>
                    </a:lnTo>
                    <a:cubicBezTo>
                      <a:pt x="1639" y="190"/>
                      <a:pt x="1450" y="1"/>
                      <a:pt x="12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7" name="Google Shape;407;p25"/>
          <p:cNvGrpSpPr/>
          <p:nvPr/>
        </p:nvGrpSpPr>
        <p:grpSpPr>
          <a:xfrm>
            <a:off x="6800534" y="1376011"/>
            <a:ext cx="1884600" cy="1036849"/>
            <a:chOff x="6800534" y="1366486"/>
            <a:chExt cx="1884600" cy="1036849"/>
          </a:xfrm>
        </p:grpSpPr>
        <p:sp>
          <p:nvSpPr>
            <p:cNvPr id="408" name="Google Shape;408;p25"/>
            <p:cNvSpPr txBox="1"/>
            <p:nvPr/>
          </p:nvSpPr>
          <p:spPr>
            <a:xfrm>
              <a:off x="6800534" y="1366486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9" name="Google Shape;409;p25"/>
            <p:cNvSpPr txBox="1"/>
            <p:nvPr/>
          </p:nvSpPr>
          <p:spPr>
            <a:xfrm>
              <a:off x="6800534" y="1638335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the fourth-largest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0" name="Google Shape;410;p25"/>
          <p:cNvGrpSpPr/>
          <p:nvPr/>
        </p:nvGrpSpPr>
        <p:grpSpPr>
          <a:xfrm>
            <a:off x="447842" y="1461736"/>
            <a:ext cx="1884600" cy="902052"/>
            <a:chOff x="462838" y="1452211"/>
            <a:chExt cx="1884600" cy="902052"/>
          </a:xfrm>
        </p:grpSpPr>
        <p:sp>
          <p:nvSpPr>
            <p:cNvPr id="411" name="Google Shape;411;p25"/>
            <p:cNvSpPr txBox="1"/>
            <p:nvPr/>
          </p:nvSpPr>
          <p:spPr>
            <a:xfrm>
              <a:off x="462838" y="1819362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2" name="Google Shape;412;p25"/>
            <p:cNvSpPr txBox="1"/>
            <p:nvPr/>
          </p:nvSpPr>
          <p:spPr>
            <a:xfrm>
              <a:off x="462838" y="1452211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13" name="Google Shape;413;p25"/>
          <p:cNvGrpSpPr/>
          <p:nvPr/>
        </p:nvGrpSpPr>
        <p:grpSpPr>
          <a:xfrm>
            <a:off x="447842" y="3057225"/>
            <a:ext cx="1884600" cy="1036849"/>
            <a:chOff x="447842" y="3057225"/>
            <a:chExt cx="1884600" cy="1036849"/>
          </a:xfrm>
        </p:grpSpPr>
        <p:sp>
          <p:nvSpPr>
            <p:cNvPr id="414" name="Google Shape;414;p25"/>
            <p:cNvSpPr txBox="1"/>
            <p:nvPr/>
          </p:nvSpPr>
          <p:spPr>
            <a:xfrm>
              <a:off x="447842" y="3329075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5" name="Google Shape;415;p25"/>
            <p:cNvSpPr txBox="1"/>
            <p:nvPr/>
          </p:nvSpPr>
          <p:spPr>
            <a:xfrm>
              <a:off x="447842" y="3057225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16" name="Google Shape;416;p25"/>
          <p:cNvGrpSpPr/>
          <p:nvPr/>
        </p:nvGrpSpPr>
        <p:grpSpPr>
          <a:xfrm>
            <a:off x="6800534" y="3047330"/>
            <a:ext cx="1884600" cy="1036848"/>
            <a:chOff x="6794522" y="3047330"/>
            <a:chExt cx="1884600" cy="1036848"/>
          </a:xfrm>
        </p:grpSpPr>
        <p:sp>
          <p:nvSpPr>
            <p:cNvPr id="417" name="Google Shape;417;p25"/>
            <p:cNvSpPr txBox="1"/>
            <p:nvPr/>
          </p:nvSpPr>
          <p:spPr>
            <a:xfrm>
              <a:off x="6794522" y="3047330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8" name="Google Shape;418;p25"/>
            <p:cNvSpPr txBox="1"/>
            <p:nvPr/>
          </p:nvSpPr>
          <p:spPr>
            <a:xfrm>
              <a:off x="6794522" y="3319178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6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Infographics</a:t>
            </a:r>
            <a:endParaRPr/>
          </a:p>
        </p:txBody>
      </p:sp>
      <p:grpSp>
        <p:nvGrpSpPr>
          <p:cNvPr id="424" name="Google Shape;424;p26"/>
          <p:cNvGrpSpPr/>
          <p:nvPr/>
        </p:nvGrpSpPr>
        <p:grpSpPr>
          <a:xfrm>
            <a:off x="709636" y="3516188"/>
            <a:ext cx="3326766" cy="928488"/>
            <a:chOff x="709636" y="3516188"/>
            <a:chExt cx="3326766" cy="928488"/>
          </a:xfrm>
        </p:grpSpPr>
        <p:grpSp>
          <p:nvGrpSpPr>
            <p:cNvPr id="425" name="Google Shape;425;p26"/>
            <p:cNvGrpSpPr/>
            <p:nvPr/>
          </p:nvGrpSpPr>
          <p:grpSpPr>
            <a:xfrm>
              <a:off x="709636" y="3516188"/>
              <a:ext cx="2089253" cy="862860"/>
              <a:chOff x="706147" y="3753513"/>
              <a:chExt cx="2089253" cy="862860"/>
            </a:xfrm>
          </p:grpSpPr>
          <p:sp>
            <p:nvSpPr>
              <p:cNvPr id="426" name="Google Shape;426;p26"/>
              <p:cNvSpPr txBox="1"/>
              <p:nvPr/>
            </p:nvSpPr>
            <p:spPr>
              <a:xfrm>
                <a:off x="706147" y="4026272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7" name="Google Shape;427;p26"/>
              <p:cNvSpPr txBox="1"/>
              <p:nvPr/>
            </p:nvSpPr>
            <p:spPr>
              <a:xfrm>
                <a:off x="715800" y="3753513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79629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428" name="Google Shape;428;p26"/>
            <p:cNvGrpSpPr/>
            <p:nvPr/>
          </p:nvGrpSpPr>
          <p:grpSpPr>
            <a:xfrm>
              <a:off x="806322" y="3673075"/>
              <a:ext cx="3230080" cy="771600"/>
              <a:chOff x="802833" y="3673075"/>
              <a:chExt cx="3230080" cy="771600"/>
            </a:xfrm>
          </p:grpSpPr>
          <p:cxnSp>
            <p:nvCxnSpPr>
              <p:cNvPr id="429" name="Google Shape;429;p26"/>
              <p:cNvCxnSpPr/>
              <p:nvPr/>
            </p:nvCxnSpPr>
            <p:spPr>
              <a:xfrm flipH="1">
                <a:off x="3261313" y="3673075"/>
                <a:ext cx="771600" cy="771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79629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0" name="Google Shape;430;p26"/>
              <p:cNvCxnSpPr/>
              <p:nvPr/>
            </p:nvCxnSpPr>
            <p:spPr>
              <a:xfrm rot="10800000">
                <a:off x="802833" y="4442461"/>
                <a:ext cx="2465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79629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31" name="Google Shape;431;p26"/>
          <p:cNvGrpSpPr/>
          <p:nvPr/>
        </p:nvGrpSpPr>
        <p:grpSpPr>
          <a:xfrm>
            <a:off x="5323628" y="3515960"/>
            <a:ext cx="3110736" cy="928715"/>
            <a:chOff x="5323628" y="3515960"/>
            <a:chExt cx="3110736" cy="928715"/>
          </a:xfrm>
        </p:grpSpPr>
        <p:grpSp>
          <p:nvGrpSpPr>
            <p:cNvPr id="432" name="Google Shape;432;p26"/>
            <p:cNvGrpSpPr/>
            <p:nvPr/>
          </p:nvGrpSpPr>
          <p:grpSpPr>
            <a:xfrm>
              <a:off x="6352133" y="3515960"/>
              <a:ext cx="2082231" cy="863315"/>
              <a:chOff x="6348644" y="3101263"/>
              <a:chExt cx="2082231" cy="863315"/>
            </a:xfrm>
          </p:grpSpPr>
          <p:sp>
            <p:nvSpPr>
              <p:cNvPr id="433" name="Google Shape;433;p26"/>
              <p:cNvSpPr txBox="1"/>
              <p:nvPr/>
            </p:nvSpPr>
            <p:spPr>
              <a:xfrm>
                <a:off x="6348644" y="3374478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34" name="Google Shape;434;p26"/>
              <p:cNvSpPr txBox="1"/>
              <p:nvPr/>
            </p:nvSpPr>
            <p:spPr>
              <a:xfrm>
                <a:off x="6351275" y="3101263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F67A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435" name="Google Shape;435;p26"/>
            <p:cNvGrpSpPr/>
            <p:nvPr/>
          </p:nvGrpSpPr>
          <p:grpSpPr>
            <a:xfrm>
              <a:off x="5323628" y="3673075"/>
              <a:ext cx="3024280" cy="771600"/>
              <a:chOff x="5320139" y="3673075"/>
              <a:chExt cx="3024280" cy="771600"/>
            </a:xfrm>
          </p:grpSpPr>
          <p:cxnSp>
            <p:nvCxnSpPr>
              <p:cNvPr id="436" name="Google Shape;436;p26"/>
              <p:cNvCxnSpPr/>
              <p:nvPr/>
            </p:nvCxnSpPr>
            <p:spPr>
              <a:xfrm>
                <a:off x="5320139" y="3673075"/>
                <a:ext cx="771600" cy="771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F67A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7" name="Google Shape;437;p26"/>
              <p:cNvCxnSpPr/>
              <p:nvPr/>
            </p:nvCxnSpPr>
            <p:spPr>
              <a:xfrm>
                <a:off x="6084819" y="4442461"/>
                <a:ext cx="22596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F67A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38" name="Google Shape;438;p26"/>
          <p:cNvGrpSpPr/>
          <p:nvPr/>
        </p:nvGrpSpPr>
        <p:grpSpPr>
          <a:xfrm>
            <a:off x="709636" y="1510900"/>
            <a:ext cx="3012441" cy="913487"/>
            <a:chOff x="709636" y="1510900"/>
            <a:chExt cx="3012441" cy="913487"/>
          </a:xfrm>
        </p:grpSpPr>
        <p:grpSp>
          <p:nvGrpSpPr>
            <p:cNvPr id="439" name="Google Shape;439;p26"/>
            <p:cNvGrpSpPr/>
            <p:nvPr/>
          </p:nvGrpSpPr>
          <p:grpSpPr>
            <a:xfrm>
              <a:off x="709636" y="1585119"/>
              <a:ext cx="2089253" cy="839268"/>
              <a:chOff x="706147" y="1999175"/>
              <a:chExt cx="2089253" cy="839268"/>
            </a:xfrm>
          </p:grpSpPr>
          <p:sp>
            <p:nvSpPr>
              <p:cNvPr id="440" name="Google Shape;440;p26"/>
              <p:cNvSpPr txBox="1"/>
              <p:nvPr/>
            </p:nvSpPr>
            <p:spPr>
              <a:xfrm>
                <a:off x="706147" y="2248343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Saturn is composed of hydrogen and helium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1" name="Google Shape;441;p26"/>
              <p:cNvSpPr txBox="1"/>
              <p:nvPr/>
            </p:nvSpPr>
            <p:spPr>
              <a:xfrm>
                <a:off x="715800" y="1999175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03C2A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442" name="Google Shape;442;p26"/>
            <p:cNvGrpSpPr/>
            <p:nvPr/>
          </p:nvGrpSpPr>
          <p:grpSpPr>
            <a:xfrm>
              <a:off x="806997" y="1510900"/>
              <a:ext cx="2915080" cy="771600"/>
              <a:chOff x="803508" y="1510900"/>
              <a:chExt cx="2915080" cy="771600"/>
            </a:xfrm>
          </p:grpSpPr>
          <p:cxnSp>
            <p:nvCxnSpPr>
              <p:cNvPr id="443" name="Google Shape;443;p26"/>
              <p:cNvCxnSpPr/>
              <p:nvPr/>
            </p:nvCxnSpPr>
            <p:spPr>
              <a:xfrm rot="10800000">
                <a:off x="2946988" y="1510900"/>
                <a:ext cx="771600" cy="771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3C2A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4" name="Google Shape;444;p26"/>
              <p:cNvCxnSpPr/>
              <p:nvPr/>
            </p:nvCxnSpPr>
            <p:spPr>
              <a:xfrm flipH="1">
                <a:off x="803508" y="1513114"/>
                <a:ext cx="2150400" cy="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3C2A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45" name="Google Shape;445;p26"/>
          <p:cNvGrpSpPr/>
          <p:nvPr/>
        </p:nvGrpSpPr>
        <p:grpSpPr>
          <a:xfrm>
            <a:off x="5224806" y="1508519"/>
            <a:ext cx="3209558" cy="931139"/>
            <a:chOff x="5224806" y="1508519"/>
            <a:chExt cx="3209558" cy="931139"/>
          </a:xfrm>
        </p:grpSpPr>
        <p:grpSp>
          <p:nvGrpSpPr>
            <p:cNvPr id="446" name="Google Shape;446;p26"/>
            <p:cNvGrpSpPr/>
            <p:nvPr/>
          </p:nvGrpSpPr>
          <p:grpSpPr>
            <a:xfrm>
              <a:off x="6352133" y="1584136"/>
              <a:ext cx="2082231" cy="855521"/>
              <a:chOff x="6348644" y="1172056"/>
              <a:chExt cx="2082231" cy="855521"/>
            </a:xfrm>
          </p:grpSpPr>
          <p:sp>
            <p:nvSpPr>
              <p:cNvPr id="447" name="Google Shape;447;p26"/>
              <p:cNvSpPr txBox="1"/>
              <p:nvPr/>
            </p:nvSpPr>
            <p:spPr>
              <a:xfrm>
                <a:off x="6348644" y="1437478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8" name="Google Shape;448;p26"/>
              <p:cNvSpPr txBox="1"/>
              <p:nvPr/>
            </p:nvSpPr>
            <p:spPr>
              <a:xfrm>
                <a:off x="6351275" y="1172056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2B8597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449" name="Google Shape;449;p26"/>
            <p:cNvGrpSpPr/>
            <p:nvPr/>
          </p:nvGrpSpPr>
          <p:grpSpPr>
            <a:xfrm>
              <a:off x="5224806" y="1508519"/>
              <a:ext cx="3121770" cy="771600"/>
              <a:chOff x="5221317" y="1508519"/>
              <a:chExt cx="3121770" cy="771600"/>
            </a:xfrm>
          </p:grpSpPr>
          <p:cxnSp>
            <p:nvCxnSpPr>
              <p:cNvPr id="450" name="Google Shape;450;p26"/>
              <p:cNvCxnSpPr/>
              <p:nvPr/>
            </p:nvCxnSpPr>
            <p:spPr>
              <a:xfrm flipH="1" rot="10800000">
                <a:off x="5221317" y="1508519"/>
                <a:ext cx="771600" cy="771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B8597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1" name="Google Shape;451;p26"/>
              <p:cNvCxnSpPr/>
              <p:nvPr/>
            </p:nvCxnSpPr>
            <p:spPr>
              <a:xfrm>
                <a:off x="5987188" y="1509542"/>
                <a:ext cx="23559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B8597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52" name="Google Shape;452;p26"/>
          <p:cNvGrpSpPr/>
          <p:nvPr/>
        </p:nvGrpSpPr>
        <p:grpSpPr>
          <a:xfrm>
            <a:off x="2776662" y="1113747"/>
            <a:ext cx="3597654" cy="3600159"/>
            <a:chOff x="2776662" y="1113747"/>
            <a:chExt cx="3597654" cy="3600159"/>
          </a:xfrm>
        </p:grpSpPr>
        <p:sp>
          <p:nvSpPr>
            <p:cNvPr id="453" name="Google Shape;453;p26"/>
            <p:cNvSpPr/>
            <p:nvPr/>
          </p:nvSpPr>
          <p:spPr>
            <a:xfrm>
              <a:off x="2776662" y="1508096"/>
              <a:ext cx="1173684" cy="2691867"/>
            </a:xfrm>
            <a:custGeom>
              <a:rect b="b" l="l" r="r" t="t"/>
              <a:pathLst>
                <a:path extrusionOk="0" h="155847" w="67951">
                  <a:moveTo>
                    <a:pt x="50350" y="0"/>
                  </a:moveTo>
                  <a:lnTo>
                    <a:pt x="24814" y="3932"/>
                  </a:lnTo>
                  <a:lnTo>
                    <a:pt x="28998" y="8115"/>
                  </a:lnTo>
                  <a:lnTo>
                    <a:pt x="29611" y="8728"/>
                  </a:lnTo>
                  <a:cubicBezTo>
                    <a:pt x="27952" y="10388"/>
                    <a:pt x="26293" y="12191"/>
                    <a:pt x="24814" y="13994"/>
                  </a:cubicBezTo>
                  <a:cubicBezTo>
                    <a:pt x="24490" y="14427"/>
                    <a:pt x="24201" y="14896"/>
                    <a:pt x="23769" y="15184"/>
                  </a:cubicBezTo>
                  <a:cubicBezTo>
                    <a:pt x="23444" y="15798"/>
                    <a:pt x="23011" y="16230"/>
                    <a:pt x="22542" y="16699"/>
                  </a:cubicBezTo>
                  <a:cubicBezTo>
                    <a:pt x="22109" y="17457"/>
                    <a:pt x="21496" y="18034"/>
                    <a:pt x="21063" y="18791"/>
                  </a:cubicBezTo>
                  <a:cubicBezTo>
                    <a:pt x="20595" y="19404"/>
                    <a:pt x="20162" y="19981"/>
                    <a:pt x="19549" y="20595"/>
                  </a:cubicBezTo>
                  <a:cubicBezTo>
                    <a:pt x="19260" y="21208"/>
                    <a:pt x="18936" y="21640"/>
                    <a:pt x="18503" y="22109"/>
                  </a:cubicBezTo>
                  <a:cubicBezTo>
                    <a:pt x="18034" y="23011"/>
                    <a:pt x="17457" y="23913"/>
                    <a:pt x="16844" y="24670"/>
                  </a:cubicBezTo>
                  <a:cubicBezTo>
                    <a:pt x="16699" y="24814"/>
                    <a:pt x="16699" y="24959"/>
                    <a:pt x="16555" y="25103"/>
                  </a:cubicBezTo>
                  <a:cubicBezTo>
                    <a:pt x="6023" y="41333"/>
                    <a:pt x="0" y="60737"/>
                    <a:pt x="0" y="81476"/>
                  </a:cubicBezTo>
                  <a:cubicBezTo>
                    <a:pt x="0" y="89411"/>
                    <a:pt x="902" y="97381"/>
                    <a:pt x="2705" y="104919"/>
                  </a:cubicBezTo>
                  <a:cubicBezTo>
                    <a:pt x="7358" y="124576"/>
                    <a:pt x="17457" y="142177"/>
                    <a:pt x="31415" y="155846"/>
                  </a:cubicBezTo>
                  <a:lnTo>
                    <a:pt x="67951" y="119491"/>
                  </a:lnTo>
                  <a:cubicBezTo>
                    <a:pt x="57852" y="109861"/>
                    <a:pt x="51540" y="96336"/>
                    <a:pt x="51540" y="81476"/>
                  </a:cubicBezTo>
                  <a:cubicBezTo>
                    <a:pt x="51540" y="69898"/>
                    <a:pt x="55327" y="59367"/>
                    <a:pt x="61459" y="50638"/>
                  </a:cubicBezTo>
                  <a:lnTo>
                    <a:pt x="36969" y="26293"/>
                  </a:lnTo>
                  <a:cubicBezTo>
                    <a:pt x="38628" y="24346"/>
                    <a:pt x="40143" y="22542"/>
                    <a:pt x="41802" y="20883"/>
                  </a:cubicBezTo>
                  <a:lnTo>
                    <a:pt x="46743" y="25716"/>
                  </a:lnTo>
                  <a:lnTo>
                    <a:pt x="50350" y="0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3174119" y="3649868"/>
              <a:ext cx="2564154" cy="1064038"/>
            </a:xfrm>
            <a:custGeom>
              <a:rect b="b" l="l" r="r" t="t"/>
              <a:pathLst>
                <a:path extrusionOk="0" h="61603" w="148453">
                  <a:moveTo>
                    <a:pt x="50494" y="0"/>
                  </a:moveTo>
                  <a:lnTo>
                    <a:pt x="26004" y="24490"/>
                  </a:lnTo>
                  <a:cubicBezTo>
                    <a:pt x="24021" y="22975"/>
                    <a:pt x="22217" y="21316"/>
                    <a:pt x="20594" y="19693"/>
                  </a:cubicBezTo>
                  <a:lnTo>
                    <a:pt x="25536" y="14715"/>
                  </a:lnTo>
                  <a:lnTo>
                    <a:pt x="0" y="10964"/>
                  </a:lnTo>
                  <a:lnTo>
                    <a:pt x="3607" y="36644"/>
                  </a:lnTo>
                  <a:lnTo>
                    <a:pt x="7971" y="32316"/>
                  </a:lnTo>
                  <a:lnTo>
                    <a:pt x="8404" y="31847"/>
                  </a:lnTo>
                  <a:cubicBezTo>
                    <a:pt x="27195" y="50169"/>
                    <a:pt x="52875" y="61603"/>
                    <a:pt x="81151" y="61603"/>
                  </a:cubicBezTo>
                  <a:cubicBezTo>
                    <a:pt x="83712" y="61603"/>
                    <a:pt x="86417" y="61458"/>
                    <a:pt x="88942" y="61314"/>
                  </a:cubicBezTo>
                  <a:lnTo>
                    <a:pt x="88942" y="61170"/>
                  </a:lnTo>
                  <a:cubicBezTo>
                    <a:pt x="111664" y="59511"/>
                    <a:pt x="132222" y="50638"/>
                    <a:pt x="148452" y="36825"/>
                  </a:cubicBezTo>
                  <a:lnTo>
                    <a:pt x="111808" y="0"/>
                  </a:lnTo>
                  <a:cubicBezTo>
                    <a:pt x="103224" y="6312"/>
                    <a:pt x="92548" y="9918"/>
                    <a:pt x="81151" y="9918"/>
                  </a:cubicBezTo>
                  <a:cubicBezTo>
                    <a:pt x="69718" y="9918"/>
                    <a:pt x="59042" y="6312"/>
                    <a:pt x="50494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5201254" y="1749807"/>
              <a:ext cx="1173062" cy="2673178"/>
            </a:xfrm>
            <a:custGeom>
              <a:rect b="b" l="l" r="r" t="t"/>
              <a:pathLst>
                <a:path extrusionOk="0" h="154765" w="67915">
                  <a:moveTo>
                    <a:pt x="43137" y="0"/>
                  </a:moveTo>
                  <a:lnTo>
                    <a:pt x="6457" y="36644"/>
                  </a:lnTo>
                  <a:cubicBezTo>
                    <a:pt x="12624" y="45373"/>
                    <a:pt x="16375" y="55904"/>
                    <a:pt x="16375" y="67482"/>
                  </a:cubicBezTo>
                  <a:cubicBezTo>
                    <a:pt x="16375" y="82342"/>
                    <a:pt x="10063" y="95867"/>
                    <a:pt x="1" y="105497"/>
                  </a:cubicBezTo>
                  <a:lnTo>
                    <a:pt x="24346" y="129698"/>
                  </a:lnTo>
                  <a:cubicBezTo>
                    <a:pt x="22542" y="131501"/>
                    <a:pt x="20739" y="133124"/>
                    <a:pt x="18936" y="134639"/>
                  </a:cubicBezTo>
                  <a:lnTo>
                    <a:pt x="18792" y="134495"/>
                  </a:lnTo>
                  <a:lnTo>
                    <a:pt x="13381" y="129085"/>
                  </a:lnTo>
                  <a:lnTo>
                    <a:pt x="9630" y="154764"/>
                  </a:lnTo>
                  <a:lnTo>
                    <a:pt x="35310" y="151013"/>
                  </a:lnTo>
                  <a:lnTo>
                    <a:pt x="31090" y="146830"/>
                  </a:lnTo>
                  <a:cubicBezTo>
                    <a:pt x="47176" y="133124"/>
                    <a:pt x="59042" y="114802"/>
                    <a:pt x="64452" y="93775"/>
                  </a:cubicBezTo>
                  <a:cubicBezTo>
                    <a:pt x="64921" y="92260"/>
                    <a:pt x="65354" y="90601"/>
                    <a:pt x="65679" y="88942"/>
                  </a:cubicBezTo>
                  <a:cubicBezTo>
                    <a:pt x="65679" y="88798"/>
                    <a:pt x="65679" y="88653"/>
                    <a:pt x="65823" y="88509"/>
                  </a:cubicBezTo>
                  <a:cubicBezTo>
                    <a:pt x="66112" y="86994"/>
                    <a:pt x="66436" y="85335"/>
                    <a:pt x="66580" y="83856"/>
                  </a:cubicBezTo>
                  <a:cubicBezTo>
                    <a:pt x="66580" y="83532"/>
                    <a:pt x="66725" y="83387"/>
                    <a:pt x="66725" y="83243"/>
                  </a:cubicBezTo>
                  <a:cubicBezTo>
                    <a:pt x="66869" y="81584"/>
                    <a:pt x="67158" y="80105"/>
                    <a:pt x="67338" y="78446"/>
                  </a:cubicBezTo>
                  <a:lnTo>
                    <a:pt x="67338" y="77833"/>
                  </a:lnTo>
                  <a:cubicBezTo>
                    <a:pt x="67482" y="76174"/>
                    <a:pt x="67626" y="74695"/>
                    <a:pt x="67771" y="73036"/>
                  </a:cubicBezTo>
                  <a:lnTo>
                    <a:pt x="67771" y="72567"/>
                  </a:lnTo>
                  <a:cubicBezTo>
                    <a:pt x="67915" y="70764"/>
                    <a:pt x="67915" y="69105"/>
                    <a:pt x="67915" y="67482"/>
                  </a:cubicBezTo>
                  <a:cubicBezTo>
                    <a:pt x="67915" y="41766"/>
                    <a:pt x="58610" y="18178"/>
                    <a:pt x="43137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3288118" y="1113747"/>
              <a:ext cx="2795900" cy="1173079"/>
            </a:xfrm>
            <a:custGeom>
              <a:rect b="b" l="l" r="r" t="t"/>
              <a:pathLst>
                <a:path extrusionOk="0" h="67916" w="161870">
                  <a:moveTo>
                    <a:pt x="74551" y="1"/>
                  </a:moveTo>
                  <a:lnTo>
                    <a:pt x="74551" y="145"/>
                  </a:lnTo>
                  <a:cubicBezTo>
                    <a:pt x="45373" y="145"/>
                    <a:pt x="18936" y="12155"/>
                    <a:pt x="0" y="31559"/>
                  </a:cubicBezTo>
                  <a:lnTo>
                    <a:pt x="36536" y="67915"/>
                  </a:lnTo>
                  <a:cubicBezTo>
                    <a:pt x="46130" y="57852"/>
                    <a:pt x="59655" y="51685"/>
                    <a:pt x="74551" y="51685"/>
                  </a:cubicBezTo>
                  <a:cubicBezTo>
                    <a:pt x="89411" y="51685"/>
                    <a:pt x="102936" y="57852"/>
                    <a:pt x="112566" y="67915"/>
                  </a:cubicBezTo>
                  <a:lnTo>
                    <a:pt x="136911" y="43714"/>
                  </a:lnTo>
                  <a:cubicBezTo>
                    <a:pt x="138570" y="45373"/>
                    <a:pt x="140049" y="47032"/>
                    <a:pt x="141708" y="48980"/>
                  </a:cubicBezTo>
                  <a:lnTo>
                    <a:pt x="136154" y="54390"/>
                  </a:lnTo>
                  <a:lnTo>
                    <a:pt x="161870" y="58141"/>
                  </a:lnTo>
                  <a:lnTo>
                    <a:pt x="158083" y="32461"/>
                  </a:lnTo>
                  <a:lnTo>
                    <a:pt x="153899" y="36681"/>
                  </a:lnTo>
                  <a:cubicBezTo>
                    <a:pt x="134639" y="14283"/>
                    <a:pt x="106254" y="1"/>
                    <a:pt x="74551" y="1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2836459" y="1508096"/>
              <a:ext cx="1001753" cy="1090206"/>
            </a:xfrm>
            <a:custGeom>
              <a:rect b="b" l="l" r="r" t="t"/>
              <a:pathLst>
                <a:path extrusionOk="0" h="63118" w="57997">
                  <a:moveTo>
                    <a:pt x="46888" y="0"/>
                  </a:moveTo>
                  <a:lnTo>
                    <a:pt x="21352" y="3932"/>
                  </a:lnTo>
                  <a:lnTo>
                    <a:pt x="25536" y="8115"/>
                  </a:lnTo>
                  <a:lnTo>
                    <a:pt x="26149" y="8728"/>
                  </a:lnTo>
                  <a:cubicBezTo>
                    <a:pt x="24490" y="10388"/>
                    <a:pt x="22831" y="12191"/>
                    <a:pt x="21352" y="13994"/>
                  </a:cubicBezTo>
                  <a:cubicBezTo>
                    <a:pt x="21028" y="14427"/>
                    <a:pt x="20739" y="14896"/>
                    <a:pt x="20307" y="15184"/>
                  </a:cubicBezTo>
                  <a:cubicBezTo>
                    <a:pt x="19982" y="15798"/>
                    <a:pt x="19549" y="16230"/>
                    <a:pt x="19080" y="16699"/>
                  </a:cubicBezTo>
                  <a:cubicBezTo>
                    <a:pt x="18647" y="17457"/>
                    <a:pt x="18034" y="18034"/>
                    <a:pt x="17601" y="18791"/>
                  </a:cubicBezTo>
                  <a:cubicBezTo>
                    <a:pt x="17133" y="19404"/>
                    <a:pt x="16700" y="19981"/>
                    <a:pt x="16087" y="20595"/>
                  </a:cubicBezTo>
                  <a:cubicBezTo>
                    <a:pt x="15798" y="21208"/>
                    <a:pt x="15474" y="21640"/>
                    <a:pt x="15041" y="22109"/>
                  </a:cubicBezTo>
                  <a:cubicBezTo>
                    <a:pt x="14572" y="23011"/>
                    <a:pt x="13995" y="23913"/>
                    <a:pt x="13382" y="24670"/>
                  </a:cubicBezTo>
                  <a:cubicBezTo>
                    <a:pt x="13237" y="24814"/>
                    <a:pt x="13237" y="24959"/>
                    <a:pt x="13093" y="25103"/>
                  </a:cubicBezTo>
                  <a:cubicBezTo>
                    <a:pt x="7358" y="34120"/>
                    <a:pt x="2850" y="44038"/>
                    <a:pt x="1" y="54570"/>
                  </a:cubicBezTo>
                  <a:cubicBezTo>
                    <a:pt x="17133" y="55616"/>
                    <a:pt x="34733" y="59980"/>
                    <a:pt x="51252" y="62973"/>
                  </a:cubicBezTo>
                  <a:cubicBezTo>
                    <a:pt x="51252" y="63118"/>
                    <a:pt x="51396" y="63118"/>
                    <a:pt x="51396" y="63118"/>
                  </a:cubicBezTo>
                  <a:cubicBezTo>
                    <a:pt x="53055" y="58609"/>
                    <a:pt x="55292" y="54570"/>
                    <a:pt x="57997" y="50638"/>
                  </a:cubicBezTo>
                  <a:lnTo>
                    <a:pt x="33507" y="26293"/>
                  </a:lnTo>
                  <a:cubicBezTo>
                    <a:pt x="35166" y="24346"/>
                    <a:pt x="36681" y="22542"/>
                    <a:pt x="38340" y="20883"/>
                  </a:cubicBezTo>
                  <a:lnTo>
                    <a:pt x="43281" y="25716"/>
                  </a:lnTo>
                  <a:lnTo>
                    <a:pt x="46888" y="0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8" name="Google Shape;458;p26"/>
            <p:cNvGrpSpPr/>
            <p:nvPr/>
          </p:nvGrpSpPr>
          <p:grpSpPr>
            <a:xfrm>
              <a:off x="3846517" y="3992486"/>
              <a:ext cx="552582" cy="360719"/>
              <a:chOff x="3703642" y="3992486"/>
              <a:chExt cx="552582" cy="360719"/>
            </a:xfrm>
          </p:grpSpPr>
          <p:sp>
            <p:nvSpPr>
              <p:cNvPr id="459" name="Google Shape;459;p26"/>
              <p:cNvSpPr/>
              <p:nvPr/>
            </p:nvSpPr>
            <p:spPr>
              <a:xfrm>
                <a:off x="3770919" y="3992486"/>
                <a:ext cx="207460" cy="207477"/>
              </a:xfrm>
              <a:custGeom>
                <a:rect b="b" l="l" r="r" t="t"/>
                <a:pathLst>
                  <a:path extrusionOk="0" h="12012" w="12011">
                    <a:moveTo>
                      <a:pt x="6024" y="1"/>
                    </a:moveTo>
                    <a:cubicBezTo>
                      <a:pt x="2705" y="1"/>
                      <a:pt x="0" y="2706"/>
                      <a:pt x="0" y="5988"/>
                    </a:cubicBezTo>
                    <a:cubicBezTo>
                      <a:pt x="0" y="9306"/>
                      <a:pt x="2705" y="12011"/>
                      <a:pt x="6024" y="12011"/>
                    </a:cubicBezTo>
                    <a:cubicBezTo>
                      <a:pt x="9306" y="12011"/>
                      <a:pt x="12011" y="9306"/>
                      <a:pt x="12011" y="5988"/>
                    </a:cubicBezTo>
                    <a:cubicBezTo>
                      <a:pt x="12011" y="2706"/>
                      <a:pt x="9306" y="1"/>
                      <a:pt x="60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6"/>
              <p:cNvSpPr/>
              <p:nvPr/>
            </p:nvSpPr>
            <p:spPr>
              <a:xfrm>
                <a:off x="3703642" y="4226114"/>
                <a:ext cx="340147" cy="127091"/>
              </a:xfrm>
              <a:custGeom>
                <a:rect b="b" l="l" r="r" t="t"/>
                <a:pathLst>
                  <a:path extrusionOk="0" h="7358" w="19693">
                    <a:moveTo>
                      <a:pt x="5987" y="0"/>
                    </a:moveTo>
                    <a:cubicBezTo>
                      <a:pt x="2561" y="758"/>
                      <a:pt x="0" y="3751"/>
                      <a:pt x="0" y="7358"/>
                    </a:cubicBezTo>
                    <a:lnTo>
                      <a:pt x="19693" y="7358"/>
                    </a:lnTo>
                    <a:cubicBezTo>
                      <a:pt x="19693" y="3751"/>
                      <a:pt x="17132" y="758"/>
                      <a:pt x="13814" y="0"/>
                    </a:cubicBezTo>
                    <a:cubicBezTo>
                      <a:pt x="12624" y="577"/>
                      <a:pt x="11253" y="902"/>
                      <a:pt x="9919" y="902"/>
                    </a:cubicBezTo>
                    <a:cubicBezTo>
                      <a:pt x="8404" y="902"/>
                      <a:pt x="7214" y="577"/>
                      <a:pt x="59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6"/>
              <p:cNvSpPr/>
              <p:nvPr/>
            </p:nvSpPr>
            <p:spPr>
              <a:xfrm>
                <a:off x="4028210" y="4023645"/>
                <a:ext cx="173813" cy="171326"/>
              </a:xfrm>
              <a:custGeom>
                <a:rect b="b" l="l" r="r" t="t"/>
                <a:pathLst>
                  <a:path extrusionOk="0" h="9919" w="10063">
                    <a:moveTo>
                      <a:pt x="4941" y="0"/>
                    </a:moveTo>
                    <a:cubicBezTo>
                      <a:pt x="2236" y="0"/>
                      <a:pt x="0" y="2092"/>
                      <a:pt x="0" y="4941"/>
                    </a:cubicBezTo>
                    <a:cubicBezTo>
                      <a:pt x="0" y="7647"/>
                      <a:pt x="2236" y="9919"/>
                      <a:pt x="4941" y="9919"/>
                    </a:cubicBezTo>
                    <a:cubicBezTo>
                      <a:pt x="7791" y="9919"/>
                      <a:pt x="10063" y="7647"/>
                      <a:pt x="10063" y="4941"/>
                    </a:cubicBezTo>
                    <a:cubicBezTo>
                      <a:pt x="10063" y="2092"/>
                      <a:pt x="7791" y="0"/>
                      <a:pt x="4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6"/>
              <p:cNvSpPr/>
              <p:nvPr/>
            </p:nvSpPr>
            <p:spPr>
              <a:xfrm>
                <a:off x="4012630" y="4218013"/>
                <a:ext cx="243594" cy="104050"/>
              </a:xfrm>
              <a:custGeom>
                <a:rect b="b" l="l" r="r" t="t"/>
                <a:pathLst>
                  <a:path extrusionOk="0" h="6024" w="14103">
                    <a:moveTo>
                      <a:pt x="2705" y="0"/>
                    </a:moveTo>
                    <a:cubicBezTo>
                      <a:pt x="1623" y="144"/>
                      <a:pt x="722" y="613"/>
                      <a:pt x="0" y="1227"/>
                    </a:cubicBezTo>
                    <a:cubicBezTo>
                      <a:pt x="1335" y="2417"/>
                      <a:pt x="2381" y="4076"/>
                      <a:pt x="2850" y="6023"/>
                    </a:cubicBezTo>
                    <a:lnTo>
                      <a:pt x="14103" y="6023"/>
                    </a:lnTo>
                    <a:cubicBezTo>
                      <a:pt x="14103" y="3030"/>
                      <a:pt x="12011" y="613"/>
                      <a:pt x="9161" y="0"/>
                    </a:cubicBezTo>
                    <a:cubicBezTo>
                      <a:pt x="8116" y="469"/>
                      <a:pt x="7034" y="758"/>
                      <a:pt x="5843" y="758"/>
                    </a:cubicBezTo>
                    <a:cubicBezTo>
                      <a:pt x="4797" y="758"/>
                      <a:pt x="3607" y="469"/>
                      <a:pt x="27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3" name="Google Shape;463;p26"/>
            <p:cNvGrpSpPr/>
            <p:nvPr/>
          </p:nvGrpSpPr>
          <p:grpSpPr>
            <a:xfrm>
              <a:off x="5527486" y="3303657"/>
              <a:ext cx="487810" cy="327072"/>
              <a:chOff x="5603686" y="2341632"/>
              <a:chExt cx="487810" cy="327072"/>
            </a:xfrm>
          </p:grpSpPr>
          <p:sp>
            <p:nvSpPr>
              <p:cNvPr id="464" name="Google Shape;464;p26"/>
              <p:cNvSpPr/>
              <p:nvPr/>
            </p:nvSpPr>
            <p:spPr>
              <a:xfrm>
                <a:off x="5603686" y="2497361"/>
                <a:ext cx="72285" cy="171343"/>
              </a:xfrm>
              <a:custGeom>
                <a:rect b="b" l="l" r="r" t="t"/>
                <a:pathLst>
                  <a:path extrusionOk="0" h="9920" w="4185">
                    <a:moveTo>
                      <a:pt x="2093" y="1"/>
                    </a:moveTo>
                    <a:cubicBezTo>
                      <a:pt x="903" y="1"/>
                      <a:pt x="1" y="902"/>
                      <a:pt x="1" y="2093"/>
                    </a:cubicBezTo>
                    <a:lnTo>
                      <a:pt x="1" y="7791"/>
                    </a:lnTo>
                    <a:cubicBezTo>
                      <a:pt x="1" y="9018"/>
                      <a:pt x="903" y="9919"/>
                      <a:pt x="2093" y="9919"/>
                    </a:cubicBezTo>
                    <a:cubicBezTo>
                      <a:pt x="3283" y="9919"/>
                      <a:pt x="4185" y="9018"/>
                      <a:pt x="4185" y="7791"/>
                    </a:cubicBezTo>
                    <a:lnTo>
                      <a:pt x="4185" y="2093"/>
                    </a:lnTo>
                    <a:cubicBezTo>
                      <a:pt x="4185" y="902"/>
                      <a:pt x="3283" y="1"/>
                      <a:pt x="20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6"/>
              <p:cNvSpPr/>
              <p:nvPr/>
            </p:nvSpPr>
            <p:spPr>
              <a:xfrm>
                <a:off x="5741366" y="2445042"/>
                <a:ext cx="72285" cy="223662"/>
              </a:xfrm>
              <a:custGeom>
                <a:rect b="b" l="l" r="r" t="t"/>
                <a:pathLst>
                  <a:path extrusionOk="0" h="12949" w="4185">
                    <a:moveTo>
                      <a:pt x="2093" y="0"/>
                    </a:moveTo>
                    <a:cubicBezTo>
                      <a:pt x="1047" y="0"/>
                      <a:pt x="1" y="902"/>
                      <a:pt x="1" y="2128"/>
                    </a:cubicBezTo>
                    <a:lnTo>
                      <a:pt x="1" y="10820"/>
                    </a:lnTo>
                    <a:cubicBezTo>
                      <a:pt x="1" y="12047"/>
                      <a:pt x="1047" y="12948"/>
                      <a:pt x="2093" y="12948"/>
                    </a:cubicBezTo>
                    <a:cubicBezTo>
                      <a:pt x="3283" y="12948"/>
                      <a:pt x="4185" y="12047"/>
                      <a:pt x="4185" y="10820"/>
                    </a:cubicBezTo>
                    <a:lnTo>
                      <a:pt x="4185" y="2128"/>
                    </a:lnTo>
                    <a:cubicBezTo>
                      <a:pt x="4185" y="902"/>
                      <a:pt x="3283" y="0"/>
                      <a:pt x="20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6"/>
              <p:cNvSpPr/>
              <p:nvPr/>
            </p:nvSpPr>
            <p:spPr>
              <a:xfrm>
                <a:off x="5881532" y="2393329"/>
                <a:ext cx="69798" cy="275375"/>
              </a:xfrm>
              <a:custGeom>
                <a:rect b="b" l="l" r="r" t="t"/>
                <a:pathLst>
                  <a:path extrusionOk="0" h="15943" w="4041">
                    <a:moveTo>
                      <a:pt x="2093" y="1"/>
                    </a:moveTo>
                    <a:cubicBezTo>
                      <a:pt x="903" y="1"/>
                      <a:pt x="1" y="902"/>
                      <a:pt x="1" y="2093"/>
                    </a:cubicBezTo>
                    <a:lnTo>
                      <a:pt x="1" y="13814"/>
                    </a:lnTo>
                    <a:cubicBezTo>
                      <a:pt x="1" y="15041"/>
                      <a:pt x="903" y="15942"/>
                      <a:pt x="2093" y="15942"/>
                    </a:cubicBezTo>
                    <a:cubicBezTo>
                      <a:pt x="3139" y="15942"/>
                      <a:pt x="4040" y="15041"/>
                      <a:pt x="4040" y="13814"/>
                    </a:cubicBezTo>
                    <a:lnTo>
                      <a:pt x="4040" y="2093"/>
                    </a:lnTo>
                    <a:cubicBezTo>
                      <a:pt x="4040" y="902"/>
                      <a:pt x="3139" y="1"/>
                      <a:pt x="20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6"/>
              <p:cNvSpPr/>
              <p:nvPr/>
            </p:nvSpPr>
            <p:spPr>
              <a:xfrm>
                <a:off x="6018589" y="2341632"/>
                <a:ext cx="72907" cy="327072"/>
              </a:xfrm>
              <a:custGeom>
                <a:rect b="b" l="l" r="r" t="t"/>
                <a:pathLst>
                  <a:path extrusionOk="0" h="18936" w="4221">
                    <a:moveTo>
                      <a:pt x="2129" y="0"/>
                    </a:moveTo>
                    <a:cubicBezTo>
                      <a:pt x="902" y="0"/>
                      <a:pt x="1" y="902"/>
                      <a:pt x="1" y="2092"/>
                    </a:cubicBezTo>
                    <a:lnTo>
                      <a:pt x="1" y="16807"/>
                    </a:lnTo>
                    <a:cubicBezTo>
                      <a:pt x="1" y="18034"/>
                      <a:pt x="902" y="18935"/>
                      <a:pt x="2129" y="18935"/>
                    </a:cubicBezTo>
                    <a:cubicBezTo>
                      <a:pt x="3319" y="18935"/>
                      <a:pt x="4220" y="18034"/>
                      <a:pt x="4220" y="16807"/>
                    </a:cubicBezTo>
                    <a:lnTo>
                      <a:pt x="4220" y="2092"/>
                    </a:lnTo>
                    <a:cubicBezTo>
                      <a:pt x="4220" y="902"/>
                      <a:pt x="3319" y="0"/>
                      <a:pt x="21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8" name="Google Shape;468;p26"/>
            <p:cNvSpPr/>
            <p:nvPr/>
          </p:nvSpPr>
          <p:spPr>
            <a:xfrm>
              <a:off x="3134859" y="2261263"/>
              <a:ext cx="309022" cy="365693"/>
            </a:xfrm>
            <a:custGeom>
              <a:rect b="b" l="l" r="r" t="t"/>
              <a:pathLst>
                <a:path extrusionOk="0" h="21172" w="17891">
                  <a:moveTo>
                    <a:pt x="11723" y="902"/>
                  </a:moveTo>
                  <a:lnTo>
                    <a:pt x="17133" y="6601"/>
                  </a:lnTo>
                  <a:lnTo>
                    <a:pt x="13851" y="6601"/>
                  </a:lnTo>
                  <a:cubicBezTo>
                    <a:pt x="12624" y="6601"/>
                    <a:pt x="11723" y="5699"/>
                    <a:pt x="11723" y="4509"/>
                  </a:cubicBezTo>
                  <a:lnTo>
                    <a:pt x="11723" y="902"/>
                  </a:lnTo>
                  <a:close/>
                  <a:moveTo>
                    <a:pt x="2129" y="0"/>
                  </a:moveTo>
                  <a:cubicBezTo>
                    <a:pt x="903" y="0"/>
                    <a:pt x="1" y="902"/>
                    <a:pt x="1" y="2092"/>
                  </a:cubicBezTo>
                  <a:lnTo>
                    <a:pt x="1" y="19080"/>
                  </a:lnTo>
                  <a:cubicBezTo>
                    <a:pt x="1" y="20270"/>
                    <a:pt x="903" y="21172"/>
                    <a:pt x="2129" y="21172"/>
                  </a:cubicBezTo>
                  <a:lnTo>
                    <a:pt x="15798" y="21172"/>
                  </a:lnTo>
                  <a:cubicBezTo>
                    <a:pt x="16988" y="21172"/>
                    <a:pt x="17890" y="20270"/>
                    <a:pt x="17890" y="19080"/>
                  </a:cubicBezTo>
                  <a:lnTo>
                    <a:pt x="17890" y="6601"/>
                  </a:lnTo>
                  <a:lnTo>
                    <a:pt x="117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4870543" y="1429931"/>
              <a:ext cx="482818" cy="510091"/>
            </a:xfrm>
            <a:custGeom>
              <a:rect b="b" l="l" r="r" t="t"/>
              <a:pathLst>
                <a:path extrusionOk="0" h="29532" w="27953">
                  <a:moveTo>
                    <a:pt x="2918" y="7917"/>
                  </a:moveTo>
                  <a:cubicBezTo>
                    <a:pt x="3288" y="7917"/>
                    <a:pt x="3826" y="8129"/>
                    <a:pt x="4364" y="8360"/>
                  </a:cubicBezTo>
                  <a:cubicBezTo>
                    <a:pt x="4220" y="8937"/>
                    <a:pt x="4220" y="9550"/>
                    <a:pt x="4220" y="10164"/>
                  </a:cubicBezTo>
                  <a:cubicBezTo>
                    <a:pt x="4509" y="11967"/>
                    <a:pt x="4977" y="14672"/>
                    <a:pt x="5699" y="17377"/>
                  </a:cubicBezTo>
                  <a:cubicBezTo>
                    <a:pt x="5266" y="17377"/>
                    <a:pt x="4977" y="17197"/>
                    <a:pt x="4509" y="16764"/>
                  </a:cubicBezTo>
                  <a:cubicBezTo>
                    <a:pt x="2994" y="15393"/>
                    <a:pt x="1948" y="12255"/>
                    <a:pt x="2092" y="9262"/>
                  </a:cubicBezTo>
                  <a:cubicBezTo>
                    <a:pt x="2092" y="8504"/>
                    <a:pt x="2272" y="8036"/>
                    <a:pt x="2561" y="8036"/>
                  </a:cubicBezTo>
                  <a:cubicBezTo>
                    <a:pt x="2644" y="7952"/>
                    <a:pt x="2767" y="7917"/>
                    <a:pt x="2918" y="7917"/>
                  </a:cubicBezTo>
                  <a:close/>
                  <a:moveTo>
                    <a:pt x="24946" y="7917"/>
                  </a:moveTo>
                  <a:cubicBezTo>
                    <a:pt x="25114" y="7917"/>
                    <a:pt x="25266" y="7952"/>
                    <a:pt x="25391" y="8036"/>
                  </a:cubicBezTo>
                  <a:cubicBezTo>
                    <a:pt x="25536" y="8036"/>
                    <a:pt x="25716" y="8504"/>
                    <a:pt x="25716" y="9262"/>
                  </a:cubicBezTo>
                  <a:cubicBezTo>
                    <a:pt x="25860" y="12255"/>
                    <a:pt x="24814" y="15393"/>
                    <a:pt x="23444" y="16764"/>
                  </a:cubicBezTo>
                  <a:cubicBezTo>
                    <a:pt x="23011" y="17197"/>
                    <a:pt x="22542" y="17377"/>
                    <a:pt x="22254" y="17377"/>
                  </a:cubicBezTo>
                  <a:cubicBezTo>
                    <a:pt x="22831" y="14672"/>
                    <a:pt x="23444" y="11967"/>
                    <a:pt x="23588" y="10164"/>
                  </a:cubicBezTo>
                  <a:cubicBezTo>
                    <a:pt x="23732" y="9550"/>
                    <a:pt x="23732" y="8937"/>
                    <a:pt x="23588" y="8360"/>
                  </a:cubicBezTo>
                  <a:cubicBezTo>
                    <a:pt x="24024" y="8129"/>
                    <a:pt x="24533" y="7917"/>
                    <a:pt x="24946" y="7917"/>
                  </a:cubicBezTo>
                  <a:close/>
                  <a:moveTo>
                    <a:pt x="13994" y="10452"/>
                  </a:moveTo>
                  <a:lnTo>
                    <a:pt x="15184" y="13013"/>
                  </a:lnTo>
                  <a:lnTo>
                    <a:pt x="17889" y="13301"/>
                  </a:lnTo>
                  <a:lnTo>
                    <a:pt x="15942" y="15249"/>
                  </a:lnTo>
                  <a:lnTo>
                    <a:pt x="16375" y="17954"/>
                  </a:lnTo>
                  <a:lnTo>
                    <a:pt x="16375" y="17954"/>
                  </a:lnTo>
                  <a:lnTo>
                    <a:pt x="13994" y="16764"/>
                  </a:lnTo>
                  <a:lnTo>
                    <a:pt x="11433" y="17954"/>
                  </a:lnTo>
                  <a:lnTo>
                    <a:pt x="12011" y="15249"/>
                  </a:lnTo>
                  <a:lnTo>
                    <a:pt x="9919" y="13301"/>
                  </a:lnTo>
                  <a:lnTo>
                    <a:pt x="12768" y="13013"/>
                  </a:lnTo>
                  <a:lnTo>
                    <a:pt x="13994" y="10452"/>
                  </a:lnTo>
                  <a:close/>
                  <a:moveTo>
                    <a:pt x="13358" y="1"/>
                  </a:moveTo>
                  <a:cubicBezTo>
                    <a:pt x="13113" y="1"/>
                    <a:pt x="12780" y="17"/>
                    <a:pt x="12335" y="65"/>
                  </a:cubicBezTo>
                  <a:cubicBezTo>
                    <a:pt x="11433" y="245"/>
                    <a:pt x="10387" y="966"/>
                    <a:pt x="10063" y="1435"/>
                  </a:cubicBezTo>
                  <a:lnTo>
                    <a:pt x="9630" y="1435"/>
                  </a:lnTo>
                  <a:cubicBezTo>
                    <a:pt x="9630" y="1435"/>
                    <a:pt x="7069" y="1580"/>
                    <a:pt x="9017" y="4140"/>
                  </a:cubicBezTo>
                  <a:cubicBezTo>
                    <a:pt x="9017" y="4140"/>
                    <a:pt x="6456" y="4573"/>
                    <a:pt x="5122" y="6376"/>
                  </a:cubicBezTo>
                  <a:cubicBezTo>
                    <a:pt x="4531" y="6093"/>
                    <a:pt x="3677" y="5794"/>
                    <a:pt x="2864" y="5794"/>
                  </a:cubicBezTo>
                  <a:cubicBezTo>
                    <a:pt x="2436" y="5794"/>
                    <a:pt x="2020" y="5877"/>
                    <a:pt x="1659" y="6088"/>
                  </a:cubicBezTo>
                  <a:cubicBezTo>
                    <a:pt x="902" y="6376"/>
                    <a:pt x="144" y="7278"/>
                    <a:pt x="0" y="9081"/>
                  </a:cubicBezTo>
                  <a:cubicBezTo>
                    <a:pt x="0" y="12111"/>
                    <a:pt x="902" y="16295"/>
                    <a:pt x="3174" y="18423"/>
                  </a:cubicBezTo>
                  <a:cubicBezTo>
                    <a:pt x="4076" y="19180"/>
                    <a:pt x="4977" y="19469"/>
                    <a:pt x="6023" y="19469"/>
                  </a:cubicBezTo>
                  <a:lnTo>
                    <a:pt x="6312" y="19469"/>
                  </a:lnTo>
                  <a:cubicBezTo>
                    <a:pt x="7502" y="23364"/>
                    <a:pt x="9305" y="26827"/>
                    <a:pt x="11578" y="27115"/>
                  </a:cubicBezTo>
                  <a:cubicBezTo>
                    <a:pt x="10532" y="27584"/>
                    <a:pt x="8260" y="29532"/>
                    <a:pt x="8873" y="29532"/>
                  </a:cubicBezTo>
                  <a:lnTo>
                    <a:pt x="19080" y="29532"/>
                  </a:lnTo>
                  <a:cubicBezTo>
                    <a:pt x="19693" y="29532"/>
                    <a:pt x="17421" y="27584"/>
                    <a:pt x="16375" y="27115"/>
                  </a:cubicBezTo>
                  <a:cubicBezTo>
                    <a:pt x="18647" y="26827"/>
                    <a:pt x="20306" y="23364"/>
                    <a:pt x="21640" y="19469"/>
                  </a:cubicBezTo>
                  <a:lnTo>
                    <a:pt x="21929" y="19469"/>
                  </a:lnTo>
                  <a:cubicBezTo>
                    <a:pt x="23011" y="19469"/>
                    <a:pt x="23913" y="19180"/>
                    <a:pt x="24814" y="18423"/>
                  </a:cubicBezTo>
                  <a:cubicBezTo>
                    <a:pt x="27051" y="16295"/>
                    <a:pt x="27952" y="12111"/>
                    <a:pt x="27808" y="9081"/>
                  </a:cubicBezTo>
                  <a:cubicBezTo>
                    <a:pt x="27808" y="7278"/>
                    <a:pt x="26906" y="6376"/>
                    <a:pt x="26293" y="6088"/>
                  </a:cubicBezTo>
                  <a:cubicBezTo>
                    <a:pt x="25883" y="5877"/>
                    <a:pt x="25451" y="5794"/>
                    <a:pt x="25024" y="5794"/>
                  </a:cubicBezTo>
                  <a:cubicBezTo>
                    <a:pt x="24214" y="5794"/>
                    <a:pt x="23421" y="6093"/>
                    <a:pt x="22831" y="6376"/>
                  </a:cubicBezTo>
                  <a:cubicBezTo>
                    <a:pt x="21352" y="4573"/>
                    <a:pt x="18935" y="4140"/>
                    <a:pt x="18935" y="4140"/>
                  </a:cubicBezTo>
                  <a:cubicBezTo>
                    <a:pt x="20883" y="1580"/>
                    <a:pt x="18322" y="1435"/>
                    <a:pt x="18322" y="1435"/>
                  </a:cubicBezTo>
                  <a:lnTo>
                    <a:pt x="17889" y="1435"/>
                  </a:lnTo>
                  <a:cubicBezTo>
                    <a:pt x="17601" y="966"/>
                    <a:pt x="16375" y="245"/>
                    <a:pt x="15473" y="65"/>
                  </a:cubicBezTo>
                  <a:cubicBezTo>
                    <a:pt x="15076" y="17"/>
                    <a:pt x="14780" y="1"/>
                    <a:pt x="14561" y="1"/>
                  </a:cubicBezTo>
                  <a:cubicBezTo>
                    <a:pt x="14122" y="1"/>
                    <a:pt x="13994" y="65"/>
                    <a:pt x="13994" y="65"/>
                  </a:cubicBezTo>
                  <a:cubicBezTo>
                    <a:pt x="13994" y="65"/>
                    <a:pt x="13850" y="1"/>
                    <a:pt x="13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3765489" y="2103827"/>
              <a:ext cx="1620000" cy="162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6"/>
            <p:cNvSpPr txBox="1"/>
            <p:nvPr/>
          </p:nvSpPr>
          <p:spPr>
            <a:xfrm>
              <a:off x="3940839" y="2423327"/>
              <a:ext cx="1269300" cy="9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Principles</a:t>
              </a:r>
              <a:endParaRPr sz="23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Infographics</a:t>
            </a:r>
            <a:endParaRPr/>
          </a:p>
        </p:txBody>
      </p:sp>
      <p:grpSp>
        <p:nvGrpSpPr>
          <p:cNvPr id="477" name="Google Shape;477;p27"/>
          <p:cNvGrpSpPr/>
          <p:nvPr/>
        </p:nvGrpSpPr>
        <p:grpSpPr>
          <a:xfrm>
            <a:off x="9365713" y="3303689"/>
            <a:ext cx="318367" cy="318731"/>
            <a:chOff x="3725461" y="2444712"/>
            <a:chExt cx="334279" cy="334661"/>
          </a:xfrm>
        </p:grpSpPr>
        <p:sp>
          <p:nvSpPr>
            <p:cNvPr id="478" name="Google Shape;478;p27"/>
            <p:cNvSpPr/>
            <p:nvPr/>
          </p:nvSpPr>
          <p:spPr>
            <a:xfrm>
              <a:off x="3939200" y="2554239"/>
              <a:ext cx="53092" cy="53092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0" y="369"/>
                    <a:pt x="0" y="834"/>
                  </a:cubicBezTo>
                  <a:cubicBezTo>
                    <a:pt x="0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3941078" y="2618281"/>
              <a:ext cx="68625" cy="49305"/>
            </a:xfrm>
            <a:custGeom>
              <a:rect b="b" l="l" r="r" t="t"/>
              <a:pathLst>
                <a:path extrusionOk="0" h="1549" w="2156">
                  <a:moveTo>
                    <a:pt x="775" y="0"/>
                  </a:moveTo>
                  <a:cubicBezTo>
                    <a:pt x="549" y="0"/>
                    <a:pt x="311" y="60"/>
                    <a:pt x="120" y="167"/>
                  </a:cubicBezTo>
                  <a:cubicBezTo>
                    <a:pt x="37" y="203"/>
                    <a:pt x="1" y="310"/>
                    <a:pt x="37" y="381"/>
                  </a:cubicBezTo>
                  <a:cubicBezTo>
                    <a:pt x="72" y="443"/>
                    <a:pt x="140" y="479"/>
                    <a:pt x="201" y="479"/>
                  </a:cubicBezTo>
                  <a:cubicBezTo>
                    <a:pt x="223" y="479"/>
                    <a:pt x="244" y="474"/>
                    <a:pt x="263" y="465"/>
                  </a:cubicBezTo>
                  <a:cubicBezTo>
                    <a:pt x="418" y="381"/>
                    <a:pt x="596" y="346"/>
                    <a:pt x="751" y="346"/>
                  </a:cubicBezTo>
                  <a:cubicBezTo>
                    <a:pt x="1275" y="346"/>
                    <a:pt x="1704" y="727"/>
                    <a:pt x="1799" y="1215"/>
                  </a:cubicBezTo>
                  <a:lnTo>
                    <a:pt x="751" y="1215"/>
                  </a:lnTo>
                  <a:cubicBezTo>
                    <a:pt x="668" y="1215"/>
                    <a:pt x="584" y="1298"/>
                    <a:pt x="584" y="1382"/>
                  </a:cubicBezTo>
                  <a:cubicBezTo>
                    <a:pt x="584" y="1477"/>
                    <a:pt x="668" y="1548"/>
                    <a:pt x="751" y="1548"/>
                  </a:cubicBezTo>
                  <a:lnTo>
                    <a:pt x="1977" y="1548"/>
                  </a:lnTo>
                  <a:cubicBezTo>
                    <a:pt x="2061" y="1548"/>
                    <a:pt x="2144" y="1477"/>
                    <a:pt x="2144" y="1382"/>
                  </a:cubicBezTo>
                  <a:cubicBezTo>
                    <a:pt x="2156" y="620"/>
                    <a:pt x="1525" y="0"/>
                    <a:pt x="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3775116" y="2618281"/>
              <a:ext cx="68625" cy="49305"/>
            </a:xfrm>
            <a:custGeom>
              <a:rect b="b" l="l" r="r" t="t"/>
              <a:pathLst>
                <a:path extrusionOk="0" h="1549" w="2156">
                  <a:moveTo>
                    <a:pt x="1381" y="0"/>
                  </a:moveTo>
                  <a:cubicBezTo>
                    <a:pt x="631" y="0"/>
                    <a:pt x="0" y="620"/>
                    <a:pt x="0" y="1382"/>
                  </a:cubicBezTo>
                  <a:cubicBezTo>
                    <a:pt x="0" y="1477"/>
                    <a:pt x="71" y="1548"/>
                    <a:pt x="167" y="1548"/>
                  </a:cubicBezTo>
                  <a:lnTo>
                    <a:pt x="1405" y="1548"/>
                  </a:lnTo>
                  <a:cubicBezTo>
                    <a:pt x="1488" y="1548"/>
                    <a:pt x="1560" y="1477"/>
                    <a:pt x="1560" y="1382"/>
                  </a:cubicBezTo>
                  <a:cubicBezTo>
                    <a:pt x="1560" y="1298"/>
                    <a:pt x="1500" y="1215"/>
                    <a:pt x="1417" y="1215"/>
                  </a:cubicBezTo>
                  <a:lnTo>
                    <a:pt x="357" y="1215"/>
                  </a:lnTo>
                  <a:cubicBezTo>
                    <a:pt x="429" y="715"/>
                    <a:pt x="881" y="346"/>
                    <a:pt x="1405" y="346"/>
                  </a:cubicBezTo>
                  <a:cubicBezTo>
                    <a:pt x="1584" y="346"/>
                    <a:pt x="1738" y="381"/>
                    <a:pt x="1893" y="465"/>
                  </a:cubicBezTo>
                  <a:cubicBezTo>
                    <a:pt x="1914" y="475"/>
                    <a:pt x="1938" y="481"/>
                    <a:pt x="1962" y="481"/>
                  </a:cubicBezTo>
                  <a:cubicBezTo>
                    <a:pt x="2022" y="481"/>
                    <a:pt x="2086" y="449"/>
                    <a:pt x="2119" y="381"/>
                  </a:cubicBezTo>
                  <a:cubicBezTo>
                    <a:pt x="2155" y="310"/>
                    <a:pt x="2131" y="203"/>
                    <a:pt x="2036" y="167"/>
                  </a:cubicBezTo>
                  <a:cubicBezTo>
                    <a:pt x="1846" y="60"/>
                    <a:pt x="1607" y="0"/>
                    <a:pt x="1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3793291" y="2554239"/>
              <a:ext cx="53092" cy="53092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60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1" y="369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3858097" y="2540584"/>
              <a:ext cx="69007" cy="69007"/>
            </a:xfrm>
            <a:custGeom>
              <a:rect b="b" l="l" r="r" t="t"/>
              <a:pathLst>
                <a:path extrusionOk="0" h="2168" w="2168">
                  <a:moveTo>
                    <a:pt x="1084" y="346"/>
                  </a:moveTo>
                  <a:cubicBezTo>
                    <a:pt x="1501" y="346"/>
                    <a:pt x="1834" y="667"/>
                    <a:pt x="1834" y="1084"/>
                  </a:cubicBezTo>
                  <a:cubicBezTo>
                    <a:pt x="1834" y="1501"/>
                    <a:pt x="1501" y="1834"/>
                    <a:pt x="1084" y="1834"/>
                  </a:cubicBezTo>
                  <a:cubicBezTo>
                    <a:pt x="667" y="1834"/>
                    <a:pt x="346" y="1501"/>
                    <a:pt x="346" y="1084"/>
                  </a:cubicBezTo>
                  <a:cubicBezTo>
                    <a:pt x="346" y="667"/>
                    <a:pt x="667" y="346"/>
                    <a:pt x="1084" y="346"/>
                  </a:cubicBezTo>
                  <a:close/>
                  <a:moveTo>
                    <a:pt x="1084" y="1"/>
                  </a:moveTo>
                  <a:cubicBezTo>
                    <a:pt x="489" y="1"/>
                    <a:pt x="1" y="489"/>
                    <a:pt x="1" y="1084"/>
                  </a:cubicBezTo>
                  <a:cubicBezTo>
                    <a:pt x="1" y="1679"/>
                    <a:pt x="489" y="2168"/>
                    <a:pt x="1084" y="2168"/>
                  </a:cubicBezTo>
                  <a:cubicBezTo>
                    <a:pt x="1679" y="2168"/>
                    <a:pt x="2167" y="1679"/>
                    <a:pt x="2167" y="1084"/>
                  </a:cubicBezTo>
                  <a:cubicBezTo>
                    <a:pt x="2167" y="489"/>
                    <a:pt x="1679" y="1"/>
                    <a:pt x="10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3834224" y="2620159"/>
              <a:ext cx="116752" cy="63342"/>
            </a:xfrm>
            <a:custGeom>
              <a:rect b="b" l="l" r="r" t="t"/>
              <a:pathLst>
                <a:path extrusionOk="0" h="1990" w="3668">
                  <a:moveTo>
                    <a:pt x="1834" y="322"/>
                  </a:moveTo>
                  <a:cubicBezTo>
                    <a:pt x="2596" y="322"/>
                    <a:pt x="3239" y="906"/>
                    <a:pt x="3310" y="1656"/>
                  </a:cubicBezTo>
                  <a:lnTo>
                    <a:pt x="358" y="1656"/>
                  </a:lnTo>
                  <a:cubicBezTo>
                    <a:pt x="453" y="906"/>
                    <a:pt x="1072" y="322"/>
                    <a:pt x="1834" y="322"/>
                  </a:cubicBezTo>
                  <a:close/>
                  <a:moveTo>
                    <a:pt x="1834" y="1"/>
                  </a:moveTo>
                  <a:cubicBezTo>
                    <a:pt x="822" y="1"/>
                    <a:pt x="0" y="823"/>
                    <a:pt x="0" y="1835"/>
                  </a:cubicBezTo>
                  <a:cubicBezTo>
                    <a:pt x="0" y="1918"/>
                    <a:pt x="84" y="1989"/>
                    <a:pt x="167" y="1989"/>
                  </a:cubicBezTo>
                  <a:lnTo>
                    <a:pt x="3489" y="1989"/>
                  </a:lnTo>
                  <a:cubicBezTo>
                    <a:pt x="3572" y="1989"/>
                    <a:pt x="3656" y="1918"/>
                    <a:pt x="3656" y="1835"/>
                  </a:cubicBezTo>
                  <a:cubicBezTo>
                    <a:pt x="3668" y="823"/>
                    <a:pt x="2846" y="1"/>
                    <a:pt x="1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3725461" y="2444712"/>
              <a:ext cx="334279" cy="334661"/>
            </a:xfrm>
            <a:custGeom>
              <a:rect b="b" l="l" r="r" t="t"/>
              <a:pathLst>
                <a:path extrusionOk="0" h="10514" w="10502">
                  <a:moveTo>
                    <a:pt x="5418" y="905"/>
                  </a:moveTo>
                  <a:cubicBezTo>
                    <a:pt x="7680" y="1001"/>
                    <a:pt x="9513" y="2834"/>
                    <a:pt x="9597" y="5096"/>
                  </a:cubicBezTo>
                  <a:lnTo>
                    <a:pt x="9192" y="5096"/>
                  </a:lnTo>
                  <a:cubicBezTo>
                    <a:pt x="9109" y="5096"/>
                    <a:pt x="9037" y="5168"/>
                    <a:pt x="9037" y="5263"/>
                  </a:cubicBezTo>
                  <a:cubicBezTo>
                    <a:pt x="9037" y="5346"/>
                    <a:pt x="9109" y="5418"/>
                    <a:pt x="9192" y="5418"/>
                  </a:cubicBezTo>
                  <a:lnTo>
                    <a:pt x="9597" y="5418"/>
                  </a:lnTo>
                  <a:cubicBezTo>
                    <a:pt x="9513" y="7704"/>
                    <a:pt x="7692" y="9525"/>
                    <a:pt x="5418" y="9609"/>
                  </a:cubicBezTo>
                  <a:lnTo>
                    <a:pt x="5418" y="9204"/>
                  </a:lnTo>
                  <a:cubicBezTo>
                    <a:pt x="5418" y="9109"/>
                    <a:pt x="5346" y="9037"/>
                    <a:pt x="5251" y="9037"/>
                  </a:cubicBezTo>
                  <a:cubicBezTo>
                    <a:pt x="5168" y="9037"/>
                    <a:pt x="5084" y="9109"/>
                    <a:pt x="5084" y="9204"/>
                  </a:cubicBezTo>
                  <a:lnTo>
                    <a:pt x="5084" y="9609"/>
                  </a:lnTo>
                  <a:cubicBezTo>
                    <a:pt x="2822" y="9513"/>
                    <a:pt x="1000" y="7680"/>
                    <a:pt x="905" y="5418"/>
                  </a:cubicBezTo>
                  <a:lnTo>
                    <a:pt x="1310" y="5418"/>
                  </a:lnTo>
                  <a:cubicBezTo>
                    <a:pt x="1393" y="5418"/>
                    <a:pt x="1477" y="5346"/>
                    <a:pt x="1477" y="5263"/>
                  </a:cubicBezTo>
                  <a:cubicBezTo>
                    <a:pt x="1477" y="5168"/>
                    <a:pt x="1393" y="5096"/>
                    <a:pt x="1310" y="5096"/>
                  </a:cubicBezTo>
                  <a:lnTo>
                    <a:pt x="905" y="5096"/>
                  </a:lnTo>
                  <a:cubicBezTo>
                    <a:pt x="1000" y="2834"/>
                    <a:pt x="2822" y="1001"/>
                    <a:pt x="5084" y="905"/>
                  </a:cubicBezTo>
                  <a:lnTo>
                    <a:pt x="5084" y="1310"/>
                  </a:lnTo>
                  <a:cubicBezTo>
                    <a:pt x="5084" y="1405"/>
                    <a:pt x="5168" y="1477"/>
                    <a:pt x="5251" y="1477"/>
                  </a:cubicBezTo>
                  <a:cubicBezTo>
                    <a:pt x="5346" y="1477"/>
                    <a:pt x="5418" y="1405"/>
                    <a:pt x="5418" y="1310"/>
                  </a:cubicBezTo>
                  <a:lnTo>
                    <a:pt x="5418" y="905"/>
                  </a:lnTo>
                  <a:close/>
                  <a:moveTo>
                    <a:pt x="5251" y="0"/>
                  </a:moveTo>
                  <a:cubicBezTo>
                    <a:pt x="5168" y="0"/>
                    <a:pt x="5084" y="84"/>
                    <a:pt x="5084" y="167"/>
                  </a:cubicBezTo>
                  <a:lnTo>
                    <a:pt x="5084" y="572"/>
                  </a:lnTo>
                  <a:cubicBezTo>
                    <a:pt x="2632" y="655"/>
                    <a:pt x="655" y="2644"/>
                    <a:pt x="560" y="5096"/>
                  </a:cubicBezTo>
                  <a:lnTo>
                    <a:pt x="167" y="5096"/>
                  </a:lnTo>
                  <a:cubicBezTo>
                    <a:pt x="72" y="5096"/>
                    <a:pt x="0" y="5168"/>
                    <a:pt x="0" y="5263"/>
                  </a:cubicBezTo>
                  <a:cubicBezTo>
                    <a:pt x="0" y="5346"/>
                    <a:pt x="72" y="5418"/>
                    <a:pt x="167" y="5418"/>
                  </a:cubicBezTo>
                  <a:lnTo>
                    <a:pt x="560" y="5418"/>
                  </a:lnTo>
                  <a:cubicBezTo>
                    <a:pt x="655" y="7882"/>
                    <a:pt x="2632" y="9859"/>
                    <a:pt x="5084" y="9942"/>
                  </a:cubicBezTo>
                  <a:lnTo>
                    <a:pt x="5084" y="10347"/>
                  </a:lnTo>
                  <a:cubicBezTo>
                    <a:pt x="5084" y="10442"/>
                    <a:pt x="5168" y="10514"/>
                    <a:pt x="5251" y="10514"/>
                  </a:cubicBezTo>
                  <a:cubicBezTo>
                    <a:pt x="5346" y="10514"/>
                    <a:pt x="5418" y="10442"/>
                    <a:pt x="5418" y="10347"/>
                  </a:cubicBezTo>
                  <a:lnTo>
                    <a:pt x="5418" y="9942"/>
                  </a:lnTo>
                  <a:cubicBezTo>
                    <a:pt x="7870" y="9859"/>
                    <a:pt x="9847" y="7882"/>
                    <a:pt x="9942" y="5418"/>
                  </a:cubicBezTo>
                  <a:lnTo>
                    <a:pt x="10347" y="5418"/>
                  </a:lnTo>
                  <a:cubicBezTo>
                    <a:pt x="10430" y="5418"/>
                    <a:pt x="10502" y="5346"/>
                    <a:pt x="10502" y="5263"/>
                  </a:cubicBezTo>
                  <a:cubicBezTo>
                    <a:pt x="10502" y="5168"/>
                    <a:pt x="10442" y="5096"/>
                    <a:pt x="10347" y="5096"/>
                  </a:cubicBezTo>
                  <a:lnTo>
                    <a:pt x="9942" y="5096"/>
                  </a:lnTo>
                  <a:cubicBezTo>
                    <a:pt x="9847" y="2644"/>
                    <a:pt x="7870" y="655"/>
                    <a:pt x="5418" y="572"/>
                  </a:cubicBezTo>
                  <a:lnTo>
                    <a:pt x="5418" y="167"/>
                  </a:lnTo>
                  <a:cubicBezTo>
                    <a:pt x="5418" y="84"/>
                    <a:pt x="5346" y="0"/>
                    <a:pt x="5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7"/>
          <p:cNvGrpSpPr/>
          <p:nvPr/>
        </p:nvGrpSpPr>
        <p:grpSpPr>
          <a:xfrm>
            <a:off x="6573194" y="1250963"/>
            <a:ext cx="2082231" cy="855521"/>
            <a:chOff x="6344594" y="1335263"/>
            <a:chExt cx="2082231" cy="855521"/>
          </a:xfrm>
        </p:grpSpPr>
        <p:sp>
          <p:nvSpPr>
            <p:cNvPr id="486" name="Google Shape;486;p27"/>
            <p:cNvSpPr txBox="1"/>
            <p:nvPr/>
          </p:nvSpPr>
          <p:spPr>
            <a:xfrm>
              <a:off x="6344594" y="1600684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7" name="Google Shape;487;p27"/>
            <p:cNvSpPr txBox="1"/>
            <p:nvPr/>
          </p:nvSpPr>
          <p:spPr>
            <a:xfrm>
              <a:off x="6347225" y="133526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8" name="Google Shape;488;p27"/>
          <p:cNvGrpSpPr/>
          <p:nvPr/>
        </p:nvGrpSpPr>
        <p:grpSpPr>
          <a:xfrm>
            <a:off x="6573194" y="2313134"/>
            <a:ext cx="2082231" cy="863315"/>
            <a:chOff x="6344594" y="2397434"/>
            <a:chExt cx="2082231" cy="863315"/>
          </a:xfrm>
        </p:grpSpPr>
        <p:sp>
          <p:nvSpPr>
            <p:cNvPr id="489" name="Google Shape;489;p27"/>
            <p:cNvSpPr txBox="1"/>
            <p:nvPr/>
          </p:nvSpPr>
          <p:spPr>
            <a:xfrm>
              <a:off x="6344594" y="2670650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0" name="Google Shape;490;p27"/>
            <p:cNvSpPr txBox="1"/>
            <p:nvPr/>
          </p:nvSpPr>
          <p:spPr>
            <a:xfrm>
              <a:off x="6347225" y="2397434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91" name="Google Shape;491;p27"/>
          <p:cNvGrpSpPr/>
          <p:nvPr/>
        </p:nvGrpSpPr>
        <p:grpSpPr>
          <a:xfrm>
            <a:off x="6573194" y="3383100"/>
            <a:ext cx="2082231" cy="862918"/>
            <a:chOff x="6344594" y="3467400"/>
            <a:chExt cx="2082231" cy="862918"/>
          </a:xfrm>
        </p:grpSpPr>
        <p:sp>
          <p:nvSpPr>
            <p:cNvPr id="492" name="Google Shape;492;p27"/>
            <p:cNvSpPr txBox="1"/>
            <p:nvPr/>
          </p:nvSpPr>
          <p:spPr>
            <a:xfrm>
              <a:off x="6344594" y="374021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3" name="Google Shape;493;p27"/>
            <p:cNvSpPr txBox="1"/>
            <p:nvPr/>
          </p:nvSpPr>
          <p:spPr>
            <a:xfrm>
              <a:off x="6347225" y="346740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9753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9753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94" name="Google Shape;494;p27"/>
          <p:cNvGrpSpPr/>
          <p:nvPr/>
        </p:nvGrpSpPr>
        <p:grpSpPr>
          <a:xfrm>
            <a:off x="481672" y="1250963"/>
            <a:ext cx="2089253" cy="839268"/>
            <a:chOff x="710272" y="1456088"/>
            <a:chExt cx="2089253" cy="839268"/>
          </a:xfrm>
        </p:grpSpPr>
        <p:sp>
          <p:nvSpPr>
            <p:cNvPr id="495" name="Google Shape;495;p27"/>
            <p:cNvSpPr txBox="1"/>
            <p:nvPr/>
          </p:nvSpPr>
          <p:spPr>
            <a:xfrm>
              <a:off x="710272" y="1705256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6" name="Google Shape;496;p27"/>
            <p:cNvSpPr txBox="1"/>
            <p:nvPr/>
          </p:nvSpPr>
          <p:spPr>
            <a:xfrm>
              <a:off x="719925" y="1456088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77EAD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77EAD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481672" y="2305235"/>
            <a:ext cx="2089253" cy="862860"/>
            <a:chOff x="710272" y="2518063"/>
            <a:chExt cx="2089253" cy="862860"/>
          </a:xfrm>
        </p:grpSpPr>
        <p:sp>
          <p:nvSpPr>
            <p:cNvPr id="498" name="Google Shape;498;p27"/>
            <p:cNvSpPr txBox="1"/>
            <p:nvPr/>
          </p:nvSpPr>
          <p:spPr>
            <a:xfrm>
              <a:off x="710272" y="2790822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9" name="Google Shape;499;p27"/>
            <p:cNvSpPr txBox="1"/>
            <p:nvPr/>
          </p:nvSpPr>
          <p:spPr>
            <a:xfrm>
              <a:off x="719925" y="251806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00" name="Google Shape;500;p27"/>
          <p:cNvGrpSpPr/>
          <p:nvPr/>
        </p:nvGrpSpPr>
        <p:grpSpPr>
          <a:xfrm>
            <a:off x="485148" y="3383100"/>
            <a:ext cx="2085777" cy="863066"/>
            <a:chOff x="713748" y="3588225"/>
            <a:chExt cx="2085777" cy="863066"/>
          </a:xfrm>
        </p:grpSpPr>
        <p:sp>
          <p:nvSpPr>
            <p:cNvPr id="501" name="Google Shape;501;p27"/>
            <p:cNvSpPr txBox="1"/>
            <p:nvPr/>
          </p:nvSpPr>
          <p:spPr>
            <a:xfrm>
              <a:off x="713748" y="3861191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2" name="Google Shape;502;p27"/>
            <p:cNvSpPr txBox="1"/>
            <p:nvPr/>
          </p:nvSpPr>
          <p:spPr>
            <a:xfrm>
              <a:off x="719925" y="35882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03" name="Google Shape;503;p27"/>
          <p:cNvGrpSpPr/>
          <p:nvPr/>
        </p:nvGrpSpPr>
        <p:grpSpPr>
          <a:xfrm>
            <a:off x="2387124" y="1128850"/>
            <a:ext cx="4369752" cy="3378577"/>
            <a:chOff x="2387124" y="1128850"/>
            <a:chExt cx="4369752" cy="3378577"/>
          </a:xfrm>
        </p:grpSpPr>
        <p:sp>
          <p:nvSpPr>
            <p:cNvPr id="504" name="Google Shape;504;p27"/>
            <p:cNvSpPr/>
            <p:nvPr/>
          </p:nvSpPr>
          <p:spPr>
            <a:xfrm>
              <a:off x="2569563" y="1553331"/>
              <a:ext cx="156102" cy="9069"/>
            </a:xfrm>
            <a:custGeom>
              <a:rect b="b" l="l" r="r" t="t"/>
              <a:pathLst>
                <a:path extrusionOk="0" h="250" w="4303">
                  <a:moveTo>
                    <a:pt x="153" y="1"/>
                  </a:moveTo>
                  <a:cubicBezTo>
                    <a:pt x="77" y="1"/>
                    <a:pt x="0" y="77"/>
                    <a:pt x="0" y="173"/>
                  </a:cubicBezTo>
                  <a:cubicBezTo>
                    <a:pt x="0" y="249"/>
                    <a:pt x="77" y="249"/>
                    <a:pt x="153" y="249"/>
                  </a:cubicBezTo>
                  <a:lnTo>
                    <a:pt x="4149" y="249"/>
                  </a:lnTo>
                  <a:cubicBezTo>
                    <a:pt x="4226" y="249"/>
                    <a:pt x="4302" y="249"/>
                    <a:pt x="4302" y="173"/>
                  </a:cubicBezTo>
                  <a:cubicBezTo>
                    <a:pt x="4302" y="77"/>
                    <a:pt x="4226" y="1"/>
                    <a:pt x="4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6419061" y="1553331"/>
              <a:ext cx="156102" cy="9069"/>
            </a:xfrm>
            <a:custGeom>
              <a:rect b="b" l="l" r="r" t="t"/>
              <a:pathLst>
                <a:path extrusionOk="0" h="250" w="4303">
                  <a:moveTo>
                    <a:pt x="153" y="1"/>
                  </a:moveTo>
                  <a:cubicBezTo>
                    <a:pt x="77" y="1"/>
                    <a:pt x="0" y="77"/>
                    <a:pt x="0" y="173"/>
                  </a:cubicBezTo>
                  <a:cubicBezTo>
                    <a:pt x="0" y="249"/>
                    <a:pt x="77" y="249"/>
                    <a:pt x="153" y="249"/>
                  </a:cubicBezTo>
                  <a:lnTo>
                    <a:pt x="4149" y="249"/>
                  </a:lnTo>
                  <a:cubicBezTo>
                    <a:pt x="4226" y="249"/>
                    <a:pt x="4302" y="249"/>
                    <a:pt x="4302" y="173"/>
                  </a:cubicBezTo>
                  <a:cubicBezTo>
                    <a:pt x="4302" y="77"/>
                    <a:pt x="4226" y="1"/>
                    <a:pt x="4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6419061" y="4012858"/>
              <a:ext cx="156102" cy="9069"/>
            </a:xfrm>
            <a:custGeom>
              <a:rect b="b" l="l" r="r" t="t"/>
              <a:pathLst>
                <a:path extrusionOk="0" h="250" w="4303">
                  <a:moveTo>
                    <a:pt x="153" y="1"/>
                  </a:moveTo>
                  <a:cubicBezTo>
                    <a:pt x="77" y="1"/>
                    <a:pt x="0" y="1"/>
                    <a:pt x="0" y="77"/>
                  </a:cubicBezTo>
                  <a:cubicBezTo>
                    <a:pt x="0" y="154"/>
                    <a:pt x="77" y="249"/>
                    <a:pt x="153" y="249"/>
                  </a:cubicBezTo>
                  <a:lnTo>
                    <a:pt x="4149" y="249"/>
                  </a:lnTo>
                  <a:cubicBezTo>
                    <a:pt x="4226" y="249"/>
                    <a:pt x="4302" y="154"/>
                    <a:pt x="4302" y="77"/>
                  </a:cubicBezTo>
                  <a:cubicBezTo>
                    <a:pt x="4302" y="1"/>
                    <a:pt x="4226" y="1"/>
                    <a:pt x="4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6604256" y="2781716"/>
              <a:ext cx="152619" cy="9069"/>
            </a:xfrm>
            <a:custGeom>
              <a:rect b="b" l="l" r="r" t="t"/>
              <a:pathLst>
                <a:path extrusionOk="0" h="250" w="4207">
                  <a:moveTo>
                    <a:pt x="77" y="1"/>
                  </a:moveTo>
                  <a:cubicBezTo>
                    <a:pt x="0" y="1"/>
                    <a:pt x="0" y="77"/>
                    <a:pt x="0" y="154"/>
                  </a:cubicBezTo>
                  <a:cubicBezTo>
                    <a:pt x="0" y="249"/>
                    <a:pt x="0" y="249"/>
                    <a:pt x="77" y="249"/>
                  </a:cubicBezTo>
                  <a:lnTo>
                    <a:pt x="4130" y="249"/>
                  </a:lnTo>
                  <a:cubicBezTo>
                    <a:pt x="4206" y="249"/>
                    <a:pt x="4206" y="249"/>
                    <a:pt x="4206" y="154"/>
                  </a:cubicBezTo>
                  <a:cubicBezTo>
                    <a:pt x="4206" y="77"/>
                    <a:pt x="4206" y="1"/>
                    <a:pt x="4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2569563" y="4010101"/>
              <a:ext cx="156102" cy="8344"/>
            </a:xfrm>
            <a:custGeom>
              <a:rect b="b" l="l" r="r" t="t"/>
              <a:pathLst>
                <a:path extrusionOk="0" h="230" w="4303">
                  <a:moveTo>
                    <a:pt x="153" y="0"/>
                  </a:moveTo>
                  <a:cubicBezTo>
                    <a:pt x="77" y="0"/>
                    <a:pt x="0" y="77"/>
                    <a:pt x="0" y="153"/>
                  </a:cubicBezTo>
                  <a:cubicBezTo>
                    <a:pt x="0" y="230"/>
                    <a:pt x="77" y="230"/>
                    <a:pt x="153" y="230"/>
                  </a:cubicBezTo>
                  <a:lnTo>
                    <a:pt x="4149" y="230"/>
                  </a:lnTo>
                  <a:cubicBezTo>
                    <a:pt x="4226" y="230"/>
                    <a:pt x="4302" y="230"/>
                    <a:pt x="4302" y="153"/>
                  </a:cubicBezTo>
                  <a:cubicBezTo>
                    <a:pt x="4302" y="77"/>
                    <a:pt x="4226" y="0"/>
                    <a:pt x="4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2387124" y="2784509"/>
              <a:ext cx="156102" cy="9033"/>
            </a:xfrm>
            <a:custGeom>
              <a:rect b="b" l="l" r="r" t="t"/>
              <a:pathLst>
                <a:path extrusionOk="0" h="249" w="4303">
                  <a:moveTo>
                    <a:pt x="96" y="0"/>
                  </a:moveTo>
                  <a:lnTo>
                    <a:pt x="1" y="77"/>
                  </a:lnTo>
                  <a:cubicBezTo>
                    <a:pt x="1" y="172"/>
                    <a:pt x="96" y="249"/>
                    <a:pt x="96" y="249"/>
                  </a:cubicBezTo>
                  <a:lnTo>
                    <a:pt x="4150" y="249"/>
                  </a:lnTo>
                  <a:cubicBezTo>
                    <a:pt x="4226" y="249"/>
                    <a:pt x="4303" y="172"/>
                    <a:pt x="4303" y="77"/>
                  </a:cubicBezTo>
                  <a:cubicBezTo>
                    <a:pt x="4303" y="77"/>
                    <a:pt x="4226" y="0"/>
                    <a:pt x="4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5777459" y="1605352"/>
              <a:ext cx="488331" cy="2262591"/>
            </a:xfrm>
            <a:custGeom>
              <a:rect b="b" l="l" r="r" t="t"/>
              <a:pathLst>
                <a:path extrusionOk="0" h="62369" w="13461">
                  <a:moveTo>
                    <a:pt x="77" y="1"/>
                  </a:moveTo>
                  <a:cubicBezTo>
                    <a:pt x="1" y="77"/>
                    <a:pt x="1" y="173"/>
                    <a:pt x="77" y="173"/>
                  </a:cubicBezTo>
                  <a:cubicBezTo>
                    <a:pt x="8203" y="8528"/>
                    <a:pt x="13231" y="20000"/>
                    <a:pt x="13231" y="32581"/>
                  </a:cubicBezTo>
                  <a:cubicBezTo>
                    <a:pt x="13231" y="43823"/>
                    <a:pt x="9235" y="54090"/>
                    <a:pt x="2620" y="62139"/>
                  </a:cubicBezTo>
                  <a:cubicBezTo>
                    <a:pt x="2544" y="62216"/>
                    <a:pt x="2620" y="62311"/>
                    <a:pt x="2620" y="62311"/>
                  </a:cubicBezTo>
                  <a:cubicBezTo>
                    <a:pt x="2668" y="62350"/>
                    <a:pt x="2711" y="62369"/>
                    <a:pt x="2742" y="62369"/>
                  </a:cubicBezTo>
                  <a:cubicBezTo>
                    <a:pt x="2773" y="62369"/>
                    <a:pt x="2792" y="62350"/>
                    <a:pt x="2792" y="62311"/>
                  </a:cubicBezTo>
                  <a:cubicBezTo>
                    <a:pt x="9484" y="54262"/>
                    <a:pt x="13461" y="43899"/>
                    <a:pt x="13461" y="32581"/>
                  </a:cubicBezTo>
                  <a:cubicBezTo>
                    <a:pt x="13461" y="19923"/>
                    <a:pt x="8452" y="8452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2878900" y="1635208"/>
              <a:ext cx="461994" cy="2307648"/>
            </a:xfrm>
            <a:custGeom>
              <a:rect b="b" l="l" r="r" t="t"/>
              <a:pathLst>
                <a:path extrusionOk="0" h="63611" w="12735">
                  <a:moveTo>
                    <a:pt x="12533" y="0"/>
                  </a:moveTo>
                  <a:cubicBezTo>
                    <a:pt x="12505" y="0"/>
                    <a:pt x="12466" y="19"/>
                    <a:pt x="12428" y="57"/>
                  </a:cubicBezTo>
                  <a:cubicBezTo>
                    <a:pt x="4704" y="8336"/>
                    <a:pt x="0" y="19502"/>
                    <a:pt x="0" y="31758"/>
                  </a:cubicBezTo>
                  <a:cubicBezTo>
                    <a:pt x="0" y="44032"/>
                    <a:pt x="4704" y="55275"/>
                    <a:pt x="12505" y="63553"/>
                  </a:cubicBezTo>
                  <a:cubicBezTo>
                    <a:pt x="12505" y="63592"/>
                    <a:pt x="12524" y="63611"/>
                    <a:pt x="12552" y="63611"/>
                  </a:cubicBezTo>
                  <a:cubicBezTo>
                    <a:pt x="12581" y="63611"/>
                    <a:pt x="12619" y="63592"/>
                    <a:pt x="12658" y="63553"/>
                  </a:cubicBezTo>
                  <a:cubicBezTo>
                    <a:pt x="12734" y="63553"/>
                    <a:pt x="12734" y="63477"/>
                    <a:pt x="12658" y="63400"/>
                  </a:cubicBezTo>
                  <a:cubicBezTo>
                    <a:pt x="4933" y="55102"/>
                    <a:pt x="230" y="43956"/>
                    <a:pt x="230" y="31758"/>
                  </a:cubicBezTo>
                  <a:cubicBezTo>
                    <a:pt x="230" y="19578"/>
                    <a:pt x="4933" y="8508"/>
                    <a:pt x="12581" y="210"/>
                  </a:cubicBezTo>
                  <a:cubicBezTo>
                    <a:pt x="12658" y="134"/>
                    <a:pt x="12658" y="57"/>
                    <a:pt x="12581" y="57"/>
                  </a:cubicBezTo>
                  <a:cubicBezTo>
                    <a:pt x="12581" y="19"/>
                    <a:pt x="12562" y="0"/>
                    <a:pt x="12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3979663" y="1822472"/>
              <a:ext cx="1557865" cy="1525287"/>
            </a:xfrm>
            <a:custGeom>
              <a:rect b="b" l="l" r="r" t="t"/>
              <a:pathLst>
                <a:path extrusionOk="0" h="42045" w="42943">
                  <a:moveTo>
                    <a:pt x="16328" y="0"/>
                  </a:moveTo>
                  <a:cubicBezTo>
                    <a:pt x="10210" y="0"/>
                    <a:pt x="4551" y="2065"/>
                    <a:pt x="77" y="5564"/>
                  </a:cubicBezTo>
                  <a:cubicBezTo>
                    <a:pt x="0" y="5564"/>
                    <a:pt x="0" y="5660"/>
                    <a:pt x="77" y="5736"/>
                  </a:cubicBezTo>
                  <a:cubicBezTo>
                    <a:pt x="77" y="5774"/>
                    <a:pt x="100" y="5794"/>
                    <a:pt x="134" y="5794"/>
                  </a:cubicBezTo>
                  <a:cubicBezTo>
                    <a:pt x="167" y="5794"/>
                    <a:pt x="210" y="5774"/>
                    <a:pt x="249" y="5736"/>
                  </a:cubicBezTo>
                  <a:cubicBezTo>
                    <a:pt x="4703" y="2314"/>
                    <a:pt x="10286" y="230"/>
                    <a:pt x="16328" y="230"/>
                  </a:cubicBezTo>
                  <a:cubicBezTo>
                    <a:pt x="23670" y="230"/>
                    <a:pt x="30190" y="3174"/>
                    <a:pt x="34970" y="7954"/>
                  </a:cubicBezTo>
                  <a:cubicBezTo>
                    <a:pt x="39749" y="12734"/>
                    <a:pt x="42713" y="19349"/>
                    <a:pt x="42713" y="26596"/>
                  </a:cubicBezTo>
                  <a:cubicBezTo>
                    <a:pt x="42713" y="32255"/>
                    <a:pt x="40954" y="37513"/>
                    <a:pt x="37838" y="41815"/>
                  </a:cubicBezTo>
                  <a:cubicBezTo>
                    <a:pt x="37838" y="41891"/>
                    <a:pt x="37838" y="41987"/>
                    <a:pt x="37933" y="41987"/>
                  </a:cubicBezTo>
                  <a:cubicBezTo>
                    <a:pt x="37971" y="42025"/>
                    <a:pt x="38010" y="42044"/>
                    <a:pt x="38038" y="42044"/>
                  </a:cubicBezTo>
                  <a:cubicBezTo>
                    <a:pt x="38067" y="42044"/>
                    <a:pt x="38086" y="42025"/>
                    <a:pt x="38086" y="41987"/>
                  </a:cubicBezTo>
                  <a:cubicBezTo>
                    <a:pt x="41183" y="37589"/>
                    <a:pt x="42942" y="32331"/>
                    <a:pt x="42942" y="26596"/>
                  </a:cubicBezTo>
                  <a:cubicBezTo>
                    <a:pt x="42942" y="11874"/>
                    <a:pt x="31069" y="0"/>
                    <a:pt x="16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534691" y="2781716"/>
              <a:ext cx="222708" cy="11826"/>
            </a:xfrm>
            <a:custGeom>
              <a:rect b="b" l="l" r="r" t="t"/>
              <a:pathLst>
                <a:path extrusionOk="0" h="326" w="6139">
                  <a:moveTo>
                    <a:pt x="1" y="1"/>
                  </a:moveTo>
                  <a:lnTo>
                    <a:pt x="1" y="326"/>
                  </a:lnTo>
                  <a:lnTo>
                    <a:pt x="6138" y="326"/>
                  </a:lnTo>
                  <a:lnTo>
                    <a:pt x="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3925138" y="1955863"/>
              <a:ext cx="132921" cy="129910"/>
            </a:xfrm>
            <a:custGeom>
              <a:rect b="b" l="l" r="r" t="t"/>
              <a:pathLst>
                <a:path extrusionOk="0" h="3581" w="3664">
                  <a:moveTo>
                    <a:pt x="1159" y="0"/>
                  </a:moveTo>
                  <a:cubicBezTo>
                    <a:pt x="1004" y="0"/>
                    <a:pt x="841" y="106"/>
                    <a:pt x="796" y="300"/>
                  </a:cubicBezTo>
                  <a:lnTo>
                    <a:pt x="69" y="3092"/>
                  </a:lnTo>
                  <a:cubicBezTo>
                    <a:pt x="0" y="3298"/>
                    <a:pt x="194" y="3581"/>
                    <a:pt x="456" y="3581"/>
                  </a:cubicBezTo>
                  <a:cubicBezTo>
                    <a:pt x="486" y="3581"/>
                    <a:pt x="516" y="3577"/>
                    <a:pt x="547" y="3570"/>
                  </a:cubicBezTo>
                  <a:lnTo>
                    <a:pt x="3339" y="2767"/>
                  </a:lnTo>
                  <a:cubicBezTo>
                    <a:pt x="3587" y="2690"/>
                    <a:pt x="3664" y="2365"/>
                    <a:pt x="3492" y="2136"/>
                  </a:cubicBezTo>
                  <a:lnTo>
                    <a:pt x="1427" y="147"/>
                  </a:lnTo>
                  <a:cubicBezTo>
                    <a:pt x="1365" y="47"/>
                    <a:pt x="1264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3607167" y="2168049"/>
              <a:ext cx="1638364" cy="1584746"/>
            </a:xfrm>
            <a:custGeom>
              <a:rect b="b" l="l" r="r" t="t"/>
              <a:pathLst>
                <a:path extrusionOk="0" h="43684" w="45162">
                  <a:moveTo>
                    <a:pt x="6291" y="0"/>
                  </a:moveTo>
                  <a:cubicBezTo>
                    <a:pt x="6240" y="0"/>
                    <a:pt x="6189" y="34"/>
                    <a:pt x="6138" y="34"/>
                  </a:cubicBezTo>
                  <a:cubicBezTo>
                    <a:pt x="2314" y="4642"/>
                    <a:pt x="1" y="10626"/>
                    <a:pt x="1" y="17070"/>
                  </a:cubicBezTo>
                  <a:cubicBezTo>
                    <a:pt x="1" y="31811"/>
                    <a:pt x="11951" y="43684"/>
                    <a:pt x="26596" y="43684"/>
                  </a:cubicBezTo>
                  <a:cubicBezTo>
                    <a:pt x="33862" y="43684"/>
                    <a:pt x="40381" y="40816"/>
                    <a:pt x="45161" y="36189"/>
                  </a:cubicBezTo>
                  <a:lnTo>
                    <a:pt x="45161" y="36036"/>
                  </a:lnTo>
                  <a:cubicBezTo>
                    <a:pt x="45123" y="35998"/>
                    <a:pt x="45085" y="35979"/>
                    <a:pt x="45046" y="35979"/>
                  </a:cubicBezTo>
                  <a:cubicBezTo>
                    <a:pt x="45008" y="35979"/>
                    <a:pt x="44970" y="35998"/>
                    <a:pt x="44932" y="36036"/>
                  </a:cubicBezTo>
                  <a:cubicBezTo>
                    <a:pt x="40228" y="40587"/>
                    <a:pt x="33766" y="43455"/>
                    <a:pt x="26596" y="43455"/>
                  </a:cubicBezTo>
                  <a:cubicBezTo>
                    <a:pt x="19350" y="43455"/>
                    <a:pt x="12735" y="40491"/>
                    <a:pt x="7955" y="35711"/>
                  </a:cubicBezTo>
                  <a:cubicBezTo>
                    <a:pt x="3175" y="30931"/>
                    <a:pt x="230" y="24335"/>
                    <a:pt x="230" y="17070"/>
                  </a:cubicBezTo>
                  <a:cubicBezTo>
                    <a:pt x="230" y="10626"/>
                    <a:pt x="2544" y="4814"/>
                    <a:pt x="6368" y="187"/>
                  </a:cubicBezTo>
                  <a:lnTo>
                    <a:pt x="6368" y="34"/>
                  </a:lnTo>
                  <a:cubicBezTo>
                    <a:pt x="6342" y="9"/>
                    <a:pt x="6317" y="0"/>
                    <a:pt x="6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3387327" y="2781716"/>
              <a:ext cx="225428" cy="9069"/>
            </a:xfrm>
            <a:custGeom>
              <a:rect b="b" l="l" r="r" t="t"/>
              <a:pathLst>
                <a:path extrusionOk="0" h="250" w="6214">
                  <a:moveTo>
                    <a:pt x="0" y="1"/>
                  </a:moveTo>
                  <a:lnTo>
                    <a:pt x="0" y="249"/>
                  </a:lnTo>
                  <a:lnTo>
                    <a:pt x="6214" y="249"/>
                  </a:lnTo>
                  <a:lnTo>
                    <a:pt x="6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5147685" y="3437319"/>
              <a:ext cx="134916" cy="129184"/>
            </a:xfrm>
            <a:custGeom>
              <a:rect b="b" l="l" r="r" t="t"/>
              <a:pathLst>
                <a:path extrusionOk="0" h="3561" w="3719">
                  <a:moveTo>
                    <a:pt x="3274" y="1"/>
                  </a:moveTo>
                  <a:cubicBezTo>
                    <a:pt x="3240" y="1"/>
                    <a:pt x="3207" y="6"/>
                    <a:pt x="3174" y="16"/>
                  </a:cubicBezTo>
                  <a:lnTo>
                    <a:pt x="383" y="723"/>
                  </a:lnTo>
                  <a:cubicBezTo>
                    <a:pt x="77" y="819"/>
                    <a:pt x="0" y="1201"/>
                    <a:pt x="230" y="1373"/>
                  </a:cubicBezTo>
                  <a:lnTo>
                    <a:pt x="2218" y="3438"/>
                  </a:lnTo>
                  <a:cubicBezTo>
                    <a:pt x="2305" y="3524"/>
                    <a:pt x="2398" y="3560"/>
                    <a:pt x="2487" y="3560"/>
                  </a:cubicBezTo>
                  <a:cubicBezTo>
                    <a:pt x="2654" y="3560"/>
                    <a:pt x="2806" y="3435"/>
                    <a:pt x="2868" y="3285"/>
                  </a:cubicBezTo>
                  <a:lnTo>
                    <a:pt x="3652" y="494"/>
                  </a:lnTo>
                  <a:cubicBezTo>
                    <a:pt x="3719" y="211"/>
                    <a:pt x="3496" y="1"/>
                    <a:pt x="3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4566449" y="3744443"/>
              <a:ext cx="11826" cy="308685"/>
            </a:xfrm>
            <a:custGeom>
              <a:rect b="b" l="l" r="r" t="t"/>
              <a:pathLst>
                <a:path extrusionOk="0" h="8509" w="326">
                  <a:moveTo>
                    <a:pt x="153" y="1"/>
                  </a:moveTo>
                  <a:cubicBezTo>
                    <a:pt x="77" y="1"/>
                    <a:pt x="0" y="77"/>
                    <a:pt x="0" y="153"/>
                  </a:cubicBezTo>
                  <a:lnTo>
                    <a:pt x="0" y="8432"/>
                  </a:lnTo>
                  <a:cubicBezTo>
                    <a:pt x="0" y="8509"/>
                    <a:pt x="77" y="8509"/>
                    <a:pt x="153" y="8509"/>
                  </a:cubicBezTo>
                  <a:cubicBezTo>
                    <a:pt x="249" y="8509"/>
                    <a:pt x="325" y="8509"/>
                    <a:pt x="325" y="8432"/>
                  </a:cubicBezTo>
                  <a:lnTo>
                    <a:pt x="325" y="153"/>
                  </a:lnTo>
                  <a:cubicBezTo>
                    <a:pt x="325" y="77"/>
                    <a:pt x="249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4526218" y="4044782"/>
              <a:ext cx="92290" cy="76328"/>
            </a:xfrm>
            <a:custGeom>
              <a:rect b="b" l="l" r="r" t="t"/>
              <a:pathLst>
                <a:path extrusionOk="0" h="2104" w="2544">
                  <a:moveTo>
                    <a:pt x="306" y="0"/>
                  </a:moveTo>
                  <a:cubicBezTo>
                    <a:pt x="153" y="0"/>
                    <a:pt x="0" y="230"/>
                    <a:pt x="153" y="402"/>
                  </a:cubicBezTo>
                  <a:lnTo>
                    <a:pt x="1109" y="1989"/>
                  </a:lnTo>
                  <a:cubicBezTo>
                    <a:pt x="1147" y="2065"/>
                    <a:pt x="1229" y="2103"/>
                    <a:pt x="1310" y="2103"/>
                  </a:cubicBezTo>
                  <a:cubicBezTo>
                    <a:pt x="1391" y="2103"/>
                    <a:pt x="1472" y="2065"/>
                    <a:pt x="1511" y="1989"/>
                  </a:cubicBezTo>
                  <a:lnTo>
                    <a:pt x="2390" y="402"/>
                  </a:lnTo>
                  <a:cubicBezTo>
                    <a:pt x="2543" y="230"/>
                    <a:pt x="2390" y="0"/>
                    <a:pt x="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4534525" y="3712555"/>
              <a:ext cx="75639" cy="72156"/>
            </a:xfrm>
            <a:custGeom>
              <a:rect b="b" l="l" r="r" t="t"/>
              <a:pathLst>
                <a:path extrusionOk="0" h="1989" w="2085">
                  <a:moveTo>
                    <a:pt x="1033" y="0"/>
                  </a:moveTo>
                  <a:cubicBezTo>
                    <a:pt x="479" y="0"/>
                    <a:pt x="1" y="478"/>
                    <a:pt x="1" y="1032"/>
                  </a:cubicBezTo>
                  <a:cubicBezTo>
                    <a:pt x="1" y="1587"/>
                    <a:pt x="479" y="1988"/>
                    <a:pt x="1033" y="1988"/>
                  </a:cubicBezTo>
                  <a:cubicBezTo>
                    <a:pt x="1607" y="1988"/>
                    <a:pt x="2085" y="1587"/>
                    <a:pt x="2085" y="1032"/>
                  </a:cubicBezTo>
                  <a:cubicBezTo>
                    <a:pt x="2085" y="478"/>
                    <a:pt x="1607" y="0"/>
                    <a:pt x="1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4534525" y="1790548"/>
              <a:ext cx="75639" cy="72192"/>
            </a:xfrm>
            <a:custGeom>
              <a:rect b="b" l="l" r="r" t="t"/>
              <a:pathLst>
                <a:path extrusionOk="0" h="1990" w="2085">
                  <a:moveTo>
                    <a:pt x="1033" y="1"/>
                  </a:moveTo>
                  <a:cubicBezTo>
                    <a:pt x="479" y="1"/>
                    <a:pt x="1" y="402"/>
                    <a:pt x="1" y="957"/>
                  </a:cubicBezTo>
                  <a:cubicBezTo>
                    <a:pt x="1" y="1511"/>
                    <a:pt x="479" y="1989"/>
                    <a:pt x="1033" y="1989"/>
                  </a:cubicBezTo>
                  <a:cubicBezTo>
                    <a:pt x="1607" y="1989"/>
                    <a:pt x="2085" y="1511"/>
                    <a:pt x="2085" y="957"/>
                  </a:cubicBezTo>
                  <a:cubicBezTo>
                    <a:pt x="2085" y="402"/>
                    <a:pt x="1607" y="1"/>
                    <a:pt x="1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5497253" y="2752585"/>
              <a:ext cx="72156" cy="72881"/>
            </a:xfrm>
            <a:custGeom>
              <a:rect b="b" l="l" r="r" t="t"/>
              <a:pathLst>
                <a:path extrusionOk="0" h="2009" w="1989">
                  <a:moveTo>
                    <a:pt x="1033" y="1"/>
                  </a:moveTo>
                  <a:cubicBezTo>
                    <a:pt x="478" y="1"/>
                    <a:pt x="1" y="402"/>
                    <a:pt x="1" y="957"/>
                  </a:cubicBezTo>
                  <a:cubicBezTo>
                    <a:pt x="1" y="1530"/>
                    <a:pt x="478" y="2008"/>
                    <a:pt x="1033" y="2008"/>
                  </a:cubicBezTo>
                  <a:cubicBezTo>
                    <a:pt x="1587" y="2008"/>
                    <a:pt x="1989" y="1530"/>
                    <a:pt x="1989" y="957"/>
                  </a:cubicBezTo>
                  <a:cubicBezTo>
                    <a:pt x="1989" y="402"/>
                    <a:pt x="1587" y="1"/>
                    <a:pt x="1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3575280" y="2752585"/>
              <a:ext cx="72156" cy="72881"/>
            </a:xfrm>
            <a:custGeom>
              <a:rect b="b" l="l" r="r" t="t"/>
              <a:pathLst>
                <a:path extrusionOk="0" h="2009" w="1989">
                  <a:moveTo>
                    <a:pt x="1033" y="1"/>
                  </a:moveTo>
                  <a:cubicBezTo>
                    <a:pt x="478" y="1"/>
                    <a:pt x="0" y="402"/>
                    <a:pt x="0" y="957"/>
                  </a:cubicBezTo>
                  <a:cubicBezTo>
                    <a:pt x="0" y="1530"/>
                    <a:pt x="478" y="2008"/>
                    <a:pt x="1033" y="2008"/>
                  </a:cubicBezTo>
                  <a:cubicBezTo>
                    <a:pt x="1511" y="2008"/>
                    <a:pt x="1989" y="1530"/>
                    <a:pt x="1989" y="957"/>
                  </a:cubicBezTo>
                  <a:cubicBezTo>
                    <a:pt x="1989" y="402"/>
                    <a:pt x="1511" y="1"/>
                    <a:pt x="1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4" name="Google Shape;524;p27"/>
            <p:cNvGrpSpPr/>
            <p:nvPr/>
          </p:nvGrpSpPr>
          <p:grpSpPr>
            <a:xfrm>
              <a:off x="3795157" y="2010424"/>
              <a:ext cx="1554418" cy="1554418"/>
              <a:chOff x="3795157" y="2010424"/>
              <a:chExt cx="1554418" cy="1554418"/>
            </a:xfrm>
          </p:grpSpPr>
          <p:sp>
            <p:nvSpPr>
              <p:cNvPr id="525" name="Google Shape;525;p27"/>
              <p:cNvSpPr/>
              <p:nvPr/>
            </p:nvSpPr>
            <p:spPr>
              <a:xfrm>
                <a:off x="3795157" y="2010424"/>
                <a:ext cx="1554418" cy="1554418"/>
              </a:xfrm>
              <a:custGeom>
                <a:rect b="b" l="l" r="r" t="t"/>
                <a:pathLst>
                  <a:path extrusionOk="0" h="42848" w="42848">
                    <a:moveTo>
                      <a:pt x="21414" y="1"/>
                    </a:moveTo>
                    <a:cubicBezTo>
                      <a:pt x="9560" y="1"/>
                      <a:pt x="0" y="9560"/>
                      <a:pt x="0" y="21415"/>
                    </a:cubicBezTo>
                    <a:cubicBezTo>
                      <a:pt x="0" y="33288"/>
                      <a:pt x="9560" y="42848"/>
                      <a:pt x="21414" y="42848"/>
                    </a:cubicBezTo>
                    <a:cubicBezTo>
                      <a:pt x="33287" y="42848"/>
                      <a:pt x="42847" y="33288"/>
                      <a:pt x="42847" y="21415"/>
                    </a:cubicBezTo>
                    <a:cubicBezTo>
                      <a:pt x="42847" y="9560"/>
                      <a:pt x="33287" y="1"/>
                      <a:pt x="214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7"/>
              <p:cNvSpPr txBox="1"/>
              <p:nvPr/>
            </p:nvSpPr>
            <p:spPr>
              <a:xfrm>
                <a:off x="4100316" y="2519434"/>
                <a:ext cx="944100" cy="53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Roles </a:t>
                </a:r>
                <a:r>
                  <a:rPr lang="en" sz="18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SCRUM</a:t>
                </a:r>
                <a:endParaRPr sz="21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527" name="Google Shape;527;p27"/>
            <p:cNvGrpSpPr/>
            <p:nvPr/>
          </p:nvGrpSpPr>
          <p:grpSpPr>
            <a:xfrm>
              <a:off x="5757362" y="2357235"/>
              <a:ext cx="860793" cy="860793"/>
              <a:chOff x="5757362" y="2357235"/>
              <a:chExt cx="860793" cy="860793"/>
            </a:xfrm>
          </p:grpSpPr>
          <p:sp>
            <p:nvSpPr>
              <p:cNvPr id="528" name="Google Shape;528;p27"/>
              <p:cNvSpPr/>
              <p:nvPr/>
            </p:nvSpPr>
            <p:spPr>
              <a:xfrm>
                <a:off x="5757362" y="2357235"/>
                <a:ext cx="860793" cy="860793"/>
              </a:xfrm>
              <a:custGeom>
                <a:rect b="b" l="l" r="r" t="t"/>
                <a:pathLst>
                  <a:path extrusionOk="0" h="23728" w="23728">
                    <a:moveTo>
                      <a:pt x="11874" y="0"/>
                    </a:moveTo>
                    <a:cubicBezTo>
                      <a:pt x="5335" y="0"/>
                      <a:pt x="0" y="5335"/>
                      <a:pt x="0" y="11855"/>
                    </a:cubicBezTo>
                    <a:cubicBezTo>
                      <a:pt x="0" y="18393"/>
                      <a:pt x="5335" y="23728"/>
                      <a:pt x="11874" y="23728"/>
                    </a:cubicBezTo>
                    <a:cubicBezTo>
                      <a:pt x="18393" y="23728"/>
                      <a:pt x="23728" y="18393"/>
                      <a:pt x="23728" y="11855"/>
                    </a:cubicBezTo>
                    <a:cubicBezTo>
                      <a:pt x="23728" y="5335"/>
                      <a:pt x="18393" y="0"/>
                      <a:pt x="11874" y="0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9" name="Google Shape;529;p27"/>
              <p:cNvGrpSpPr/>
              <p:nvPr/>
            </p:nvGrpSpPr>
            <p:grpSpPr>
              <a:xfrm>
                <a:off x="6015221" y="2614185"/>
                <a:ext cx="345074" cy="346893"/>
                <a:chOff x="6069423" y="2891892"/>
                <a:chExt cx="362321" cy="364231"/>
              </a:xfrm>
            </p:grpSpPr>
            <p:sp>
              <p:nvSpPr>
                <p:cNvPr id="530" name="Google Shape;530;p27"/>
                <p:cNvSpPr/>
                <p:nvPr/>
              </p:nvSpPr>
              <p:spPr>
                <a:xfrm>
                  <a:off x="6069423" y="2891892"/>
                  <a:ext cx="278958" cy="278958"/>
                </a:xfrm>
                <a:custGeom>
                  <a:rect b="b" l="l" r="r" t="t"/>
                  <a:pathLst>
                    <a:path extrusionOk="0" h="8764" w="8764">
                      <a:moveTo>
                        <a:pt x="4120" y="1"/>
                      </a:moveTo>
                      <a:cubicBezTo>
                        <a:pt x="3858" y="1"/>
                        <a:pt x="3632" y="203"/>
                        <a:pt x="3572" y="453"/>
                      </a:cubicBezTo>
                      <a:lnTo>
                        <a:pt x="3406" y="1299"/>
                      </a:lnTo>
                      <a:cubicBezTo>
                        <a:pt x="3227" y="1358"/>
                        <a:pt x="3060" y="1418"/>
                        <a:pt x="2906" y="1513"/>
                      </a:cubicBezTo>
                      <a:lnTo>
                        <a:pt x="2191" y="1037"/>
                      </a:lnTo>
                      <a:cubicBezTo>
                        <a:pt x="2096" y="971"/>
                        <a:pt x="1987" y="940"/>
                        <a:pt x="1879" y="940"/>
                      </a:cubicBezTo>
                      <a:cubicBezTo>
                        <a:pt x="1732" y="940"/>
                        <a:pt x="1587" y="998"/>
                        <a:pt x="1477" y="1108"/>
                      </a:cubicBezTo>
                      <a:lnTo>
                        <a:pt x="1096" y="1477"/>
                      </a:lnTo>
                      <a:cubicBezTo>
                        <a:pt x="905" y="1668"/>
                        <a:pt x="882" y="1965"/>
                        <a:pt x="1024" y="2191"/>
                      </a:cubicBezTo>
                      <a:lnTo>
                        <a:pt x="1501" y="2906"/>
                      </a:lnTo>
                      <a:cubicBezTo>
                        <a:pt x="1417" y="3073"/>
                        <a:pt x="1358" y="3239"/>
                        <a:pt x="1298" y="3406"/>
                      </a:cubicBezTo>
                      <a:lnTo>
                        <a:pt x="441" y="3573"/>
                      </a:lnTo>
                      <a:cubicBezTo>
                        <a:pt x="179" y="3632"/>
                        <a:pt x="0" y="3858"/>
                        <a:pt x="0" y="4132"/>
                      </a:cubicBezTo>
                      <a:lnTo>
                        <a:pt x="0" y="4644"/>
                      </a:lnTo>
                      <a:cubicBezTo>
                        <a:pt x="0" y="4918"/>
                        <a:pt x="191" y="5132"/>
                        <a:pt x="441" y="5204"/>
                      </a:cubicBezTo>
                      <a:lnTo>
                        <a:pt x="1298" y="5359"/>
                      </a:lnTo>
                      <a:cubicBezTo>
                        <a:pt x="1358" y="5537"/>
                        <a:pt x="1417" y="5704"/>
                        <a:pt x="1501" y="5871"/>
                      </a:cubicBezTo>
                      <a:lnTo>
                        <a:pt x="1024" y="6585"/>
                      </a:lnTo>
                      <a:cubicBezTo>
                        <a:pt x="882" y="6811"/>
                        <a:pt x="905" y="7109"/>
                        <a:pt x="1096" y="7299"/>
                      </a:cubicBezTo>
                      <a:lnTo>
                        <a:pt x="1477" y="7668"/>
                      </a:lnTo>
                      <a:cubicBezTo>
                        <a:pt x="1587" y="7778"/>
                        <a:pt x="1732" y="7837"/>
                        <a:pt x="1879" y="7837"/>
                      </a:cubicBezTo>
                      <a:cubicBezTo>
                        <a:pt x="1987" y="7837"/>
                        <a:pt x="2096" y="7805"/>
                        <a:pt x="2191" y="7740"/>
                      </a:cubicBezTo>
                      <a:lnTo>
                        <a:pt x="2906" y="7264"/>
                      </a:lnTo>
                      <a:cubicBezTo>
                        <a:pt x="3060" y="7359"/>
                        <a:pt x="3227" y="7418"/>
                        <a:pt x="3406" y="7478"/>
                      </a:cubicBezTo>
                      <a:lnTo>
                        <a:pt x="3572" y="8323"/>
                      </a:lnTo>
                      <a:cubicBezTo>
                        <a:pt x="3632" y="8585"/>
                        <a:pt x="3858" y="8764"/>
                        <a:pt x="4120" y="8764"/>
                      </a:cubicBezTo>
                      <a:lnTo>
                        <a:pt x="4644" y="8764"/>
                      </a:lnTo>
                      <a:cubicBezTo>
                        <a:pt x="4906" y="8764"/>
                        <a:pt x="5132" y="8573"/>
                        <a:pt x="5192" y="8323"/>
                      </a:cubicBezTo>
                      <a:lnTo>
                        <a:pt x="5358" y="7478"/>
                      </a:lnTo>
                      <a:cubicBezTo>
                        <a:pt x="5489" y="7430"/>
                        <a:pt x="5620" y="7371"/>
                        <a:pt x="5763" y="7311"/>
                      </a:cubicBezTo>
                      <a:cubicBezTo>
                        <a:pt x="5846" y="7299"/>
                        <a:pt x="5894" y="7192"/>
                        <a:pt x="5846" y="7109"/>
                      </a:cubicBezTo>
                      <a:cubicBezTo>
                        <a:pt x="5812" y="7039"/>
                        <a:pt x="5751" y="6995"/>
                        <a:pt x="5684" y="6995"/>
                      </a:cubicBezTo>
                      <a:cubicBezTo>
                        <a:pt x="5659" y="6995"/>
                        <a:pt x="5634" y="7001"/>
                        <a:pt x="5608" y="7014"/>
                      </a:cubicBezTo>
                      <a:cubicBezTo>
                        <a:pt x="5465" y="7085"/>
                        <a:pt x="5311" y="7144"/>
                        <a:pt x="5144" y="7180"/>
                      </a:cubicBezTo>
                      <a:cubicBezTo>
                        <a:pt x="5084" y="7192"/>
                        <a:pt x="5025" y="7252"/>
                        <a:pt x="5013" y="7311"/>
                      </a:cubicBezTo>
                      <a:lnTo>
                        <a:pt x="4823" y="8264"/>
                      </a:lnTo>
                      <a:cubicBezTo>
                        <a:pt x="4811" y="8347"/>
                        <a:pt x="4715" y="8430"/>
                        <a:pt x="4632" y="8430"/>
                      </a:cubicBezTo>
                      <a:lnTo>
                        <a:pt x="4108" y="8430"/>
                      </a:lnTo>
                      <a:cubicBezTo>
                        <a:pt x="4013" y="8430"/>
                        <a:pt x="3930" y="8347"/>
                        <a:pt x="3918" y="8264"/>
                      </a:cubicBezTo>
                      <a:lnTo>
                        <a:pt x="3715" y="7311"/>
                      </a:lnTo>
                      <a:cubicBezTo>
                        <a:pt x="3703" y="7252"/>
                        <a:pt x="3656" y="7192"/>
                        <a:pt x="3584" y="7180"/>
                      </a:cubicBezTo>
                      <a:cubicBezTo>
                        <a:pt x="3358" y="7121"/>
                        <a:pt x="3156" y="7025"/>
                        <a:pt x="2965" y="6906"/>
                      </a:cubicBezTo>
                      <a:cubicBezTo>
                        <a:pt x="2935" y="6894"/>
                        <a:pt x="2900" y="6888"/>
                        <a:pt x="2864" y="6888"/>
                      </a:cubicBezTo>
                      <a:cubicBezTo>
                        <a:pt x="2828" y="6888"/>
                        <a:pt x="2792" y="6894"/>
                        <a:pt x="2763" y="6906"/>
                      </a:cubicBezTo>
                      <a:lnTo>
                        <a:pt x="1965" y="7442"/>
                      </a:lnTo>
                      <a:cubicBezTo>
                        <a:pt x="1934" y="7468"/>
                        <a:pt x="1894" y="7480"/>
                        <a:pt x="1854" y="7480"/>
                      </a:cubicBezTo>
                      <a:cubicBezTo>
                        <a:pt x="1802" y="7480"/>
                        <a:pt x="1749" y="7459"/>
                        <a:pt x="1715" y="7418"/>
                      </a:cubicBezTo>
                      <a:lnTo>
                        <a:pt x="1334" y="7049"/>
                      </a:lnTo>
                      <a:cubicBezTo>
                        <a:pt x="1263" y="6966"/>
                        <a:pt x="1263" y="6859"/>
                        <a:pt x="1310" y="6787"/>
                      </a:cubicBezTo>
                      <a:lnTo>
                        <a:pt x="1846" y="5990"/>
                      </a:lnTo>
                      <a:cubicBezTo>
                        <a:pt x="1882" y="5930"/>
                        <a:pt x="1882" y="5859"/>
                        <a:pt x="1846" y="5799"/>
                      </a:cubicBezTo>
                      <a:cubicBezTo>
                        <a:pt x="1727" y="5597"/>
                        <a:pt x="1655" y="5382"/>
                        <a:pt x="1572" y="5168"/>
                      </a:cubicBezTo>
                      <a:cubicBezTo>
                        <a:pt x="1560" y="5109"/>
                        <a:pt x="1501" y="5049"/>
                        <a:pt x="1441" y="5037"/>
                      </a:cubicBezTo>
                      <a:lnTo>
                        <a:pt x="489" y="4847"/>
                      </a:lnTo>
                      <a:cubicBezTo>
                        <a:pt x="393" y="4823"/>
                        <a:pt x="322" y="4739"/>
                        <a:pt x="322" y="4644"/>
                      </a:cubicBezTo>
                      <a:lnTo>
                        <a:pt x="322" y="4132"/>
                      </a:lnTo>
                      <a:cubicBezTo>
                        <a:pt x="322" y="4037"/>
                        <a:pt x="393" y="3954"/>
                        <a:pt x="489" y="3930"/>
                      </a:cubicBezTo>
                      <a:lnTo>
                        <a:pt x="1441" y="3739"/>
                      </a:lnTo>
                      <a:cubicBezTo>
                        <a:pt x="1501" y="3727"/>
                        <a:pt x="1560" y="3680"/>
                        <a:pt x="1572" y="3608"/>
                      </a:cubicBezTo>
                      <a:cubicBezTo>
                        <a:pt x="1632" y="3382"/>
                        <a:pt x="1727" y="3180"/>
                        <a:pt x="1846" y="2977"/>
                      </a:cubicBezTo>
                      <a:cubicBezTo>
                        <a:pt x="1870" y="2918"/>
                        <a:pt x="1870" y="2846"/>
                        <a:pt x="1846" y="2787"/>
                      </a:cubicBezTo>
                      <a:lnTo>
                        <a:pt x="1310" y="1989"/>
                      </a:lnTo>
                      <a:cubicBezTo>
                        <a:pt x="1251" y="1906"/>
                        <a:pt x="1263" y="1787"/>
                        <a:pt x="1334" y="1727"/>
                      </a:cubicBezTo>
                      <a:lnTo>
                        <a:pt x="1715" y="1358"/>
                      </a:lnTo>
                      <a:cubicBezTo>
                        <a:pt x="1754" y="1319"/>
                        <a:pt x="1804" y="1301"/>
                        <a:pt x="1854" y="1301"/>
                      </a:cubicBezTo>
                      <a:cubicBezTo>
                        <a:pt x="1894" y="1301"/>
                        <a:pt x="1933" y="1313"/>
                        <a:pt x="1965" y="1334"/>
                      </a:cubicBezTo>
                      <a:lnTo>
                        <a:pt x="2763" y="1870"/>
                      </a:lnTo>
                      <a:cubicBezTo>
                        <a:pt x="2792" y="1888"/>
                        <a:pt x="2828" y="1897"/>
                        <a:pt x="2864" y="1897"/>
                      </a:cubicBezTo>
                      <a:cubicBezTo>
                        <a:pt x="2900" y="1897"/>
                        <a:pt x="2935" y="1888"/>
                        <a:pt x="2965" y="1870"/>
                      </a:cubicBezTo>
                      <a:cubicBezTo>
                        <a:pt x="3156" y="1751"/>
                        <a:pt x="3382" y="1668"/>
                        <a:pt x="3584" y="1596"/>
                      </a:cubicBezTo>
                      <a:cubicBezTo>
                        <a:pt x="3644" y="1584"/>
                        <a:pt x="3703" y="1525"/>
                        <a:pt x="3715" y="1465"/>
                      </a:cubicBezTo>
                      <a:lnTo>
                        <a:pt x="3918" y="513"/>
                      </a:lnTo>
                      <a:cubicBezTo>
                        <a:pt x="3930" y="417"/>
                        <a:pt x="4013" y="346"/>
                        <a:pt x="4108" y="346"/>
                      </a:cubicBezTo>
                      <a:lnTo>
                        <a:pt x="4632" y="346"/>
                      </a:lnTo>
                      <a:cubicBezTo>
                        <a:pt x="4715" y="346"/>
                        <a:pt x="4811" y="417"/>
                        <a:pt x="4823" y="513"/>
                      </a:cubicBezTo>
                      <a:lnTo>
                        <a:pt x="5013" y="1465"/>
                      </a:lnTo>
                      <a:cubicBezTo>
                        <a:pt x="5025" y="1525"/>
                        <a:pt x="5073" y="1584"/>
                        <a:pt x="5144" y="1596"/>
                      </a:cubicBezTo>
                      <a:cubicBezTo>
                        <a:pt x="5370" y="1656"/>
                        <a:pt x="5585" y="1751"/>
                        <a:pt x="5775" y="1870"/>
                      </a:cubicBezTo>
                      <a:cubicBezTo>
                        <a:pt x="5805" y="1882"/>
                        <a:pt x="5838" y="1888"/>
                        <a:pt x="5870" y="1888"/>
                      </a:cubicBezTo>
                      <a:cubicBezTo>
                        <a:pt x="5903" y="1888"/>
                        <a:pt x="5936" y="1882"/>
                        <a:pt x="5966" y="1870"/>
                      </a:cubicBezTo>
                      <a:lnTo>
                        <a:pt x="6775" y="1334"/>
                      </a:lnTo>
                      <a:cubicBezTo>
                        <a:pt x="6806" y="1309"/>
                        <a:pt x="6846" y="1296"/>
                        <a:pt x="6886" y="1296"/>
                      </a:cubicBezTo>
                      <a:cubicBezTo>
                        <a:pt x="6938" y="1296"/>
                        <a:pt x="6991" y="1317"/>
                        <a:pt x="7025" y="1358"/>
                      </a:cubicBezTo>
                      <a:lnTo>
                        <a:pt x="7394" y="1727"/>
                      </a:lnTo>
                      <a:cubicBezTo>
                        <a:pt x="7466" y="1810"/>
                        <a:pt x="7466" y="1906"/>
                        <a:pt x="7430" y="1989"/>
                      </a:cubicBezTo>
                      <a:lnTo>
                        <a:pt x="6894" y="2787"/>
                      </a:lnTo>
                      <a:cubicBezTo>
                        <a:pt x="6847" y="2846"/>
                        <a:pt x="6847" y="2918"/>
                        <a:pt x="6894" y="2977"/>
                      </a:cubicBezTo>
                      <a:cubicBezTo>
                        <a:pt x="7013" y="3180"/>
                        <a:pt x="7085" y="3394"/>
                        <a:pt x="7156" y="3608"/>
                      </a:cubicBezTo>
                      <a:cubicBezTo>
                        <a:pt x="7168" y="3668"/>
                        <a:pt x="7228" y="3727"/>
                        <a:pt x="7287" y="3739"/>
                      </a:cubicBezTo>
                      <a:lnTo>
                        <a:pt x="8240" y="3930"/>
                      </a:lnTo>
                      <a:cubicBezTo>
                        <a:pt x="8335" y="3954"/>
                        <a:pt x="8406" y="4037"/>
                        <a:pt x="8406" y="4132"/>
                      </a:cubicBezTo>
                      <a:lnTo>
                        <a:pt x="8406" y="4644"/>
                      </a:lnTo>
                      <a:cubicBezTo>
                        <a:pt x="8406" y="4739"/>
                        <a:pt x="8335" y="4823"/>
                        <a:pt x="8240" y="4847"/>
                      </a:cubicBezTo>
                      <a:lnTo>
                        <a:pt x="7287" y="5037"/>
                      </a:lnTo>
                      <a:cubicBezTo>
                        <a:pt x="7228" y="5049"/>
                        <a:pt x="7168" y="5097"/>
                        <a:pt x="7156" y="5168"/>
                      </a:cubicBezTo>
                      <a:cubicBezTo>
                        <a:pt x="7109" y="5335"/>
                        <a:pt x="7049" y="5478"/>
                        <a:pt x="6978" y="5632"/>
                      </a:cubicBezTo>
                      <a:cubicBezTo>
                        <a:pt x="6930" y="5716"/>
                        <a:pt x="6978" y="5823"/>
                        <a:pt x="7073" y="5871"/>
                      </a:cubicBezTo>
                      <a:cubicBezTo>
                        <a:pt x="7095" y="5883"/>
                        <a:pt x="7119" y="5889"/>
                        <a:pt x="7143" y="5889"/>
                      </a:cubicBezTo>
                      <a:cubicBezTo>
                        <a:pt x="7209" y="5889"/>
                        <a:pt x="7276" y="5845"/>
                        <a:pt x="7311" y="5775"/>
                      </a:cubicBezTo>
                      <a:cubicBezTo>
                        <a:pt x="7370" y="5644"/>
                        <a:pt x="7430" y="5513"/>
                        <a:pt x="7466" y="5359"/>
                      </a:cubicBezTo>
                      <a:lnTo>
                        <a:pt x="8323" y="5204"/>
                      </a:lnTo>
                      <a:cubicBezTo>
                        <a:pt x="8585" y="5144"/>
                        <a:pt x="8763" y="4918"/>
                        <a:pt x="8763" y="4644"/>
                      </a:cubicBezTo>
                      <a:lnTo>
                        <a:pt x="8763" y="4132"/>
                      </a:lnTo>
                      <a:cubicBezTo>
                        <a:pt x="8763" y="3858"/>
                        <a:pt x="8573" y="3632"/>
                        <a:pt x="8323" y="3573"/>
                      </a:cubicBezTo>
                      <a:lnTo>
                        <a:pt x="7466" y="3406"/>
                      </a:lnTo>
                      <a:cubicBezTo>
                        <a:pt x="7406" y="3227"/>
                        <a:pt x="7347" y="3073"/>
                        <a:pt x="7263" y="2906"/>
                      </a:cubicBezTo>
                      <a:lnTo>
                        <a:pt x="7740" y="2191"/>
                      </a:lnTo>
                      <a:cubicBezTo>
                        <a:pt x="7882" y="1965"/>
                        <a:pt x="7859" y="1668"/>
                        <a:pt x="7668" y="1477"/>
                      </a:cubicBezTo>
                      <a:lnTo>
                        <a:pt x="7287" y="1108"/>
                      </a:lnTo>
                      <a:cubicBezTo>
                        <a:pt x="7177" y="998"/>
                        <a:pt x="7032" y="940"/>
                        <a:pt x="6885" y="940"/>
                      </a:cubicBezTo>
                      <a:cubicBezTo>
                        <a:pt x="6777" y="940"/>
                        <a:pt x="6668" y="971"/>
                        <a:pt x="6573" y="1037"/>
                      </a:cubicBezTo>
                      <a:lnTo>
                        <a:pt x="5858" y="1513"/>
                      </a:lnTo>
                      <a:cubicBezTo>
                        <a:pt x="5704" y="1418"/>
                        <a:pt x="5537" y="1358"/>
                        <a:pt x="5358" y="1299"/>
                      </a:cubicBezTo>
                      <a:lnTo>
                        <a:pt x="5192" y="453"/>
                      </a:lnTo>
                      <a:cubicBezTo>
                        <a:pt x="5132" y="179"/>
                        <a:pt x="4906" y="1"/>
                        <a:pt x="464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27"/>
                <p:cNvSpPr/>
                <p:nvPr/>
              </p:nvSpPr>
              <p:spPr>
                <a:xfrm>
                  <a:off x="6161507" y="2967679"/>
                  <a:ext cx="111851" cy="97432"/>
                </a:xfrm>
                <a:custGeom>
                  <a:rect b="b" l="l" r="r" t="t"/>
                  <a:pathLst>
                    <a:path extrusionOk="0" h="3061" w="3514">
                      <a:moveTo>
                        <a:pt x="1489" y="1"/>
                      </a:moveTo>
                      <a:cubicBezTo>
                        <a:pt x="965" y="1"/>
                        <a:pt x="465" y="215"/>
                        <a:pt x="84" y="584"/>
                      </a:cubicBezTo>
                      <a:cubicBezTo>
                        <a:pt x="1" y="656"/>
                        <a:pt x="1" y="763"/>
                        <a:pt x="84" y="834"/>
                      </a:cubicBezTo>
                      <a:cubicBezTo>
                        <a:pt x="120" y="870"/>
                        <a:pt x="164" y="888"/>
                        <a:pt x="209" y="888"/>
                      </a:cubicBezTo>
                      <a:cubicBezTo>
                        <a:pt x="254" y="888"/>
                        <a:pt x="298" y="870"/>
                        <a:pt x="334" y="834"/>
                      </a:cubicBezTo>
                      <a:cubicBezTo>
                        <a:pt x="644" y="537"/>
                        <a:pt x="1060" y="358"/>
                        <a:pt x="1489" y="358"/>
                      </a:cubicBezTo>
                      <a:cubicBezTo>
                        <a:pt x="2418" y="358"/>
                        <a:pt x="3168" y="1108"/>
                        <a:pt x="3168" y="2025"/>
                      </a:cubicBezTo>
                      <a:cubicBezTo>
                        <a:pt x="3168" y="2299"/>
                        <a:pt x="3096" y="2549"/>
                        <a:pt x="2989" y="2787"/>
                      </a:cubicBezTo>
                      <a:cubicBezTo>
                        <a:pt x="2930" y="2894"/>
                        <a:pt x="2953" y="2989"/>
                        <a:pt x="3049" y="3037"/>
                      </a:cubicBezTo>
                      <a:cubicBezTo>
                        <a:pt x="3073" y="3061"/>
                        <a:pt x="3108" y="3061"/>
                        <a:pt x="3132" y="3061"/>
                      </a:cubicBezTo>
                      <a:cubicBezTo>
                        <a:pt x="3192" y="3061"/>
                        <a:pt x="3263" y="3025"/>
                        <a:pt x="3299" y="2954"/>
                      </a:cubicBezTo>
                      <a:cubicBezTo>
                        <a:pt x="3442" y="2668"/>
                        <a:pt x="3513" y="2358"/>
                        <a:pt x="3513" y="2025"/>
                      </a:cubicBezTo>
                      <a:cubicBezTo>
                        <a:pt x="3513" y="906"/>
                        <a:pt x="2608" y="1"/>
                        <a:pt x="148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27"/>
                <p:cNvSpPr/>
                <p:nvPr/>
              </p:nvSpPr>
              <p:spPr>
                <a:xfrm>
                  <a:off x="6144828" y="3007848"/>
                  <a:ext cx="105389" cy="88742"/>
                </a:xfrm>
                <a:custGeom>
                  <a:rect b="b" l="l" r="r" t="t"/>
                  <a:pathLst>
                    <a:path extrusionOk="0" h="2788" w="3311">
                      <a:moveTo>
                        <a:pt x="262" y="1"/>
                      </a:moveTo>
                      <a:cubicBezTo>
                        <a:pt x="194" y="1"/>
                        <a:pt x="124" y="44"/>
                        <a:pt x="96" y="108"/>
                      </a:cubicBezTo>
                      <a:cubicBezTo>
                        <a:pt x="25" y="323"/>
                        <a:pt x="1" y="549"/>
                        <a:pt x="1" y="763"/>
                      </a:cubicBezTo>
                      <a:cubicBezTo>
                        <a:pt x="1" y="1882"/>
                        <a:pt x="906" y="2787"/>
                        <a:pt x="2013" y="2787"/>
                      </a:cubicBezTo>
                      <a:cubicBezTo>
                        <a:pt x="2454" y="2787"/>
                        <a:pt x="2846" y="2656"/>
                        <a:pt x="3204" y="2406"/>
                      </a:cubicBezTo>
                      <a:cubicBezTo>
                        <a:pt x="3287" y="2347"/>
                        <a:pt x="3311" y="2239"/>
                        <a:pt x="3251" y="2156"/>
                      </a:cubicBezTo>
                      <a:cubicBezTo>
                        <a:pt x="3214" y="2104"/>
                        <a:pt x="3159" y="2075"/>
                        <a:pt x="3102" y="2075"/>
                      </a:cubicBezTo>
                      <a:cubicBezTo>
                        <a:pt x="3068" y="2075"/>
                        <a:pt x="3033" y="2086"/>
                        <a:pt x="3001" y="2108"/>
                      </a:cubicBezTo>
                      <a:cubicBezTo>
                        <a:pt x="2715" y="2311"/>
                        <a:pt x="2370" y="2418"/>
                        <a:pt x="2037" y="2418"/>
                      </a:cubicBezTo>
                      <a:cubicBezTo>
                        <a:pt x="1108" y="2418"/>
                        <a:pt x="370" y="1680"/>
                        <a:pt x="370" y="751"/>
                      </a:cubicBezTo>
                      <a:cubicBezTo>
                        <a:pt x="370" y="573"/>
                        <a:pt x="394" y="382"/>
                        <a:pt x="453" y="215"/>
                      </a:cubicBezTo>
                      <a:cubicBezTo>
                        <a:pt x="477" y="144"/>
                        <a:pt x="406" y="37"/>
                        <a:pt x="322" y="13"/>
                      </a:cubicBezTo>
                      <a:cubicBezTo>
                        <a:pt x="303" y="5"/>
                        <a:pt x="283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Google Shape;533;p27"/>
                <p:cNvSpPr/>
                <p:nvPr/>
              </p:nvSpPr>
              <p:spPr>
                <a:xfrm>
                  <a:off x="6245633" y="3069248"/>
                  <a:ext cx="186110" cy="186874"/>
                </a:xfrm>
                <a:custGeom>
                  <a:rect b="b" l="l" r="r" t="t"/>
                  <a:pathLst>
                    <a:path extrusionOk="0" h="5871" w="5847">
                      <a:moveTo>
                        <a:pt x="2751" y="1"/>
                      </a:moveTo>
                      <a:cubicBezTo>
                        <a:pt x="2549" y="1"/>
                        <a:pt x="2370" y="144"/>
                        <a:pt x="2335" y="346"/>
                      </a:cubicBezTo>
                      <a:lnTo>
                        <a:pt x="2227" y="858"/>
                      </a:lnTo>
                      <a:cubicBezTo>
                        <a:pt x="2144" y="894"/>
                        <a:pt x="2037" y="941"/>
                        <a:pt x="1965" y="977"/>
                      </a:cubicBezTo>
                      <a:lnTo>
                        <a:pt x="1513" y="680"/>
                      </a:lnTo>
                      <a:cubicBezTo>
                        <a:pt x="1449" y="631"/>
                        <a:pt x="1372" y="608"/>
                        <a:pt x="1293" y="608"/>
                      </a:cubicBezTo>
                      <a:cubicBezTo>
                        <a:pt x="1179" y="608"/>
                        <a:pt x="1061" y="655"/>
                        <a:pt x="977" y="739"/>
                      </a:cubicBezTo>
                      <a:lnTo>
                        <a:pt x="739" y="977"/>
                      </a:lnTo>
                      <a:cubicBezTo>
                        <a:pt x="596" y="1132"/>
                        <a:pt x="584" y="1346"/>
                        <a:pt x="680" y="1513"/>
                      </a:cubicBezTo>
                      <a:lnTo>
                        <a:pt x="977" y="1965"/>
                      </a:lnTo>
                      <a:cubicBezTo>
                        <a:pt x="918" y="2084"/>
                        <a:pt x="882" y="2215"/>
                        <a:pt x="834" y="2346"/>
                      </a:cubicBezTo>
                      <a:cubicBezTo>
                        <a:pt x="799" y="2442"/>
                        <a:pt x="858" y="2537"/>
                        <a:pt x="953" y="2573"/>
                      </a:cubicBezTo>
                      <a:cubicBezTo>
                        <a:pt x="968" y="2579"/>
                        <a:pt x="984" y="2582"/>
                        <a:pt x="1000" y="2582"/>
                      </a:cubicBezTo>
                      <a:cubicBezTo>
                        <a:pt x="1073" y="2582"/>
                        <a:pt x="1150" y="2522"/>
                        <a:pt x="1180" y="2454"/>
                      </a:cubicBezTo>
                      <a:cubicBezTo>
                        <a:pt x="1215" y="2323"/>
                        <a:pt x="1263" y="2192"/>
                        <a:pt x="1334" y="2049"/>
                      </a:cubicBezTo>
                      <a:cubicBezTo>
                        <a:pt x="1370" y="1989"/>
                        <a:pt x="1370" y="1918"/>
                        <a:pt x="1334" y="1858"/>
                      </a:cubicBezTo>
                      <a:lnTo>
                        <a:pt x="977" y="1322"/>
                      </a:lnTo>
                      <a:cubicBezTo>
                        <a:pt x="965" y="1287"/>
                        <a:pt x="965" y="1263"/>
                        <a:pt x="1001" y="1239"/>
                      </a:cubicBezTo>
                      <a:lnTo>
                        <a:pt x="1239" y="989"/>
                      </a:lnTo>
                      <a:cubicBezTo>
                        <a:pt x="1253" y="975"/>
                        <a:pt x="1271" y="969"/>
                        <a:pt x="1288" y="969"/>
                      </a:cubicBezTo>
                      <a:cubicBezTo>
                        <a:pt x="1301" y="969"/>
                        <a:pt x="1313" y="972"/>
                        <a:pt x="1322" y="977"/>
                      </a:cubicBezTo>
                      <a:lnTo>
                        <a:pt x="1858" y="1334"/>
                      </a:lnTo>
                      <a:cubicBezTo>
                        <a:pt x="1888" y="1358"/>
                        <a:pt x="1921" y="1370"/>
                        <a:pt x="1954" y="1370"/>
                      </a:cubicBezTo>
                      <a:cubicBezTo>
                        <a:pt x="1986" y="1370"/>
                        <a:pt x="2019" y="1358"/>
                        <a:pt x="2049" y="1334"/>
                      </a:cubicBezTo>
                      <a:cubicBezTo>
                        <a:pt x="2168" y="1263"/>
                        <a:pt x="2323" y="1203"/>
                        <a:pt x="2454" y="1168"/>
                      </a:cubicBezTo>
                      <a:cubicBezTo>
                        <a:pt x="2513" y="1156"/>
                        <a:pt x="2573" y="1096"/>
                        <a:pt x="2585" y="1037"/>
                      </a:cubicBezTo>
                      <a:lnTo>
                        <a:pt x="2704" y="418"/>
                      </a:lnTo>
                      <a:cubicBezTo>
                        <a:pt x="2704" y="382"/>
                        <a:pt x="2739" y="358"/>
                        <a:pt x="2775" y="358"/>
                      </a:cubicBezTo>
                      <a:lnTo>
                        <a:pt x="3120" y="358"/>
                      </a:lnTo>
                      <a:cubicBezTo>
                        <a:pt x="3156" y="358"/>
                        <a:pt x="3180" y="382"/>
                        <a:pt x="3192" y="418"/>
                      </a:cubicBezTo>
                      <a:lnTo>
                        <a:pt x="3311" y="1037"/>
                      </a:lnTo>
                      <a:cubicBezTo>
                        <a:pt x="3335" y="1096"/>
                        <a:pt x="3370" y="1156"/>
                        <a:pt x="3454" y="1168"/>
                      </a:cubicBezTo>
                      <a:cubicBezTo>
                        <a:pt x="3585" y="1215"/>
                        <a:pt x="3716" y="1263"/>
                        <a:pt x="3847" y="1334"/>
                      </a:cubicBezTo>
                      <a:cubicBezTo>
                        <a:pt x="3882" y="1352"/>
                        <a:pt x="3918" y="1361"/>
                        <a:pt x="3952" y="1361"/>
                      </a:cubicBezTo>
                      <a:cubicBezTo>
                        <a:pt x="3987" y="1361"/>
                        <a:pt x="4019" y="1352"/>
                        <a:pt x="4049" y="1334"/>
                      </a:cubicBezTo>
                      <a:lnTo>
                        <a:pt x="4585" y="977"/>
                      </a:lnTo>
                      <a:cubicBezTo>
                        <a:pt x="4595" y="972"/>
                        <a:pt x="4607" y="969"/>
                        <a:pt x="4619" y="969"/>
                      </a:cubicBezTo>
                      <a:cubicBezTo>
                        <a:pt x="4636" y="969"/>
                        <a:pt x="4654" y="975"/>
                        <a:pt x="4668" y="989"/>
                      </a:cubicBezTo>
                      <a:lnTo>
                        <a:pt x="4906" y="1239"/>
                      </a:lnTo>
                      <a:cubicBezTo>
                        <a:pt x="4942" y="1263"/>
                        <a:pt x="4942" y="1287"/>
                        <a:pt x="4918" y="1322"/>
                      </a:cubicBezTo>
                      <a:lnTo>
                        <a:pt x="4561" y="1858"/>
                      </a:lnTo>
                      <a:cubicBezTo>
                        <a:pt x="4525" y="1918"/>
                        <a:pt x="4525" y="1989"/>
                        <a:pt x="4561" y="2049"/>
                      </a:cubicBezTo>
                      <a:cubicBezTo>
                        <a:pt x="4644" y="2168"/>
                        <a:pt x="4704" y="2323"/>
                        <a:pt x="4728" y="2454"/>
                      </a:cubicBezTo>
                      <a:cubicBezTo>
                        <a:pt x="4740" y="2513"/>
                        <a:pt x="4799" y="2573"/>
                        <a:pt x="4859" y="2585"/>
                      </a:cubicBezTo>
                      <a:lnTo>
                        <a:pt x="5490" y="2704"/>
                      </a:lnTo>
                      <a:cubicBezTo>
                        <a:pt x="5513" y="2704"/>
                        <a:pt x="5549" y="2739"/>
                        <a:pt x="5549" y="2775"/>
                      </a:cubicBezTo>
                      <a:lnTo>
                        <a:pt x="5549" y="3120"/>
                      </a:lnTo>
                      <a:cubicBezTo>
                        <a:pt x="5549" y="3156"/>
                        <a:pt x="5513" y="3180"/>
                        <a:pt x="5490" y="3192"/>
                      </a:cubicBezTo>
                      <a:lnTo>
                        <a:pt x="4859" y="3311"/>
                      </a:lnTo>
                      <a:cubicBezTo>
                        <a:pt x="4799" y="3335"/>
                        <a:pt x="4740" y="3370"/>
                        <a:pt x="4728" y="3454"/>
                      </a:cubicBezTo>
                      <a:cubicBezTo>
                        <a:pt x="4680" y="3585"/>
                        <a:pt x="4644" y="3716"/>
                        <a:pt x="4561" y="3847"/>
                      </a:cubicBezTo>
                      <a:cubicBezTo>
                        <a:pt x="4537" y="3906"/>
                        <a:pt x="4537" y="3989"/>
                        <a:pt x="4561" y="4049"/>
                      </a:cubicBezTo>
                      <a:lnTo>
                        <a:pt x="4918" y="4585"/>
                      </a:lnTo>
                      <a:cubicBezTo>
                        <a:pt x="4942" y="4609"/>
                        <a:pt x="4942" y="4644"/>
                        <a:pt x="4906" y="4668"/>
                      </a:cubicBezTo>
                      <a:lnTo>
                        <a:pt x="4668" y="4906"/>
                      </a:lnTo>
                      <a:cubicBezTo>
                        <a:pt x="4655" y="4926"/>
                        <a:pt x="4638" y="4935"/>
                        <a:pt x="4622" y="4935"/>
                      </a:cubicBezTo>
                      <a:cubicBezTo>
                        <a:pt x="4609" y="4935"/>
                        <a:pt x="4595" y="4929"/>
                        <a:pt x="4585" y="4918"/>
                      </a:cubicBezTo>
                      <a:lnTo>
                        <a:pt x="4049" y="4561"/>
                      </a:lnTo>
                      <a:cubicBezTo>
                        <a:pt x="4019" y="4543"/>
                        <a:pt x="3984" y="4534"/>
                        <a:pt x="3948" y="4534"/>
                      </a:cubicBezTo>
                      <a:cubicBezTo>
                        <a:pt x="3912" y="4534"/>
                        <a:pt x="3876" y="4543"/>
                        <a:pt x="3847" y="4561"/>
                      </a:cubicBezTo>
                      <a:cubicBezTo>
                        <a:pt x="3728" y="4644"/>
                        <a:pt x="3585" y="4704"/>
                        <a:pt x="3454" y="4728"/>
                      </a:cubicBezTo>
                      <a:cubicBezTo>
                        <a:pt x="3394" y="4751"/>
                        <a:pt x="3335" y="4811"/>
                        <a:pt x="3311" y="4859"/>
                      </a:cubicBezTo>
                      <a:lnTo>
                        <a:pt x="3192" y="5490"/>
                      </a:lnTo>
                      <a:cubicBezTo>
                        <a:pt x="3192" y="5525"/>
                        <a:pt x="3168" y="5549"/>
                        <a:pt x="3120" y="5549"/>
                      </a:cubicBezTo>
                      <a:lnTo>
                        <a:pt x="2775" y="5549"/>
                      </a:lnTo>
                      <a:cubicBezTo>
                        <a:pt x="2751" y="5549"/>
                        <a:pt x="2716" y="5513"/>
                        <a:pt x="2704" y="5490"/>
                      </a:cubicBezTo>
                      <a:lnTo>
                        <a:pt x="2585" y="4859"/>
                      </a:lnTo>
                      <a:cubicBezTo>
                        <a:pt x="2573" y="4811"/>
                        <a:pt x="2525" y="4751"/>
                        <a:pt x="2454" y="4728"/>
                      </a:cubicBezTo>
                      <a:cubicBezTo>
                        <a:pt x="2323" y="4692"/>
                        <a:pt x="2180" y="4644"/>
                        <a:pt x="2049" y="4561"/>
                      </a:cubicBezTo>
                      <a:cubicBezTo>
                        <a:pt x="2019" y="4549"/>
                        <a:pt x="1986" y="4543"/>
                        <a:pt x="1954" y="4543"/>
                      </a:cubicBezTo>
                      <a:cubicBezTo>
                        <a:pt x="1921" y="4543"/>
                        <a:pt x="1888" y="4549"/>
                        <a:pt x="1858" y="4561"/>
                      </a:cubicBezTo>
                      <a:lnTo>
                        <a:pt x="1322" y="4918"/>
                      </a:lnTo>
                      <a:cubicBezTo>
                        <a:pt x="1306" y="4929"/>
                        <a:pt x="1293" y="4935"/>
                        <a:pt x="1280" y="4935"/>
                      </a:cubicBezTo>
                      <a:cubicBezTo>
                        <a:pt x="1265" y="4935"/>
                        <a:pt x="1252" y="4926"/>
                        <a:pt x="1239" y="4906"/>
                      </a:cubicBezTo>
                      <a:lnTo>
                        <a:pt x="1001" y="4668"/>
                      </a:lnTo>
                      <a:cubicBezTo>
                        <a:pt x="965" y="4644"/>
                        <a:pt x="965" y="4609"/>
                        <a:pt x="977" y="4585"/>
                      </a:cubicBezTo>
                      <a:lnTo>
                        <a:pt x="1334" y="4049"/>
                      </a:lnTo>
                      <a:cubicBezTo>
                        <a:pt x="1382" y="3989"/>
                        <a:pt x="1382" y="3906"/>
                        <a:pt x="1334" y="3847"/>
                      </a:cubicBezTo>
                      <a:cubicBezTo>
                        <a:pt x="1263" y="3728"/>
                        <a:pt x="1203" y="3585"/>
                        <a:pt x="1180" y="3454"/>
                      </a:cubicBezTo>
                      <a:cubicBezTo>
                        <a:pt x="1156" y="3394"/>
                        <a:pt x="1096" y="3335"/>
                        <a:pt x="1037" y="3311"/>
                      </a:cubicBezTo>
                      <a:lnTo>
                        <a:pt x="418" y="3192"/>
                      </a:lnTo>
                      <a:cubicBezTo>
                        <a:pt x="382" y="3192"/>
                        <a:pt x="358" y="3168"/>
                        <a:pt x="358" y="3120"/>
                      </a:cubicBezTo>
                      <a:lnTo>
                        <a:pt x="358" y="2775"/>
                      </a:lnTo>
                      <a:cubicBezTo>
                        <a:pt x="358" y="2751"/>
                        <a:pt x="382" y="2727"/>
                        <a:pt x="418" y="2704"/>
                      </a:cubicBezTo>
                      <a:lnTo>
                        <a:pt x="465" y="2692"/>
                      </a:lnTo>
                      <a:cubicBezTo>
                        <a:pt x="560" y="2680"/>
                        <a:pt x="620" y="2573"/>
                        <a:pt x="596" y="2477"/>
                      </a:cubicBezTo>
                      <a:cubicBezTo>
                        <a:pt x="586" y="2396"/>
                        <a:pt x="507" y="2341"/>
                        <a:pt x="425" y="2341"/>
                      </a:cubicBezTo>
                      <a:cubicBezTo>
                        <a:pt x="411" y="2341"/>
                        <a:pt x="396" y="2343"/>
                        <a:pt x="382" y="2346"/>
                      </a:cubicBezTo>
                      <a:lnTo>
                        <a:pt x="346" y="2370"/>
                      </a:lnTo>
                      <a:cubicBezTo>
                        <a:pt x="144" y="2406"/>
                        <a:pt x="1" y="2585"/>
                        <a:pt x="1" y="2775"/>
                      </a:cubicBezTo>
                      <a:lnTo>
                        <a:pt x="1" y="3120"/>
                      </a:lnTo>
                      <a:cubicBezTo>
                        <a:pt x="1" y="3335"/>
                        <a:pt x="144" y="3513"/>
                        <a:pt x="346" y="3537"/>
                      </a:cubicBezTo>
                      <a:lnTo>
                        <a:pt x="858" y="3644"/>
                      </a:lnTo>
                      <a:cubicBezTo>
                        <a:pt x="894" y="3728"/>
                        <a:pt x="941" y="3835"/>
                        <a:pt x="977" y="3906"/>
                      </a:cubicBezTo>
                      <a:lnTo>
                        <a:pt x="680" y="4359"/>
                      </a:lnTo>
                      <a:cubicBezTo>
                        <a:pt x="560" y="4525"/>
                        <a:pt x="596" y="4763"/>
                        <a:pt x="739" y="4894"/>
                      </a:cubicBezTo>
                      <a:lnTo>
                        <a:pt x="977" y="5132"/>
                      </a:lnTo>
                      <a:cubicBezTo>
                        <a:pt x="1067" y="5216"/>
                        <a:pt x="1182" y="5259"/>
                        <a:pt x="1292" y="5259"/>
                      </a:cubicBezTo>
                      <a:cubicBezTo>
                        <a:pt x="1371" y="5259"/>
                        <a:pt x="1448" y="5237"/>
                        <a:pt x="1513" y="5192"/>
                      </a:cubicBezTo>
                      <a:lnTo>
                        <a:pt x="1965" y="4894"/>
                      </a:lnTo>
                      <a:cubicBezTo>
                        <a:pt x="2049" y="4942"/>
                        <a:pt x="2144" y="4978"/>
                        <a:pt x="2227" y="5013"/>
                      </a:cubicBezTo>
                      <a:lnTo>
                        <a:pt x="2335" y="5537"/>
                      </a:lnTo>
                      <a:cubicBezTo>
                        <a:pt x="2382" y="5728"/>
                        <a:pt x="2561" y="5871"/>
                        <a:pt x="2751" y="5871"/>
                      </a:cubicBezTo>
                      <a:lnTo>
                        <a:pt x="3097" y="5871"/>
                      </a:lnTo>
                      <a:cubicBezTo>
                        <a:pt x="3299" y="5871"/>
                        <a:pt x="3478" y="5728"/>
                        <a:pt x="3513" y="5537"/>
                      </a:cubicBezTo>
                      <a:lnTo>
                        <a:pt x="3620" y="5013"/>
                      </a:lnTo>
                      <a:cubicBezTo>
                        <a:pt x="3704" y="4978"/>
                        <a:pt x="3811" y="4942"/>
                        <a:pt x="3882" y="4894"/>
                      </a:cubicBezTo>
                      <a:lnTo>
                        <a:pt x="4323" y="5192"/>
                      </a:lnTo>
                      <a:cubicBezTo>
                        <a:pt x="4391" y="5241"/>
                        <a:pt x="4472" y="5264"/>
                        <a:pt x="4552" y="5264"/>
                      </a:cubicBezTo>
                      <a:cubicBezTo>
                        <a:pt x="4667" y="5264"/>
                        <a:pt x="4781" y="5217"/>
                        <a:pt x="4859" y="5132"/>
                      </a:cubicBezTo>
                      <a:lnTo>
                        <a:pt x="5097" y="4894"/>
                      </a:lnTo>
                      <a:cubicBezTo>
                        <a:pt x="5252" y="4740"/>
                        <a:pt x="5263" y="4525"/>
                        <a:pt x="5156" y="4359"/>
                      </a:cubicBezTo>
                      <a:lnTo>
                        <a:pt x="4859" y="3906"/>
                      </a:lnTo>
                      <a:cubicBezTo>
                        <a:pt x="4906" y="3823"/>
                        <a:pt x="4954" y="3728"/>
                        <a:pt x="4978" y="3644"/>
                      </a:cubicBezTo>
                      <a:lnTo>
                        <a:pt x="5502" y="3537"/>
                      </a:lnTo>
                      <a:cubicBezTo>
                        <a:pt x="5692" y="3489"/>
                        <a:pt x="5847" y="3311"/>
                        <a:pt x="5847" y="3120"/>
                      </a:cubicBezTo>
                      <a:lnTo>
                        <a:pt x="5847" y="2775"/>
                      </a:lnTo>
                      <a:cubicBezTo>
                        <a:pt x="5847" y="2549"/>
                        <a:pt x="5716" y="2382"/>
                        <a:pt x="5502" y="2334"/>
                      </a:cubicBezTo>
                      <a:lnTo>
                        <a:pt x="4990" y="2227"/>
                      </a:lnTo>
                      <a:cubicBezTo>
                        <a:pt x="4954" y="2144"/>
                        <a:pt x="4906" y="2037"/>
                        <a:pt x="4871" y="1965"/>
                      </a:cubicBezTo>
                      <a:lnTo>
                        <a:pt x="5168" y="1513"/>
                      </a:lnTo>
                      <a:cubicBezTo>
                        <a:pt x="5287" y="1346"/>
                        <a:pt x="5252" y="1108"/>
                        <a:pt x="5109" y="977"/>
                      </a:cubicBezTo>
                      <a:lnTo>
                        <a:pt x="4871" y="739"/>
                      </a:lnTo>
                      <a:cubicBezTo>
                        <a:pt x="4780" y="656"/>
                        <a:pt x="4666" y="613"/>
                        <a:pt x="4555" y="613"/>
                      </a:cubicBezTo>
                      <a:cubicBezTo>
                        <a:pt x="4476" y="613"/>
                        <a:pt x="4399" y="635"/>
                        <a:pt x="4335" y="680"/>
                      </a:cubicBezTo>
                      <a:lnTo>
                        <a:pt x="3882" y="977"/>
                      </a:lnTo>
                      <a:cubicBezTo>
                        <a:pt x="3799" y="941"/>
                        <a:pt x="3704" y="894"/>
                        <a:pt x="3620" y="858"/>
                      </a:cubicBezTo>
                      <a:lnTo>
                        <a:pt x="3513" y="346"/>
                      </a:lnTo>
                      <a:cubicBezTo>
                        <a:pt x="3466" y="144"/>
                        <a:pt x="3287" y="1"/>
                        <a:pt x="309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27"/>
                <p:cNvSpPr/>
                <p:nvPr/>
              </p:nvSpPr>
              <p:spPr>
                <a:xfrm>
                  <a:off x="6305888" y="3129884"/>
                  <a:ext cx="64488" cy="64456"/>
                </a:xfrm>
                <a:custGeom>
                  <a:rect b="b" l="l" r="r" t="t"/>
                  <a:pathLst>
                    <a:path extrusionOk="0" h="2025" w="2026">
                      <a:moveTo>
                        <a:pt x="1013" y="1"/>
                      </a:moveTo>
                      <a:cubicBezTo>
                        <a:pt x="453" y="1"/>
                        <a:pt x="1" y="441"/>
                        <a:pt x="1" y="1013"/>
                      </a:cubicBezTo>
                      <a:cubicBezTo>
                        <a:pt x="1" y="1561"/>
                        <a:pt x="442" y="2025"/>
                        <a:pt x="1013" y="2025"/>
                      </a:cubicBezTo>
                      <a:cubicBezTo>
                        <a:pt x="1227" y="2025"/>
                        <a:pt x="1442" y="1942"/>
                        <a:pt x="1620" y="1811"/>
                      </a:cubicBezTo>
                      <a:cubicBezTo>
                        <a:pt x="1692" y="1751"/>
                        <a:pt x="1704" y="1632"/>
                        <a:pt x="1644" y="1561"/>
                      </a:cubicBezTo>
                      <a:cubicBezTo>
                        <a:pt x="1608" y="1517"/>
                        <a:pt x="1549" y="1491"/>
                        <a:pt x="1493" y="1491"/>
                      </a:cubicBezTo>
                      <a:cubicBezTo>
                        <a:pt x="1457" y="1491"/>
                        <a:pt x="1422" y="1502"/>
                        <a:pt x="1394" y="1525"/>
                      </a:cubicBezTo>
                      <a:cubicBezTo>
                        <a:pt x="1275" y="1620"/>
                        <a:pt x="1144" y="1668"/>
                        <a:pt x="989" y="1668"/>
                      </a:cubicBezTo>
                      <a:cubicBezTo>
                        <a:pt x="632" y="1668"/>
                        <a:pt x="358" y="1370"/>
                        <a:pt x="358" y="1025"/>
                      </a:cubicBezTo>
                      <a:cubicBezTo>
                        <a:pt x="382" y="668"/>
                        <a:pt x="668" y="370"/>
                        <a:pt x="1025" y="370"/>
                      </a:cubicBezTo>
                      <a:cubicBezTo>
                        <a:pt x="1382" y="370"/>
                        <a:pt x="1668" y="668"/>
                        <a:pt x="1668" y="1013"/>
                      </a:cubicBezTo>
                      <a:cubicBezTo>
                        <a:pt x="1668" y="1120"/>
                        <a:pt x="1739" y="1191"/>
                        <a:pt x="1846" y="1191"/>
                      </a:cubicBezTo>
                      <a:cubicBezTo>
                        <a:pt x="1942" y="1191"/>
                        <a:pt x="2025" y="1120"/>
                        <a:pt x="2025" y="1013"/>
                      </a:cubicBezTo>
                      <a:cubicBezTo>
                        <a:pt x="2025" y="453"/>
                        <a:pt x="1573" y="1"/>
                        <a:pt x="101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Google Shape;535;p27"/>
                <p:cNvSpPr/>
                <p:nvPr/>
              </p:nvSpPr>
              <p:spPr>
                <a:xfrm>
                  <a:off x="6173634" y="2997631"/>
                  <a:ext cx="70153" cy="70153"/>
                </a:xfrm>
                <a:custGeom>
                  <a:rect b="b" l="l" r="r" t="t"/>
                  <a:pathLst>
                    <a:path extrusionOk="0" h="2204" w="2204">
                      <a:moveTo>
                        <a:pt x="1096" y="370"/>
                      </a:moveTo>
                      <a:cubicBezTo>
                        <a:pt x="1501" y="370"/>
                        <a:pt x="1834" y="703"/>
                        <a:pt x="1834" y="1108"/>
                      </a:cubicBezTo>
                      <a:cubicBezTo>
                        <a:pt x="1834" y="1501"/>
                        <a:pt x="1501" y="1834"/>
                        <a:pt x="1096" y="1834"/>
                      </a:cubicBezTo>
                      <a:cubicBezTo>
                        <a:pt x="691" y="1834"/>
                        <a:pt x="370" y="1501"/>
                        <a:pt x="370" y="1108"/>
                      </a:cubicBezTo>
                      <a:cubicBezTo>
                        <a:pt x="370" y="703"/>
                        <a:pt x="703" y="370"/>
                        <a:pt x="1096" y="370"/>
                      </a:cubicBezTo>
                      <a:close/>
                      <a:moveTo>
                        <a:pt x="1096" y="1"/>
                      </a:moveTo>
                      <a:cubicBezTo>
                        <a:pt x="489" y="1"/>
                        <a:pt x="1" y="489"/>
                        <a:pt x="1" y="1108"/>
                      </a:cubicBezTo>
                      <a:cubicBezTo>
                        <a:pt x="1" y="1715"/>
                        <a:pt x="489" y="2203"/>
                        <a:pt x="1096" y="2203"/>
                      </a:cubicBezTo>
                      <a:cubicBezTo>
                        <a:pt x="1715" y="2191"/>
                        <a:pt x="2203" y="1703"/>
                        <a:pt x="2203" y="1108"/>
                      </a:cubicBezTo>
                      <a:cubicBezTo>
                        <a:pt x="2203" y="489"/>
                        <a:pt x="1715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36" name="Google Shape;536;p27"/>
            <p:cNvGrpSpPr/>
            <p:nvPr/>
          </p:nvGrpSpPr>
          <p:grpSpPr>
            <a:xfrm>
              <a:off x="5574923" y="1128850"/>
              <a:ext cx="861518" cy="860829"/>
              <a:chOff x="5574923" y="1128850"/>
              <a:chExt cx="861518" cy="860829"/>
            </a:xfrm>
          </p:grpSpPr>
          <p:sp>
            <p:nvSpPr>
              <p:cNvPr id="537" name="Google Shape;537;p27"/>
              <p:cNvSpPr/>
              <p:nvPr/>
            </p:nvSpPr>
            <p:spPr>
              <a:xfrm>
                <a:off x="5574923" y="1128850"/>
                <a:ext cx="861518" cy="860829"/>
              </a:xfrm>
              <a:custGeom>
                <a:rect b="b" l="l" r="r" t="t"/>
                <a:pathLst>
                  <a:path extrusionOk="0" h="23729" w="23748">
                    <a:moveTo>
                      <a:pt x="11874" y="1"/>
                    </a:moveTo>
                    <a:cubicBezTo>
                      <a:pt x="5335" y="1"/>
                      <a:pt x="1" y="5335"/>
                      <a:pt x="1" y="11874"/>
                    </a:cubicBezTo>
                    <a:cubicBezTo>
                      <a:pt x="1" y="18394"/>
                      <a:pt x="5335" y="23728"/>
                      <a:pt x="11874" y="23728"/>
                    </a:cubicBezTo>
                    <a:cubicBezTo>
                      <a:pt x="18413" y="23728"/>
                      <a:pt x="23747" y="18394"/>
                      <a:pt x="23747" y="11874"/>
                    </a:cubicBezTo>
                    <a:cubicBezTo>
                      <a:pt x="23747" y="5335"/>
                      <a:pt x="18413" y="1"/>
                      <a:pt x="11874" y="1"/>
                    </a:cubicBezTo>
                    <a:close/>
                  </a:path>
                </a:pathLst>
              </a:custGeom>
              <a:solidFill>
                <a:srgbClr val="4F67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8" name="Google Shape;538;p27"/>
              <p:cNvGrpSpPr/>
              <p:nvPr/>
            </p:nvGrpSpPr>
            <p:grpSpPr>
              <a:xfrm>
                <a:off x="5838738" y="1425712"/>
                <a:ext cx="333888" cy="267105"/>
                <a:chOff x="7500054" y="2934735"/>
                <a:chExt cx="350576" cy="280454"/>
              </a:xfrm>
            </p:grpSpPr>
            <p:sp>
              <p:nvSpPr>
                <p:cNvPr id="539" name="Google Shape;539;p27"/>
                <p:cNvSpPr/>
                <p:nvPr/>
              </p:nvSpPr>
              <p:spPr>
                <a:xfrm>
                  <a:off x="7571671" y="2959371"/>
                  <a:ext cx="191426" cy="10249"/>
                </a:xfrm>
                <a:custGeom>
                  <a:rect b="b" l="l" r="r" t="t"/>
                  <a:pathLst>
                    <a:path extrusionOk="0" h="322" w="6014">
                      <a:moveTo>
                        <a:pt x="156" y="0"/>
                      </a:moveTo>
                      <a:cubicBezTo>
                        <a:pt x="72" y="0"/>
                        <a:pt x="1" y="71"/>
                        <a:pt x="1" y="167"/>
                      </a:cubicBezTo>
                      <a:cubicBezTo>
                        <a:pt x="1" y="250"/>
                        <a:pt x="72" y="322"/>
                        <a:pt x="156" y="322"/>
                      </a:cubicBezTo>
                      <a:lnTo>
                        <a:pt x="5847" y="322"/>
                      </a:lnTo>
                      <a:cubicBezTo>
                        <a:pt x="5930" y="322"/>
                        <a:pt x="6014" y="250"/>
                        <a:pt x="6014" y="167"/>
                      </a:cubicBezTo>
                      <a:cubicBezTo>
                        <a:pt x="6014" y="71"/>
                        <a:pt x="5930" y="0"/>
                        <a:pt x="584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" name="Google Shape;540;p27"/>
                <p:cNvSpPr/>
                <p:nvPr/>
              </p:nvSpPr>
              <p:spPr>
                <a:xfrm>
                  <a:off x="7500054" y="2934735"/>
                  <a:ext cx="350576" cy="280454"/>
                </a:xfrm>
                <a:custGeom>
                  <a:rect b="b" l="l" r="r" t="t"/>
                  <a:pathLst>
                    <a:path extrusionOk="0" h="8811" w="11014">
                      <a:moveTo>
                        <a:pt x="1501" y="310"/>
                      </a:moveTo>
                      <a:lnTo>
                        <a:pt x="1501" y="1560"/>
                      </a:lnTo>
                      <a:lnTo>
                        <a:pt x="310" y="1560"/>
                      </a:lnTo>
                      <a:lnTo>
                        <a:pt x="310" y="417"/>
                      </a:lnTo>
                      <a:cubicBezTo>
                        <a:pt x="310" y="357"/>
                        <a:pt x="358" y="310"/>
                        <a:pt x="417" y="310"/>
                      </a:cubicBezTo>
                      <a:close/>
                      <a:moveTo>
                        <a:pt x="8990" y="310"/>
                      </a:moveTo>
                      <a:cubicBezTo>
                        <a:pt x="9049" y="310"/>
                        <a:pt x="9097" y="357"/>
                        <a:pt x="9097" y="417"/>
                      </a:cubicBezTo>
                      <a:lnTo>
                        <a:pt x="9097" y="1560"/>
                      </a:lnTo>
                      <a:lnTo>
                        <a:pt x="1834" y="1560"/>
                      </a:lnTo>
                      <a:lnTo>
                        <a:pt x="1834" y="310"/>
                      </a:lnTo>
                      <a:close/>
                      <a:moveTo>
                        <a:pt x="10419" y="3453"/>
                      </a:moveTo>
                      <a:cubicBezTo>
                        <a:pt x="10561" y="3453"/>
                        <a:pt x="10704" y="3572"/>
                        <a:pt x="10704" y="3739"/>
                      </a:cubicBezTo>
                      <a:cubicBezTo>
                        <a:pt x="10704" y="3893"/>
                        <a:pt x="10561" y="4013"/>
                        <a:pt x="10419" y="4013"/>
                      </a:cubicBezTo>
                      <a:cubicBezTo>
                        <a:pt x="10264" y="4013"/>
                        <a:pt x="10133" y="3893"/>
                        <a:pt x="10133" y="3739"/>
                      </a:cubicBezTo>
                      <a:cubicBezTo>
                        <a:pt x="10133" y="3572"/>
                        <a:pt x="10252" y="3453"/>
                        <a:pt x="10419" y="3453"/>
                      </a:cubicBezTo>
                      <a:close/>
                      <a:moveTo>
                        <a:pt x="6537" y="4786"/>
                      </a:moveTo>
                      <a:cubicBezTo>
                        <a:pt x="6680" y="4786"/>
                        <a:pt x="6811" y="4906"/>
                        <a:pt x="6811" y="5072"/>
                      </a:cubicBezTo>
                      <a:cubicBezTo>
                        <a:pt x="6811" y="5239"/>
                        <a:pt x="6680" y="5358"/>
                        <a:pt x="6537" y="5358"/>
                      </a:cubicBezTo>
                      <a:cubicBezTo>
                        <a:pt x="6382" y="5358"/>
                        <a:pt x="6251" y="5239"/>
                        <a:pt x="6251" y="5072"/>
                      </a:cubicBezTo>
                      <a:cubicBezTo>
                        <a:pt x="6251" y="4906"/>
                        <a:pt x="6370" y="4786"/>
                        <a:pt x="6537" y="4786"/>
                      </a:cubicBezTo>
                      <a:close/>
                      <a:moveTo>
                        <a:pt x="8240" y="6156"/>
                      </a:moveTo>
                      <a:cubicBezTo>
                        <a:pt x="8394" y="6156"/>
                        <a:pt x="8525" y="6275"/>
                        <a:pt x="8525" y="6441"/>
                      </a:cubicBezTo>
                      <a:cubicBezTo>
                        <a:pt x="8525" y="6608"/>
                        <a:pt x="8394" y="6727"/>
                        <a:pt x="8240" y="6727"/>
                      </a:cubicBezTo>
                      <a:cubicBezTo>
                        <a:pt x="8097" y="6727"/>
                        <a:pt x="7966" y="6608"/>
                        <a:pt x="7966" y="6441"/>
                      </a:cubicBezTo>
                      <a:cubicBezTo>
                        <a:pt x="7966" y="6299"/>
                        <a:pt x="8073" y="6156"/>
                        <a:pt x="8240" y="6156"/>
                      </a:cubicBezTo>
                      <a:close/>
                      <a:moveTo>
                        <a:pt x="4811" y="6382"/>
                      </a:moveTo>
                      <a:cubicBezTo>
                        <a:pt x="4954" y="6382"/>
                        <a:pt x="5085" y="6501"/>
                        <a:pt x="5085" y="6668"/>
                      </a:cubicBezTo>
                      <a:cubicBezTo>
                        <a:pt x="5085" y="6834"/>
                        <a:pt x="4954" y="6953"/>
                        <a:pt x="4811" y="6953"/>
                      </a:cubicBezTo>
                      <a:cubicBezTo>
                        <a:pt x="4656" y="6953"/>
                        <a:pt x="4525" y="6834"/>
                        <a:pt x="4525" y="6668"/>
                      </a:cubicBezTo>
                      <a:cubicBezTo>
                        <a:pt x="4525" y="6501"/>
                        <a:pt x="4644" y="6382"/>
                        <a:pt x="4811" y="6382"/>
                      </a:cubicBezTo>
                      <a:close/>
                      <a:moveTo>
                        <a:pt x="417" y="0"/>
                      </a:moveTo>
                      <a:cubicBezTo>
                        <a:pt x="179" y="0"/>
                        <a:pt x="1" y="143"/>
                        <a:pt x="1" y="417"/>
                      </a:cubicBezTo>
                      <a:lnTo>
                        <a:pt x="1" y="8382"/>
                      </a:lnTo>
                      <a:cubicBezTo>
                        <a:pt x="1" y="8620"/>
                        <a:pt x="191" y="8787"/>
                        <a:pt x="417" y="8787"/>
                      </a:cubicBezTo>
                      <a:lnTo>
                        <a:pt x="4513" y="8787"/>
                      </a:lnTo>
                      <a:cubicBezTo>
                        <a:pt x="4596" y="8787"/>
                        <a:pt x="4668" y="8715"/>
                        <a:pt x="4668" y="8632"/>
                      </a:cubicBezTo>
                      <a:cubicBezTo>
                        <a:pt x="4668" y="8537"/>
                        <a:pt x="4596" y="8465"/>
                        <a:pt x="4513" y="8465"/>
                      </a:cubicBezTo>
                      <a:lnTo>
                        <a:pt x="417" y="8465"/>
                      </a:lnTo>
                      <a:cubicBezTo>
                        <a:pt x="358" y="8465"/>
                        <a:pt x="310" y="8418"/>
                        <a:pt x="310" y="8358"/>
                      </a:cubicBezTo>
                      <a:lnTo>
                        <a:pt x="310" y="1869"/>
                      </a:lnTo>
                      <a:lnTo>
                        <a:pt x="9073" y="1869"/>
                      </a:lnTo>
                      <a:lnTo>
                        <a:pt x="9073" y="5144"/>
                      </a:lnTo>
                      <a:lnTo>
                        <a:pt x="8502" y="5894"/>
                      </a:lnTo>
                      <a:cubicBezTo>
                        <a:pt x="8418" y="5846"/>
                        <a:pt x="8335" y="5834"/>
                        <a:pt x="8240" y="5834"/>
                      </a:cubicBezTo>
                      <a:cubicBezTo>
                        <a:pt x="8109" y="5834"/>
                        <a:pt x="7978" y="5870"/>
                        <a:pt x="7871" y="5965"/>
                      </a:cubicBezTo>
                      <a:lnTo>
                        <a:pt x="7073" y="5322"/>
                      </a:lnTo>
                      <a:cubicBezTo>
                        <a:pt x="7109" y="5251"/>
                        <a:pt x="7132" y="5156"/>
                        <a:pt x="7132" y="5060"/>
                      </a:cubicBezTo>
                      <a:cubicBezTo>
                        <a:pt x="7132" y="4727"/>
                        <a:pt x="6859" y="4441"/>
                        <a:pt x="6513" y="4441"/>
                      </a:cubicBezTo>
                      <a:cubicBezTo>
                        <a:pt x="6192" y="4441"/>
                        <a:pt x="5906" y="4715"/>
                        <a:pt x="5906" y="5060"/>
                      </a:cubicBezTo>
                      <a:cubicBezTo>
                        <a:pt x="5906" y="5167"/>
                        <a:pt x="5942" y="5263"/>
                        <a:pt x="5978" y="5358"/>
                      </a:cubicBezTo>
                      <a:lnTo>
                        <a:pt x="5108" y="6144"/>
                      </a:lnTo>
                      <a:cubicBezTo>
                        <a:pt x="5013" y="6084"/>
                        <a:pt x="4906" y="6049"/>
                        <a:pt x="4787" y="6049"/>
                      </a:cubicBezTo>
                      <a:cubicBezTo>
                        <a:pt x="4465" y="6049"/>
                        <a:pt x="4180" y="6322"/>
                        <a:pt x="4180" y="6668"/>
                      </a:cubicBezTo>
                      <a:cubicBezTo>
                        <a:pt x="4180" y="6989"/>
                        <a:pt x="4454" y="7275"/>
                        <a:pt x="4787" y="7275"/>
                      </a:cubicBezTo>
                      <a:cubicBezTo>
                        <a:pt x="5132" y="7275"/>
                        <a:pt x="5406" y="7001"/>
                        <a:pt x="5406" y="6668"/>
                      </a:cubicBezTo>
                      <a:cubicBezTo>
                        <a:pt x="5406" y="6560"/>
                        <a:pt x="5370" y="6465"/>
                        <a:pt x="5323" y="6382"/>
                      </a:cubicBezTo>
                      <a:lnTo>
                        <a:pt x="6204" y="5572"/>
                      </a:lnTo>
                      <a:cubicBezTo>
                        <a:pt x="6299" y="5620"/>
                        <a:pt x="6394" y="5656"/>
                        <a:pt x="6501" y="5656"/>
                      </a:cubicBezTo>
                      <a:cubicBezTo>
                        <a:pt x="6620" y="5656"/>
                        <a:pt x="6740" y="5620"/>
                        <a:pt x="6835" y="5548"/>
                      </a:cubicBezTo>
                      <a:lnTo>
                        <a:pt x="7644" y="6203"/>
                      </a:lnTo>
                      <a:cubicBezTo>
                        <a:pt x="7621" y="6263"/>
                        <a:pt x="7609" y="6334"/>
                        <a:pt x="7609" y="6406"/>
                      </a:cubicBezTo>
                      <a:cubicBezTo>
                        <a:pt x="7609" y="6739"/>
                        <a:pt x="7871" y="7025"/>
                        <a:pt x="8216" y="7025"/>
                      </a:cubicBezTo>
                      <a:cubicBezTo>
                        <a:pt x="8561" y="7025"/>
                        <a:pt x="8823" y="6751"/>
                        <a:pt x="8823" y="6406"/>
                      </a:cubicBezTo>
                      <a:cubicBezTo>
                        <a:pt x="8823" y="6287"/>
                        <a:pt x="8799" y="6168"/>
                        <a:pt x="8716" y="6084"/>
                      </a:cubicBezTo>
                      <a:lnTo>
                        <a:pt x="9061" y="5656"/>
                      </a:lnTo>
                      <a:lnTo>
                        <a:pt x="9061" y="8382"/>
                      </a:lnTo>
                      <a:cubicBezTo>
                        <a:pt x="9061" y="8442"/>
                        <a:pt x="9014" y="8477"/>
                        <a:pt x="8954" y="8477"/>
                      </a:cubicBezTo>
                      <a:lnTo>
                        <a:pt x="5227" y="8477"/>
                      </a:lnTo>
                      <a:cubicBezTo>
                        <a:pt x="5132" y="8477"/>
                        <a:pt x="5061" y="8561"/>
                        <a:pt x="5061" y="8644"/>
                      </a:cubicBezTo>
                      <a:cubicBezTo>
                        <a:pt x="5061" y="8739"/>
                        <a:pt x="5132" y="8811"/>
                        <a:pt x="5227" y="8811"/>
                      </a:cubicBezTo>
                      <a:lnTo>
                        <a:pt x="8954" y="8811"/>
                      </a:lnTo>
                      <a:cubicBezTo>
                        <a:pt x="9192" y="8811"/>
                        <a:pt x="9371" y="8620"/>
                        <a:pt x="9371" y="8394"/>
                      </a:cubicBezTo>
                      <a:lnTo>
                        <a:pt x="9371" y="5287"/>
                      </a:lnTo>
                      <a:lnTo>
                        <a:pt x="10145" y="4298"/>
                      </a:lnTo>
                      <a:cubicBezTo>
                        <a:pt x="10228" y="4334"/>
                        <a:pt x="10299" y="4346"/>
                        <a:pt x="10383" y="4346"/>
                      </a:cubicBezTo>
                      <a:cubicBezTo>
                        <a:pt x="10716" y="4346"/>
                        <a:pt x="10990" y="4072"/>
                        <a:pt x="10990" y="3739"/>
                      </a:cubicBezTo>
                      <a:cubicBezTo>
                        <a:pt x="11014" y="3405"/>
                        <a:pt x="10740" y="3131"/>
                        <a:pt x="10419" y="3131"/>
                      </a:cubicBezTo>
                      <a:cubicBezTo>
                        <a:pt x="10085" y="3131"/>
                        <a:pt x="9811" y="3405"/>
                        <a:pt x="9811" y="3751"/>
                      </a:cubicBezTo>
                      <a:cubicBezTo>
                        <a:pt x="9811" y="3882"/>
                        <a:pt x="9847" y="4001"/>
                        <a:pt x="9930" y="4108"/>
                      </a:cubicBezTo>
                      <a:lnTo>
                        <a:pt x="9407" y="4763"/>
                      </a:lnTo>
                      <a:lnTo>
                        <a:pt x="9407" y="381"/>
                      </a:lnTo>
                      <a:cubicBezTo>
                        <a:pt x="9407" y="191"/>
                        <a:pt x="9276" y="0"/>
                        <a:pt x="899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" name="Google Shape;541;p27"/>
                <p:cNvSpPr/>
                <p:nvPr/>
              </p:nvSpPr>
              <p:spPr>
                <a:xfrm>
                  <a:off x="7539459" y="3074564"/>
                  <a:ext cx="82663" cy="10249"/>
                </a:xfrm>
                <a:custGeom>
                  <a:rect b="b" l="l" r="r" t="t"/>
                  <a:pathLst>
                    <a:path extrusionOk="0" h="322" w="2597">
                      <a:moveTo>
                        <a:pt x="156" y="1"/>
                      </a:moveTo>
                      <a:cubicBezTo>
                        <a:pt x="72" y="1"/>
                        <a:pt x="1" y="72"/>
                        <a:pt x="1" y="155"/>
                      </a:cubicBezTo>
                      <a:cubicBezTo>
                        <a:pt x="1" y="251"/>
                        <a:pt x="72" y="322"/>
                        <a:pt x="156" y="322"/>
                      </a:cubicBezTo>
                      <a:lnTo>
                        <a:pt x="2442" y="322"/>
                      </a:lnTo>
                      <a:cubicBezTo>
                        <a:pt x="2525" y="322"/>
                        <a:pt x="2596" y="251"/>
                        <a:pt x="2596" y="155"/>
                      </a:cubicBezTo>
                      <a:cubicBezTo>
                        <a:pt x="2596" y="72"/>
                        <a:pt x="2525" y="1"/>
                        <a:pt x="244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" name="Google Shape;542;p27"/>
                <p:cNvSpPr/>
                <p:nvPr/>
              </p:nvSpPr>
              <p:spPr>
                <a:xfrm>
                  <a:off x="7539459" y="3099582"/>
                  <a:ext cx="82663" cy="10249"/>
                </a:xfrm>
                <a:custGeom>
                  <a:rect b="b" l="l" r="r" t="t"/>
                  <a:pathLst>
                    <a:path extrusionOk="0" h="322" w="2597">
                      <a:moveTo>
                        <a:pt x="156" y="0"/>
                      </a:moveTo>
                      <a:cubicBezTo>
                        <a:pt x="72" y="0"/>
                        <a:pt x="1" y="72"/>
                        <a:pt x="1" y="167"/>
                      </a:cubicBezTo>
                      <a:cubicBezTo>
                        <a:pt x="1" y="250"/>
                        <a:pt x="72" y="322"/>
                        <a:pt x="156" y="322"/>
                      </a:cubicBezTo>
                      <a:lnTo>
                        <a:pt x="2442" y="322"/>
                      </a:lnTo>
                      <a:cubicBezTo>
                        <a:pt x="2525" y="322"/>
                        <a:pt x="2596" y="250"/>
                        <a:pt x="2596" y="167"/>
                      </a:cubicBezTo>
                      <a:cubicBezTo>
                        <a:pt x="2596" y="72"/>
                        <a:pt x="2525" y="0"/>
                        <a:pt x="244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" name="Google Shape;543;p27"/>
                <p:cNvSpPr/>
                <p:nvPr/>
              </p:nvSpPr>
              <p:spPr>
                <a:xfrm>
                  <a:off x="7539459" y="3124601"/>
                  <a:ext cx="82663" cy="10631"/>
                </a:xfrm>
                <a:custGeom>
                  <a:rect b="b" l="l" r="r" t="t"/>
                  <a:pathLst>
                    <a:path extrusionOk="0" h="334" w="2597">
                      <a:moveTo>
                        <a:pt x="156" y="0"/>
                      </a:moveTo>
                      <a:cubicBezTo>
                        <a:pt x="72" y="0"/>
                        <a:pt x="1" y="72"/>
                        <a:pt x="1" y="167"/>
                      </a:cubicBezTo>
                      <a:cubicBezTo>
                        <a:pt x="1" y="250"/>
                        <a:pt x="72" y="334"/>
                        <a:pt x="156" y="334"/>
                      </a:cubicBezTo>
                      <a:lnTo>
                        <a:pt x="2442" y="334"/>
                      </a:lnTo>
                      <a:cubicBezTo>
                        <a:pt x="2525" y="334"/>
                        <a:pt x="2596" y="250"/>
                        <a:pt x="2596" y="167"/>
                      </a:cubicBezTo>
                      <a:cubicBezTo>
                        <a:pt x="2596" y="72"/>
                        <a:pt x="2525" y="0"/>
                        <a:pt x="244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" name="Google Shape;544;p27"/>
                <p:cNvSpPr/>
                <p:nvPr/>
              </p:nvSpPr>
              <p:spPr>
                <a:xfrm>
                  <a:off x="7539459" y="3149587"/>
                  <a:ext cx="82663" cy="10663"/>
                </a:xfrm>
                <a:custGeom>
                  <a:rect b="b" l="l" r="r" t="t"/>
                  <a:pathLst>
                    <a:path extrusionOk="0" h="335" w="2597">
                      <a:moveTo>
                        <a:pt x="156" y="1"/>
                      </a:moveTo>
                      <a:cubicBezTo>
                        <a:pt x="72" y="1"/>
                        <a:pt x="1" y="84"/>
                        <a:pt x="1" y="168"/>
                      </a:cubicBezTo>
                      <a:cubicBezTo>
                        <a:pt x="1" y="263"/>
                        <a:pt x="72" y="334"/>
                        <a:pt x="156" y="334"/>
                      </a:cubicBezTo>
                      <a:lnTo>
                        <a:pt x="2442" y="334"/>
                      </a:lnTo>
                      <a:cubicBezTo>
                        <a:pt x="2525" y="334"/>
                        <a:pt x="2596" y="263"/>
                        <a:pt x="2596" y="168"/>
                      </a:cubicBezTo>
                      <a:cubicBezTo>
                        <a:pt x="2596" y="84"/>
                        <a:pt x="2525" y="1"/>
                        <a:pt x="244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" name="Google Shape;545;p27"/>
                <p:cNvSpPr/>
                <p:nvPr/>
              </p:nvSpPr>
              <p:spPr>
                <a:xfrm>
                  <a:off x="7539459" y="3174988"/>
                  <a:ext cx="82663" cy="10281"/>
                </a:xfrm>
                <a:custGeom>
                  <a:rect b="b" l="l" r="r" t="t"/>
                  <a:pathLst>
                    <a:path extrusionOk="0" h="323" w="2597">
                      <a:moveTo>
                        <a:pt x="156" y="1"/>
                      </a:moveTo>
                      <a:cubicBezTo>
                        <a:pt x="72" y="1"/>
                        <a:pt x="1" y="72"/>
                        <a:pt x="1" y="155"/>
                      </a:cubicBezTo>
                      <a:cubicBezTo>
                        <a:pt x="1" y="251"/>
                        <a:pt x="72" y="322"/>
                        <a:pt x="156" y="322"/>
                      </a:cubicBezTo>
                      <a:lnTo>
                        <a:pt x="2442" y="322"/>
                      </a:lnTo>
                      <a:cubicBezTo>
                        <a:pt x="2525" y="322"/>
                        <a:pt x="2596" y="251"/>
                        <a:pt x="2596" y="155"/>
                      </a:cubicBezTo>
                      <a:cubicBezTo>
                        <a:pt x="2596" y="72"/>
                        <a:pt x="2525" y="1"/>
                        <a:pt x="244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" name="Google Shape;546;p27"/>
                <p:cNvSpPr/>
                <p:nvPr/>
              </p:nvSpPr>
              <p:spPr>
                <a:xfrm>
                  <a:off x="7539459" y="3011286"/>
                  <a:ext cx="220614" cy="47395"/>
                </a:xfrm>
                <a:custGeom>
                  <a:rect b="b" l="l" r="r" t="t"/>
                  <a:pathLst>
                    <a:path extrusionOk="0" h="1489" w="6931">
                      <a:moveTo>
                        <a:pt x="418" y="0"/>
                      </a:moveTo>
                      <a:cubicBezTo>
                        <a:pt x="179" y="0"/>
                        <a:pt x="1" y="191"/>
                        <a:pt x="1" y="417"/>
                      </a:cubicBezTo>
                      <a:lnTo>
                        <a:pt x="1" y="1072"/>
                      </a:lnTo>
                      <a:cubicBezTo>
                        <a:pt x="1" y="1310"/>
                        <a:pt x="191" y="1488"/>
                        <a:pt x="418" y="1488"/>
                      </a:cubicBezTo>
                      <a:lnTo>
                        <a:pt x="3251" y="1488"/>
                      </a:lnTo>
                      <a:cubicBezTo>
                        <a:pt x="3346" y="1488"/>
                        <a:pt x="3418" y="1417"/>
                        <a:pt x="3418" y="1322"/>
                      </a:cubicBezTo>
                      <a:cubicBezTo>
                        <a:pt x="3418" y="1238"/>
                        <a:pt x="3346" y="1167"/>
                        <a:pt x="3251" y="1167"/>
                      </a:cubicBezTo>
                      <a:lnTo>
                        <a:pt x="418" y="1167"/>
                      </a:lnTo>
                      <a:cubicBezTo>
                        <a:pt x="358" y="1167"/>
                        <a:pt x="310" y="1119"/>
                        <a:pt x="310" y="1060"/>
                      </a:cubicBezTo>
                      <a:lnTo>
                        <a:pt x="310" y="405"/>
                      </a:lnTo>
                      <a:cubicBezTo>
                        <a:pt x="310" y="345"/>
                        <a:pt x="358" y="298"/>
                        <a:pt x="418" y="298"/>
                      </a:cubicBezTo>
                      <a:lnTo>
                        <a:pt x="6502" y="298"/>
                      </a:lnTo>
                      <a:cubicBezTo>
                        <a:pt x="6561" y="298"/>
                        <a:pt x="6609" y="345"/>
                        <a:pt x="6609" y="405"/>
                      </a:cubicBezTo>
                      <a:lnTo>
                        <a:pt x="6609" y="1060"/>
                      </a:lnTo>
                      <a:cubicBezTo>
                        <a:pt x="6609" y="1119"/>
                        <a:pt x="6561" y="1167"/>
                        <a:pt x="6502" y="1167"/>
                      </a:cubicBezTo>
                      <a:lnTo>
                        <a:pt x="4013" y="1167"/>
                      </a:lnTo>
                      <a:cubicBezTo>
                        <a:pt x="3930" y="1167"/>
                        <a:pt x="3847" y="1238"/>
                        <a:pt x="3847" y="1322"/>
                      </a:cubicBezTo>
                      <a:cubicBezTo>
                        <a:pt x="3847" y="1417"/>
                        <a:pt x="3930" y="1488"/>
                        <a:pt x="4013" y="1488"/>
                      </a:cubicBezTo>
                      <a:lnTo>
                        <a:pt x="6502" y="1488"/>
                      </a:lnTo>
                      <a:cubicBezTo>
                        <a:pt x="6740" y="1488"/>
                        <a:pt x="6918" y="1298"/>
                        <a:pt x="6918" y="1072"/>
                      </a:cubicBezTo>
                      <a:lnTo>
                        <a:pt x="6918" y="417"/>
                      </a:lnTo>
                      <a:cubicBezTo>
                        <a:pt x="6930" y="203"/>
                        <a:pt x="6740" y="0"/>
                        <a:pt x="650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47" name="Google Shape;547;p27"/>
            <p:cNvGrpSpPr/>
            <p:nvPr/>
          </p:nvGrpSpPr>
          <p:grpSpPr>
            <a:xfrm>
              <a:off x="2711045" y="3584931"/>
              <a:ext cx="858725" cy="861482"/>
              <a:chOff x="2711045" y="3584931"/>
              <a:chExt cx="858725" cy="861482"/>
            </a:xfrm>
          </p:grpSpPr>
          <p:sp>
            <p:nvSpPr>
              <p:cNvPr id="548" name="Google Shape;548;p27"/>
              <p:cNvSpPr/>
              <p:nvPr/>
            </p:nvSpPr>
            <p:spPr>
              <a:xfrm>
                <a:off x="2711045" y="3584931"/>
                <a:ext cx="858725" cy="861482"/>
              </a:xfrm>
              <a:custGeom>
                <a:rect b="b" l="l" r="r" t="t"/>
                <a:pathLst>
                  <a:path extrusionOk="0" h="23747" w="23671">
                    <a:moveTo>
                      <a:pt x="11797" y="0"/>
                    </a:moveTo>
                    <a:cubicBezTo>
                      <a:pt x="5258" y="0"/>
                      <a:pt x="1" y="5353"/>
                      <a:pt x="1" y="11873"/>
                    </a:cubicBezTo>
                    <a:cubicBezTo>
                      <a:pt x="1" y="18412"/>
                      <a:pt x="5258" y="23746"/>
                      <a:pt x="11797" y="23746"/>
                    </a:cubicBezTo>
                    <a:cubicBezTo>
                      <a:pt x="18413" y="23746"/>
                      <a:pt x="23670" y="18412"/>
                      <a:pt x="23670" y="11873"/>
                    </a:cubicBezTo>
                    <a:cubicBezTo>
                      <a:pt x="23670" y="5353"/>
                      <a:pt x="18413" y="0"/>
                      <a:pt x="11797" y="0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49" name="Google Shape;549;p27"/>
              <p:cNvGrpSpPr/>
              <p:nvPr/>
            </p:nvGrpSpPr>
            <p:grpSpPr>
              <a:xfrm>
                <a:off x="2986998" y="3862158"/>
                <a:ext cx="306817" cy="307029"/>
                <a:chOff x="4206763" y="2450951"/>
                <a:chExt cx="322151" cy="322374"/>
              </a:xfrm>
            </p:grpSpPr>
            <p:sp>
              <p:nvSpPr>
                <p:cNvPr id="550" name="Google Shape;550;p27"/>
                <p:cNvSpPr/>
                <p:nvPr/>
              </p:nvSpPr>
              <p:spPr>
                <a:xfrm>
                  <a:off x="4206763" y="2571650"/>
                  <a:ext cx="322151" cy="201675"/>
                </a:xfrm>
                <a:custGeom>
                  <a:rect b="b" l="l" r="r" t="t"/>
                  <a:pathLst>
                    <a:path extrusionOk="0" h="6336" w="10121">
                      <a:moveTo>
                        <a:pt x="2691" y="2847"/>
                      </a:moveTo>
                      <a:lnTo>
                        <a:pt x="2691" y="6037"/>
                      </a:lnTo>
                      <a:lnTo>
                        <a:pt x="1393" y="6037"/>
                      </a:lnTo>
                      <a:lnTo>
                        <a:pt x="1393" y="2847"/>
                      </a:lnTo>
                      <a:close/>
                      <a:moveTo>
                        <a:pt x="5703" y="2049"/>
                      </a:moveTo>
                      <a:lnTo>
                        <a:pt x="5703" y="6037"/>
                      </a:lnTo>
                      <a:lnTo>
                        <a:pt x="4406" y="6037"/>
                      </a:lnTo>
                      <a:lnTo>
                        <a:pt x="4406" y="2049"/>
                      </a:lnTo>
                      <a:close/>
                      <a:moveTo>
                        <a:pt x="8704" y="299"/>
                      </a:moveTo>
                      <a:lnTo>
                        <a:pt x="8704" y="6037"/>
                      </a:lnTo>
                      <a:lnTo>
                        <a:pt x="7406" y="6037"/>
                      </a:lnTo>
                      <a:lnTo>
                        <a:pt x="7406" y="299"/>
                      </a:lnTo>
                      <a:close/>
                      <a:moveTo>
                        <a:pt x="7275" y="1"/>
                      </a:moveTo>
                      <a:cubicBezTo>
                        <a:pt x="7192" y="1"/>
                        <a:pt x="7132" y="61"/>
                        <a:pt x="7132" y="156"/>
                      </a:cubicBezTo>
                      <a:lnTo>
                        <a:pt x="7132" y="6037"/>
                      </a:lnTo>
                      <a:lnTo>
                        <a:pt x="6001" y="6037"/>
                      </a:lnTo>
                      <a:lnTo>
                        <a:pt x="6001" y="1894"/>
                      </a:lnTo>
                      <a:cubicBezTo>
                        <a:pt x="6001" y="1811"/>
                        <a:pt x="5941" y="1751"/>
                        <a:pt x="5846" y="1751"/>
                      </a:cubicBezTo>
                      <a:lnTo>
                        <a:pt x="4275" y="1751"/>
                      </a:lnTo>
                      <a:cubicBezTo>
                        <a:pt x="4179" y="1751"/>
                        <a:pt x="4120" y="1811"/>
                        <a:pt x="4120" y="1894"/>
                      </a:cubicBezTo>
                      <a:lnTo>
                        <a:pt x="4120" y="6037"/>
                      </a:lnTo>
                      <a:lnTo>
                        <a:pt x="2989" y="6037"/>
                      </a:lnTo>
                      <a:lnTo>
                        <a:pt x="2989" y="2704"/>
                      </a:lnTo>
                      <a:cubicBezTo>
                        <a:pt x="2989" y="2608"/>
                        <a:pt x="2929" y="2549"/>
                        <a:pt x="2846" y="2549"/>
                      </a:cubicBezTo>
                      <a:lnTo>
                        <a:pt x="1262" y="2549"/>
                      </a:lnTo>
                      <a:cubicBezTo>
                        <a:pt x="1167" y="2549"/>
                        <a:pt x="1119" y="2608"/>
                        <a:pt x="1119" y="2704"/>
                      </a:cubicBezTo>
                      <a:lnTo>
                        <a:pt x="1119" y="6037"/>
                      </a:lnTo>
                      <a:lnTo>
                        <a:pt x="143" y="6037"/>
                      </a:lnTo>
                      <a:cubicBezTo>
                        <a:pt x="60" y="6037"/>
                        <a:pt x="0" y="6097"/>
                        <a:pt x="0" y="6180"/>
                      </a:cubicBezTo>
                      <a:cubicBezTo>
                        <a:pt x="0" y="6276"/>
                        <a:pt x="60" y="6335"/>
                        <a:pt x="143" y="6335"/>
                      </a:cubicBezTo>
                      <a:lnTo>
                        <a:pt x="9966" y="6335"/>
                      </a:lnTo>
                      <a:cubicBezTo>
                        <a:pt x="10061" y="6335"/>
                        <a:pt x="10121" y="6276"/>
                        <a:pt x="10121" y="6180"/>
                      </a:cubicBezTo>
                      <a:cubicBezTo>
                        <a:pt x="10121" y="6109"/>
                        <a:pt x="10049" y="6037"/>
                        <a:pt x="9966" y="6037"/>
                      </a:cubicBezTo>
                      <a:lnTo>
                        <a:pt x="9001" y="6037"/>
                      </a:lnTo>
                      <a:lnTo>
                        <a:pt x="9001" y="156"/>
                      </a:lnTo>
                      <a:cubicBezTo>
                        <a:pt x="9001" y="61"/>
                        <a:pt x="8942" y="1"/>
                        <a:pt x="885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" name="Google Shape;551;p27"/>
                <p:cNvSpPr/>
                <p:nvPr/>
              </p:nvSpPr>
              <p:spPr>
                <a:xfrm>
                  <a:off x="4210933" y="2450951"/>
                  <a:ext cx="308878" cy="185537"/>
                </a:xfrm>
                <a:custGeom>
                  <a:rect b="b" l="l" r="r" t="t"/>
                  <a:pathLst>
                    <a:path extrusionOk="0" h="5829" w="9704">
                      <a:moveTo>
                        <a:pt x="9212" y="1"/>
                      </a:moveTo>
                      <a:cubicBezTo>
                        <a:pt x="9189" y="1"/>
                        <a:pt x="9167" y="3"/>
                        <a:pt x="9144" y="7"/>
                      </a:cubicBezTo>
                      <a:lnTo>
                        <a:pt x="7870" y="162"/>
                      </a:lnTo>
                      <a:cubicBezTo>
                        <a:pt x="7620" y="197"/>
                        <a:pt x="7442" y="435"/>
                        <a:pt x="7477" y="685"/>
                      </a:cubicBezTo>
                      <a:cubicBezTo>
                        <a:pt x="7500" y="920"/>
                        <a:pt x="7711" y="1092"/>
                        <a:pt x="7944" y="1092"/>
                      </a:cubicBezTo>
                      <a:cubicBezTo>
                        <a:pt x="7959" y="1092"/>
                        <a:pt x="7974" y="1092"/>
                        <a:pt x="7989" y="1090"/>
                      </a:cubicBezTo>
                      <a:lnTo>
                        <a:pt x="8096" y="1066"/>
                      </a:lnTo>
                      <a:lnTo>
                        <a:pt x="8096" y="1066"/>
                      </a:lnTo>
                      <a:cubicBezTo>
                        <a:pt x="6537" y="2876"/>
                        <a:pt x="4691" y="3805"/>
                        <a:pt x="3382" y="4269"/>
                      </a:cubicBezTo>
                      <a:cubicBezTo>
                        <a:pt x="1739" y="4853"/>
                        <a:pt x="476" y="4912"/>
                        <a:pt x="465" y="4912"/>
                      </a:cubicBezTo>
                      <a:cubicBezTo>
                        <a:pt x="203" y="4924"/>
                        <a:pt x="0" y="5138"/>
                        <a:pt x="12" y="5388"/>
                      </a:cubicBezTo>
                      <a:cubicBezTo>
                        <a:pt x="36" y="5638"/>
                        <a:pt x="226" y="5829"/>
                        <a:pt x="476" y="5829"/>
                      </a:cubicBezTo>
                      <a:lnTo>
                        <a:pt x="488" y="5829"/>
                      </a:lnTo>
                      <a:cubicBezTo>
                        <a:pt x="548" y="5829"/>
                        <a:pt x="1893" y="5793"/>
                        <a:pt x="3667" y="5150"/>
                      </a:cubicBezTo>
                      <a:cubicBezTo>
                        <a:pt x="4656" y="4793"/>
                        <a:pt x="5596" y="4317"/>
                        <a:pt x="6442" y="3745"/>
                      </a:cubicBezTo>
                      <a:cubicBezTo>
                        <a:pt x="6525" y="3710"/>
                        <a:pt x="6537" y="3614"/>
                        <a:pt x="6489" y="3543"/>
                      </a:cubicBezTo>
                      <a:cubicBezTo>
                        <a:pt x="6458" y="3497"/>
                        <a:pt x="6413" y="3471"/>
                        <a:pt x="6365" y="3471"/>
                      </a:cubicBezTo>
                      <a:cubicBezTo>
                        <a:pt x="6339" y="3471"/>
                        <a:pt x="6312" y="3478"/>
                        <a:pt x="6287" y="3495"/>
                      </a:cubicBezTo>
                      <a:cubicBezTo>
                        <a:pt x="5453" y="4067"/>
                        <a:pt x="4537" y="4519"/>
                        <a:pt x="3560" y="4865"/>
                      </a:cubicBezTo>
                      <a:cubicBezTo>
                        <a:pt x="1834" y="5484"/>
                        <a:pt x="536" y="5519"/>
                        <a:pt x="476" y="5531"/>
                      </a:cubicBezTo>
                      <a:cubicBezTo>
                        <a:pt x="393" y="5531"/>
                        <a:pt x="310" y="5460"/>
                        <a:pt x="310" y="5377"/>
                      </a:cubicBezTo>
                      <a:cubicBezTo>
                        <a:pt x="310" y="5281"/>
                        <a:pt x="393" y="5210"/>
                        <a:pt x="476" y="5198"/>
                      </a:cubicBezTo>
                      <a:cubicBezTo>
                        <a:pt x="488" y="5198"/>
                        <a:pt x="1798" y="5150"/>
                        <a:pt x="3489" y="4543"/>
                      </a:cubicBezTo>
                      <a:cubicBezTo>
                        <a:pt x="4894" y="4031"/>
                        <a:pt x="6918" y="3007"/>
                        <a:pt x="8573" y="947"/>
                      </a:cubicBezTo>
                      <a:cubicBezTo>
                        <a:pt x="8664" y="856"/>
                        <a:pt x="8579" y="709"/>
                        <a:pt x="8456" y="709"/>
                      </a:cubicBezTo>
                      <a:cubicBezTo>
                        <a:pt x="8451" y="709"/>
                        <a:pt x="8447" y="709"/>
                        <a:pt x="8442" y="709"/>
                      </a:cubicBezTo>
                      <a:lnTo>
                        <a:pt x="7966" y="769"/>
                      </a:lnTo>
                      <a:cubicBezTo>
                        <a:pt x="7951" y="772"/>
                        <a:pt x="7937" y="774"/>
                        <a:pt x="7924" y="774"/>
                      </a:cubicBezTo>
                      <a:cubicBezTo>
                        <a:pt x="7850" y="774"/>
                        <a:pt x="7797" y="720"/>
                        <a:pt x="7787" y="650"/>
                      </a:cubicBezTo>
                      <a:cubicBezTo>
                        <a:pt x="7751" y="554"/>
                        <a:pt x="7835" y="459"/>
                        <a:pt x="7930" y="447"/>
                      </a:cubicBezTo>
                      <a:lnTo>
                        <a:pt x="9204" y="281"/>
                      </a:lnTo>
                      <a:cubicBezTo>
                        <a:pt x="9210" y="280"/>
                        <a:pt x="9216" y="280"/>
                        <a:pt x="9222" y="280"/>
                      </a:cubicBezTo>
                      <a:cubicBezTo>
                        <a:pt x="9311" y="280"/>
                        <a:pt x="9394" y="358"/>
                        <a:pt x="9394" y="447"/>
                      </a:cubicBezTo>
                      <a:lnTo>
                        <a:pt x="9394" y="1709"/>
                      </a:lnTo>
                      <a:cubicBezTo>
                        <a:pt x="9394" y="1805"/>
                        <a:pt x="9323" y="1876"/>
                        <a:pt x="9228" y="1876"/>
                      </a:cubicBezTo>
                      <a:cubicBezTo>
                        <a:pt x="9132" y="1876"/>
                        <a:pt x="9061" y="1805"/>
                        <a:pt x="9061" y="1709"/>
                      </a:cubicBezTo>
                      <a:lnTo>
                        <a:pt x="9061" y="1328"/>
                      </a:lnTo>
                      <a:cubicBezTo>
                        <a:pt x="9061" y="1269"/>
                        <a:pt x="9025" y="1209"/>
                        <a:pt x="8978" y="1186"/>
                      </a:cubicBezTo>
                      <a:cubicBezTo>
                        <a:pt x="8963" y="1183"/>
                        <a:pt x="8948" y="1181"/>
                        <a:pt x="8932" y="1181"/>
                      </a:cubicBezTo>
                      <a:cubicBezTo>
                        <a:pt x="8882" y="1181"/>
                        <a:pt x="8829" y="1197"/>
                        <a:pt x="8811" y="1233"/>
                      </a:cubicBezTo>
                      <a:cubicBezTo>
                        <a:pt x="8263" y="1924"/>
                        <a:pt x="7620" y="2531"/>
                        <a:pt x="6930" y="3067"/>
                      </a:cubicBezTo>
                      <a:cubicBezTo>
                        <a:pt x="6870" y="3114"/>
                        <a:pt x="6858" y="3210"/>
                        <a:pt x="6906" y="3269"/>
                      </a:cubicBezTo>
                      <a:cubicBezTo>
                        <a:pt x="6936" y="3307"/>
                        <a:pt x="6985" y="3330"/>
                        <a:pt x="7032" y="3330"/>
                      </a:cubicBezTo>
                      <a:cubicBezTo>
                        <a:pt x="7060" y="3330"/>
                        <a:pt x="7086" y="3322"/>
                        <a:pt x="7108" y="3305"/>
                      </a:cubicBezTo>
                      <a:cubicBezTo>
                        <a:pt x="7704" y="2840"/>
                        <a:pt x="8275" y="2305"/>
                        <a:pt x="8775" y="1745"/>
                      </a:cubicBezTo>
                      <a:cubicBezTo>
                        <a:pt x="8799" y="1995"/>
                        <a:pt x="8989" y="2186"/>
                        <a:pt x="9239" y="2186"/>
                      </a:cubicBezTo>
                      <a:cubicBezTo>
                        <a:pt x="9490" y="2186"/>
                        <a:pt x="9704" y="1983"/>
                        <a:pt x="9704" y="1721"/>
                      </a:cubicBezTo>
                      <a:lnTo>
                        <a:pt x="9704" y="459"/>
                      </a:lnTo>
                      <a:cubicBezTo>
                        <a:pt x="9680" y="328"/>
                        <a:pt x="9620" y="209"/>
                        <a:pt x="9513" y="126"/>
                      </a:cubicBezTo>
                      <a:cubicBezTo>
                        <a:pt x="9425" y="47"/>
                        <a:pt x="9319" y="1"/>
                        <a:pt x="92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52" name="Google Shape;552;p27"/>
            <p:cNvGrpSpPr/>
            <p:nvPr/>
          </p:nvGrpSpPr>
          <p:grpSpPr>
            <a:xfrm>
              <a:off x="2525849" y="2357235"/>
              <a:ext cx="861518" cy="860793"/>
              <a:chOff x="2525849" y="2357235"/>
              <a:chExt cx="861518" cy="860793"/>
            </a:xfrm>
          </p:grpSpPr>
          <p:sp>
            <p:nvSpPr>
              <p:cNvPr id="553" name="Google Shape;553;p27"/>
              <p:cNvSpPr/>
              <p:nvPr/>
            </p:nvSpPr>
            <p:spPr>
              <a:xfrm>
                <a:off x="2525849" y="2357235"/>
                <a:ext cx="861518" cy="860793"/>
              </a:xfrm>
              <a:custGeom>
                <a:rect b="b" l="l" r="r" t="t"/>
                <a:pathLst>
                  <a:path extrusionOk="0" h="23728" w="23748">
                    <a:moveTo>
                      <a:pt x="11874" y="0"/>
                    </a:moveTo>
                    <a:cubicBezTo>
                      <a:pt x="5354" y="0"/>
                      <a:pt x="1" y="5335"/>
                      <a:pt x="1" y="11855"/>
                    </a:cubicBezTo>
                    <a:cubicBezTo>
                      <a:pt x="1" y="18393"/>
                      <a:pt x="5354" y="23728"/>
                      <a:pt x="11874" y="23728"/>
                    </a:cubicBezTo>
                    <a:cubicBezTo>
                      <a:pt x="18413" y="23728"/>
                      <a:pt x="23747" y="18393"/>
                      <a:pt x="23747" y="11855"/>
                    </a:cubicBezTo>
                    <a:cubicBezTo>
                      <a:pt x="23747" y="5335"/>
                      <a:pt x="18413" y="0"/>
                      <a:pt x="11874" y="0"/>
                    </a:cubicBezTo>
                    <a:close/>
                  </a:path>
                </a:pathLst>
              </a:custGeom>
              <a:solidFill>
                <a:srgbClr val="03C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4" name="Google Shape;554;p27"/>
              <p:cNvGrpSpPr/>
              <p:nvPr/>
            </p:nvGrpSpPr>
            <p:grpSpPr>
              <a:xfrm>
                <a:off x="2775219" y="2625917"/>
                <a:ext cx="362778" cy="323430"/>
                <a:chOff x="855096" y="1504485"/>
                <a:chExt cx="380910" cy="339594"/>
              </a:xfrm>
            </p:grpSpPr>
            <p:sp>
              <p:nvSpPr>
                <p:cNvPr id="555" name="Google Shape;555;p27"/>
                <p:cNvSpPr/>
                <p:nvPr/>
              </p:nvSpPr>
              <p:spPr>
                <a:xfrm>
                  <a:off x="1092707" y="1504485"/>
                  <a:ext cx="107299" cy="136837"/>
                </a:xfrm>
                <a:custGeom>
                  <a:rect b="b" l="l" r="r" t="t"/>
                  <a:pathLst>
                    <a:path extrusionOk="0" h="4299" w="3371">
                      <a:moveTo>
                        <a:pt x="1691" y="357"/>
                      </a:moveTo>
                      <a:cubicBezTo>
                        <a:pt x="2418" y="357"/>
                        <a:pt x="3013" y="953"/>
                        <a:pt x="3013" y="1679"/>
                      </a:cubicBezTo>
                      <a:cubicBezTo>
                        <a:pt x="3013" y="2250"/>
                        <a:pt x="2644" y="2750"/>
                        <a:pt x="2108" y="2929"/>
                      </a:cubicBezTo>
                      <a:lnTo>
                        <a:pt x="2418" y="1726"/>
                      </a:lnTo>
                      <a:cubicBezTo>
                        <a:pt x="2453" y="1643"/>
                        <a:pt x="2394" y="1536"/>
                        <a:pt x="2287" y="1512"/>
                      </a:cubicBezTo>
                      <a:cubicBezTo>
                        <a:pt x="2273" y="1509"/>
                        <a:pt x="2258" y="1507"/>
                        <a:pt x="2244" y="1507"/>
                      </a:cubicBezTo>
                      <a:cubicBezTo>
                        <a:pt x="2162" y="1507"/>
                        <a:pt x="2082" y="1564"/>
                        <a:pt x="2072" y="1655"/>
                      </a:cubicBezTo>
                      <a:lnTo>
                        <a:pt x="2060" y="1715"/>
                      </a:lnTo>
                      <a:lnTo>
                        <a:pt x="1322" y="1715"/>
                      </a:lnTo>
                      <a:lnTo>
                        <a:pt x="1298" y="1655"/>
                      </a:lnTo>
                      <a:cubicBezTo>
                        <a:pt x="1277" y="1568"/>
                        <a:pt x="1195" y="1511"/>
                        <a:pt x="1117" y="1511"/>
                      </a:cubicBezTo>
                      <a:cubicBezTo>
                        <a:pt x="1110" y="1511"/>
                        <a:pt x="1103" y="1511"/>
                        <a:pt x="1096" y="1512"/>
                      </a:cubicBezTo>
                      <a:cubicBezTo>
                        <a:pt x="1001" y="1548"/>
                        <a:pt x="941" y="1631"/>
                        <a:pt x="965" y="1726"/>
                      </a:cubicBezTo>
                      <a:lnTo>
                        <a:pt x="1275" y="2929"/>
                      </a:lnTo>
                      <a:cubicBezTo>
                        <a:pt x="751" y="2750"/>
                        <a:pt x="370" y="2262"/>
                        <a:pt x="370" y="1679"/>
                      </a:cubicBezTo>
                      <a:cubicBezTo>
                        <a:pt x="370" y="953"/>
                        <a:pt x="965" y="357"/>
                        <a:pt x="1691" y="357"/>
                      </a:cubicBezTo>
                      <a:close/>
                      <a:moveTo>
                        <a:pt x="1989" y="2036"/>
                      </a:moveTo>
                      <a:lnTo>
                        <a:pt x="1751" y="3012"/>
                      </a:lnTo>
                      <a:lnTo>
                        <a:pt x="1656" y="3012"/>
                      </a:lnTo>
                      <a:lnTo>
                        <a:pt x="1406" y="2036"/>
                      </a:lnTo>
                      <a:close/>
                      <a:moveTo>
                        <a:pt x="2072" y="3310"/>
                      </a:moveTo>
                      <a:lnTo>
                        <a:pt x="2072" y="3739"/>
                      </a:lnTo>
                      <a:lnTo>
                        <a:pt x="1322" y="3751"/>
                      </a:lnTo>
                      <a:cubicBezTo>
                        <a:pt x="1322" y="3751"/>
                        <a:pt x="1298" y="3751"/>
                        <a:pt x="1298" y="3739"/>
                      </a:cubicBezTo>
                      <a:lnTo>
                        <a:pt x="1298" y="3310"/>
                      </a:lnTo>
                      <a:cubicBezTo>
                        <a:pt x="1417" y="3334"/>
                        <a:pt x="1560" y="3346"/>
                        <a:pt x="1691" y="3346"/>
                      </a:cubicBezTo>
                      <a:cubicBezTo>
                        <a:pt x="1822" y="3346"/>
                        <a:pt x="1953" y="3334"/>
                        <a:pt x="2072" y="3310"/>
                      </a:cubicBezTo>
                      <a:close/>
                      <a:moveTo>
                        <a:pt x="1691" y="0"/>
                      </a:moveTo>
                      <a:cubicBezTo>
                        <a:pt x="763" y="0"/>
                        <a:pt x="1" y="750"/>
                        <a:pt x="1" y="1679"/>
                      </a:cubicBezTo>
                      <a:cubicBezTo>
                        <a:pt x="1" y="2334"/>
                        <a:pt x="394" y="2917"/>
                        <a:pt x="941" y="3191"/>
                      </a:cubicBezTo>
                      <a:lnTo>
                        <a:pt x="941" y="3751"/>
                      </a:lnTo>
                      <a:cubicBezTo>
                        <a:pt x="941" y="3941"/>
                        <a:pt x="1108" y="4108"/>
                        <a:pt x="1298" y="4108"/>
                      </a:cubicBezTo>
                      <a:lnTo>
                        <a:pt x="1501" y="4108"/>
                      </a:lnTo>
                      <a:lnTo>
                        <a:pt x="1501" y="4120"/>
                      </a:lnTo>
                      <a:cubicBezTo>
                        <a:pt x="1501" y="4227"/>
                        <a:pt x="1572" y="4298"/>
                        <a:pt x="1679" y="4298"/>
                      </a:cubicBezTo>
                      <a:cubicBezTo>
                        <a:pt x="1775" y="4298"/>
                        <a:pt x="1858" y="4227"/>
                        <a:pt x="1858" y="4120"/>
                      </a:cubicBezTo>
                      <a:lnTo>
                        <a:pt x="1858" y="4108"/>
                      </a:lnTo>
                      <a:lnTo>
                        <a:pt x="2048" y="4108"/>
                      </a:lnTo>
                      <a:cubicBezTo>
                        <a:pt x="2239" y="4108"/>
                        <a:pt x="2406" y="3941"/>
                        <a:pt x="2406" y="3751"/>
                      </a:cubicBezTo>
                      <a:lnTo>
                        <a:pt x="2406" y="3191"/>
                      </a:lnTo>
                      <a:cubicBezTo>
                        <a:pt x="2953" y="2917"/>
                        <a:pt x="3346" y="2334"/>
                        <a:pt x="3346" y="1679"/>
                      </a:cubicBezTo>
                      <a:cubicBezTo>
                        <a:pt x="3370" y="750"/>
                        <a:pt x="2608" y="0"/>
                        <a:pt x="169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" name="Google Shape;556;p27"/>
                <p:cNvSpPr/>
                <p:nvPr/>
              </p:nvSpPr>
              <p:spPr>
                <a:xfrm>
                  <a:off x="855096" y="1521896"/>
                  <a:ext cx="214152" cy="322183"/>
                </a:xfrm>
                <a:custGeom>
                  <a:rect b="b" l="l" r="r" t="t"/>
                  <a:pathLst>
                    <a:path extrusionOk="0" h="10122" w="6728">
                      <a:moveTo>
                        <a:pt x="3346" y="358"/>
                      </a:moveTo>
                      <a:cubicBezTo>
                        <a:pt x="3870" y="358"/>
                        <a:pt x="4299" y="703"/>
                        <a:pt x="4299" y="1120"/>
                      </a:cubicBezTo>
                      <a:cubicBezTo>
                        <a:pt x="4001" y="1001"/>
                        <a:pt x="3691" y="941"/>
                        <a:pt x="3346" y="941"/>
                      </a:cubicBezTo>
                      <a:cubicBezTo>
                        <a:pt x="3001" y="941"/>
                        <a:pt x="2691" y="1001"/>
                        <a:pt x="2394" y="1120"/>
                      </a:cubicBezTo>
                      <a:cubicBezTo>
                        <a:pt x="2394" y="703"/>
                        <a:pt x="2810" y="358"/>
                        <a:pt x="3346" y="358"/>
                      </a:cubicBezTo>
                      <a:close/>
                      <a:moveTo>
                        <a:pt x="3370" y="1299"/>
                      </a:moveTo>
                      <a:cubicBezTo>
                        <a:pt x="4620" y="1299"/>
                        <a:pt x="5620" y="2311"/>
                        <a:pt x="5620" y="3561"/>
                      </a:cubicBezTo>
                      <a:cubicBezTo>
                        <a:pt x="5620" y="3882"/>
                        <a:pt x="5549" y="4216"/>
                        <a:pt x="5418" y="4513"/>
                      </a:cubicBezTo>
                      <a:lnTo>
                        <a:pt x="5418" y="4347"/>
                      </a:lnTo>
                      <a:cubicBezTo>
                        <a:pt x="5418" y="4144"/>
                        <a:pt x="5322" y="3930"/>
                        <a:pt x="5168" y="3799"/>
                      </a:cubicBezTo>
                      <a:cubicBezTo>
                        <a:pt x="4811" y="3489"/>
                        <a:pt x="4025" y="2953"/>
                        <a:pt x="2632" y="2811"/>
                      </a:cubicBezTo>
                      <a:cubicBezTo>
                        <a:pt x="2626" y="2810"/>
                        <a:pt x="2619" y="2809"/>
                        <a:pt x="2613" y="2809"/>
                      </a:cubicBezTo>
                      <a:cubicBezTo>
                        <a:pt x="2535" y="2809"/>
                        <a:pt x="2452" y="2878"/>
                        <a:pt x="2441" y="2977"/>
                      </a:cubicBezTo>
                      <a:cubicBezTo>
                        <a:pt x="2429" y="3073"/>
                        <a:pt x="2501" y="3156"/>
                        <a:pt x="2608" y="3168"/>
                      </a:cubicBezTo>
                      <a:cubicBezTo>
                        <a:pt x="3882" y="3311"/>
                        <a:pt x="4632" y="3787"/>
                        <a:pt x="4941" y="4061"/>
                      </a:cubicBezTo>
                      <a:cubicBezTo>
                        <a:pt x="5013" y="4144"/>
                        <a:pt x="5072" y="4239"/>
                        <a:pt x="5072" y="4347"/>
                      </a:cubicBezTo>
                      <a:lnTo>
                        <a:pt x="5072" y="4680"/>
                      </a:lnTo>
                      <a:cubicBezTo>
                        <a:pt x="5072" y="5609"/>
                        <a:pt x="4310" y="6371"/>
                        <a:pt x="3382" y="6371"/>
                      </a:cubicBezTo>
                      <a:cubicBezTo>
                        <a:pt x="3374" y="6371"/>
                        <a:pt x="3367" y="6371"/>
                        <a:pt x="3359" y="6371"/>
                      </a:cubicBezTo>
                      <a:cubicBezTo>
                        <a:pt x="2405" y="6371"/>
                        <a:pt x="1643" y="5625"/>
                        <a:pt x="1643" y="4692"/>
                      </a:cubicBezTo>
                      <a:lnTo>
                        <a:pt x="1643" y="4549"/>
                      </a:lnTo>
                      <a:cubicBezTo>
                        <a:pt x="1643" y="4466"/>
                        <a:pt x="1679" y="4406"/>
                        <a:pt x="1739" y="4382"/>
                      </a:cubicBezTo>
                      <a:cubicBezTo>
                        <a:pt x="1965" y="4263"/>
                        <a:pt x="2251" y="4025"/>
                        <a:pt x="2382" y="3620"/>
                      </a:cubicBezTo>
                      <a:cubicBezTo>
                        <a:pt x="2405" y="3525"/>
                        <a:pt x="2370" y="3430"/>
                        <a:pt x="2274" y="3394"/>
                      </a:cubicBezTo>
                      <a:cubicBezTo>
                        <a:pt x="2258" y="3389"/>
                        <a:pt x="2240" y="3387"/>
                        <a:pt x="2222" y="3387"/>
                      </a:cubicBezTo>
                      <a:cubicBezTo>
                        <a:pt x="2152" y="3387"/>
                        <a:pt x="2079" y="3425"/>
                        <a:pt x="2060" y="3501"/>
                      </a:cubicBezTo>
                      <a:cubicBezTo>
                        <a:pt x="1953" y="3799"/>
                        <a:pt x="1739" y="3966"/>
                        <a:pt x="1584" y="4061"/>
                      </a:cubicBezTo>
                      <a:cubicBezTo>
                        <a:pt x="1417" y="4156"/>
                        <a:pt x="1310" y="4335"/>
                        <a:pt x="1310" y="4513"/>
                      </a:cubicBezTo>
                      <a:cubicBezTo>
                        <a:pt x="1179" y="4216"/>
                        <a:pt x="1108" y="3882"/>
                        <a:pt x="1108" y="3561"/>
                      </a:cubicBezTo>
                      <a:cubicBezTo>
                        <a:pt x="1108" y="2311"/>
                        <a:pt x="2120" y="1299"/>
                        <a:pt x="3370" y="1299"/>
                      </a:cubicBezTo>
                      <a:close/>
                      <a:moveTo>
                        <a:pt x="4108" y="6585"/>
                      </a:moveTo>
                      <a:lnTo>
                        <a:pt x="4108" y="7002"/>
                      </a:lnTo>
                      <a:cubicBezTo>
                        <a:pt x="4108" y="7228"/>
                        <a:pt x="4239" y="7418"/>
                        <a:pt x="4430" y="7502"/>
                      </a:cubicBezTo>
                      <a:lnTo>
                        <a:pt x="4691" y="7621"/>
                      </a:lnTo>
                      <a:cubicBezTo>
                        <a:pt x="4441" y="8133"/>
                        <a:pt x="3918" y="8442"/>
                        <a:pt x="3346" y="8442"/>
                      </a:cubicBezTo>
                      <a:cubicBezTo>
                        <a:pt x="2786" y="8442"/>
                        <a:pt x="2263" y="8133"/>
                        <a:pt x="2013" y="7621"/>
                      </a:cubicBezTo>
                      <a:lnTo>
                        <a:pt x="2263" y="7502"/>
                      </a:lnTo>
                      <a:cubicBezTo>
                        <a:pt x="2453" y="7418"/>
                        <a:pt x="2584" y="7228"/>
                        <a:pt x="2584" y="7002"/>
                      </a:cubicBezTo>
                      <a:lnTo>
                        <a:pt x="2584" y="6585"/>
                      </a:lnTo>
                      <a:cubicBezTo>
                        <a:pt x="2822" y="6668"/>
                        <a:pt x="3084" y="6728"/>
                        <a:pt x="3346" y="6728"/>
                      </a:cubicBezTo>
                      <a:cubicBezTo>
                        <a:pt x="3620" y="6728"/>
                        <a:pt x="3870" y="6668"/>
                        <a:pt x="4108" y="6585"/>
                      </a:cubicBezTo>
                      <a:close/>
                      <a:moveTo>
                        <a:pt x="3346" y="1"/>
                      </a:moveTo>
                      <a:cubicBezTo>
                        <a:pt x="2632" y="1"/>
                        <a:pt x="2060" y="513"/>
                        <a:pt x="2060" y="1120"/>
                      </a:cubicBezTo>
                      <a:cubicBezTo>
                        <a:pt x="2060" y="1179"/>
                        <a:pt x="2060" y="1227"/>
                        <a:pt x="2072" y="1287"/>
                      </a:cubicBezTo>
                      <a:cubicBezTo>
                        <a:pt x="1286" y="1727"/>
                        <a:pt x="750" y="2572"/>
                        <a:pt x="750" y="3561"/>
                      </a:cubicBezTo>
                      <a:cubicBezTo>
                        <a:pt x="750" y="4204"/>
                        <a:pt x="989" y="4811"/>
                        <a:pt x="1405" y="5287"/>
                      </a:cubicBezTo>
                      <a:cubicBezTo>
                        <a:pt x="1548" y="5751"/>
                        <a:pt x="1846" y="6156"/>
                        <a:pt x="2251" y="6406"/>
                      </a:cubicBezTo>
                      <a:lnTo>
                        <a:pt x="2251" y="7014"/>
                      </a:lnTo>
                      <a:cubicBezTo>
                        <a:pt x="2251" y="7085"/>
                        <a:pt x="2203" y="7168"/>
                        <a:pt x="2132" y="7192"/>
                      </a:cubicBezTo>
                      <a:lnTo>
                        <a:pt x="548" y="7895"/>
                      </a:lnTo>
                      <a:cubicBezTo>
                        <a:pt x="203" y="8037"/>
                        <a:pt x="0" y="8371"/>
                        <a:pt x="0" y="8740"/>
                      </a:cubicBezTo>
                      <a:lnTo>
                        <a:pt x="0" y="9942"/>
                      </a:lnTo>
                      <a:cubicBezTo>
                        <a:pt x="0" y="10050"/>
                        <a:pt x="72" y="10121"/>
                        <a:pt x="179" y="10121"/>
                      </a:cubicBezTo>
                      <a:cubicBezTo>
                        <a:pt x="286" y="10121"/>
                        <a:pt x="358" y="10050"/>
                        <a:pt x="358" y="9942"/>
                      </a:cubicBezTo>
                      <a:lnTo>
                        <a:pt x="358" y="8740"/>
                      </a:lnTo>
                      <a:cubicBezTo>
                        <a:pt x="358" y="8514"/>
                        <a:pt x="489" y="8311"/>
                        <a:pt x="703" y="8216"/>
                      </a:cubicBezTo>
                      <a:lnTo>
                        <a:pt x="1691" y="7776"/>
                      </a:lnTo>
                      <a:cubicBezTo>
                        <a:pt x="2013" y="8395"/>
                        <a:pt x="2644" y="8799"/>
                        <a:pt x="3358" y="8799"/>
                      </a:cubicBezTo>
                      <a:cubicBezTo>
                        <a:pt x="4072" y="8799"/>
                        <a:pt x="4715" y="8395"/>
                        <a:pt x="5025" y="7776"/>
                      </a:cubicBezTo>
                      <a:lnTo>
                        <a:pt x="6025" y="8216"/>
                      </a:lnTo>
                      <a:cubicBezTo>
                        <a:pt x="6239" y="8311"/>
                        <a:pt x="6370" y="8514"/>
                        <a:pt x="6370" y="8740"/>
                      </a:cubicBezTo>
                      <a:lnTo>
                        <a:pt x="6370" y="9942"/>
                      </a:lnTo>
                      <a:cubicBezTo>
                        <a:pt x="6370" y="10050"/>
                        <a:pt x="6442" y="10121"/>
                        <a:pt x="6549" y="10121"/>
                      </a:cubicBezTo>
                      <a:cubicBezTo>
                        <a:pt x="6656" y="10121"/>
                        <a:pt x="6727" y="10050"/>
                        <a:pt x="6727" y="9942"/>
                      </a:cubicBezTo>
                      <a:lnTo>
                        <a:pt x="6727" y="8740"/>
                      </a:lnTo>
                      <a:cubicBezTo>
                        <a:pt x="6704" y="8371"/>
                        <a:pt x="6489" y="8037"/>
                        <a:pt x="6144" y="7895"/>
                      </a:cubicBezTo>
                      <a:lnTo>
                        <a:pt x="4572" y="7192"/>
                      </a:lnTo>
                      <a:cubicBezTo>
                        <a:pt x="4501" y="7168"/>
                        <a:pt x="4453" y="7085"/>
                        <a:pt x="4453" y="7014"/>
                      </a:cubicBezTo>
                      <a:lnTo>
                        <a:pt x="4453" y="6406"/>
                      </a:lnTo>
                      <a:cubicBezTo>
                        <a:pt x="4858" y="6156"/>
                        <a:pt x="5156" y="5751"/>
                        <a:pt x="5299" y="5287"/>
                      </a:cubicBezTo>
                      <a:cubicBezTo>
                        <a:pt x="5715" y="4811"/>
                        <a:pt x="5954" y="4204"/>
                        <a:pt x="5954" y="3561"/>
                      </a:cubicBezTo>
                      <a:cubicBezTo>
                        <a:pt x="5954" y="2596"/>
                        <a:pt x="5418" y="1727"/>
                        <a:pt x="4632" y="1287"/>
                      </a:cubicBezTo>
                      <a:cubicBezTo>
                        <a:pt x="4644" y="1227"/>
                        <a:pt x="4644" y="1179"/>
                        <a:pt x="4644" y="1120"/>
                      </a:cubicBezTo>
                      <a:cubicBezTo>
                        <a:pt x="4644" y="513"/>
                        <a:pt x="4060" y="1"/>
                        <a:pt x="334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" name="Google Shape;557;p27"/>
                <p:cNvSpPr/>
                <p:nvPr/>
              </p:nvSpPr>
              <p:spPr>
                <a:xfrm>
                  <a:off x="896411" y="1808780"/>
                  <a:ext cx="11395" cy="34918"/>
                </a:xfrm>
                <a:custGeom>
                  <a:rect b="b" l="l" r="r" t="t"/>
                  <a:pathLst>
                    <a:path extrusionOk="0" h="1097" w="358">
                      <a:moveTo>
                        <a:pt x="179" y="1"/>
                      </a:moveTo>
                      <a:cubicBezTo>
                        <a:pt x="72" y="1"/>
                        <a:pt x="0" y="72"/>
                        <a:pt x="0" y="179"/>
                      </a:cubicBezTo>
                      <a:lnTo>
                        <a:pt x="0" y="918"/>
                      </a:lnTo>
                      <a:cubicBezTo>
                        <a:pt x="0" y="1025"/>
                        <a:pt x="72" y="1096"/>
                        <a:pt x="179" y="1096"/>
                      </a:cubicBezTo>
                      <a:cubicBezTo>
                        <a:pt x="286" y="1096"/>
                        <a:pt x="357" y="1025"/>
                        <a:pt x="357" y="918"/>
                      </a:cubicBezTo>
                      <a:lnTo>
                        <a:pt x="357" y="179"/>
                      </a:lnTo>
                      <a:cubicBezTo>
                        <a:pt x="345" y="84"/>
                        <a:pt x="262" y="1"/>
                        <a:pt x="17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" name="Google Shape;558;p27"/>
                <p:cNvSpPr/>
                <p:nvPr/>
              </p:nvSpPr>
              <p:spPr>
                <a:xfrm>
                  <a:off x="1015391" y="1808780"/>
                  <a:ext cx="11395" cy="34918"/>
                </a:xfrm>
                <a:custGeom>
                  <a:rect b="b" l="l" r="r" t="t"/>
                  <a:pathLst>
                    <a:path extrusionOk="0" h="1097" w="358">
                      <a:moveTo>
                        <a:pt x="179" y="1"/>
                      </a:moveTo>
                      <a:cubicBezTo>
                        <a:pt x="72" y="1"/>
                        <a:pt x="1" y="72"/>
                        <a:pt x="1" y="179"/>
                      </a:cubicBezTo>
                      <a:lnTo>
                        <a:pt x="1" y="918"/>
                      </a:lnTo>
                      <a:cubicBezTo>
                        <a:pt x="1" y="1025"/>
                        <a:pt x="72" y="1096"/>
                        <a:pt x="179" y="1096"/>
                      </a:cubicBezTo>
                      <a:cubicBezTo>
                        <a:pt x="275" y="1096"/>
                        <a:pt x="346" y="1025"/>
                        <a:pt x="346" y="918"/>
                      </a:cubicBezTo>
                      <a:lnTo>
                        <a:pt x="346" y="179"/>
                      </a:lnTo>
                      <a:cubicBezTo>
                        <a:pt x="358" y="84"/>
                        <a:pt x="275" y="1"/>
                        <a:pt x="17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" name="Google Shape;559;p27"/>
                <p:cNvSpPr/>
                <p:nvPr/>
              </p:nvSpPr>
              <p:spPr>
                <a:xfrm>
                  <a:off x="1057471" y="1522660"/>
                  <a:ext cx="178534" cy="186110"/>
                </a:xfrm>
                <a:custGeom>
                  <a:rect b="b" l="l" r="r" t="t"/>
                  <a:pathLst>
                    <a:path extrusionOk="0" h="5847" w="5609">
                      <a:moveTo>
                        <a:pt x="739" y="1"/>
                      </a:moveTo>
                      <a:cubicBezTo>
                        <a:pt x="346" y="1"/>
                        <a:pt x="0" y="322"/>
                        <a:pt x="0" y="739"/>
                      </a:cubicBezTo>
                      <a:lnTo>
                        <a:pt x="0" y="3751"/>
                      </a:lnTo>
                      <a:cubicBezTo>
                        <a:pt x="0" y="4144"/>
                        <a:pt x="322" y="4489"/>
                        <a:pt x="739" y="4489"/>
                      </a:cubicBezTo>
                      <a:lnTo>
                        <a:pt x="1084" y="4489"/>
                      </a:lnTo>
                      <a:lnTo>
                        <a:pt x="834" y="5513"/>
                      </a:lnTo>
                      <a:cubicBezTo>
                        <a:pt x="798" y="5620"/>
                        <a:pt x="846" y="5739"/>
                        <a:pt x="941" y="5799"/>
                      </a:cubicBezTo>
                      <a:cubicBezTo>
                        <a:pt x="977" y="5823"/>
                        <a:pt x="1036" y="5847"/>
                        <a:pt x="1084" y="5847"/>
                      </a:cubicBezTo>
                      <a:cubicBezTo>
                        <a:pt x="1143" y="5847"/>
                        <a:pt x="1191" y="5823"/>
                        <a:pt x="1250" y="5799"/>
                      </a:cubicBezTo>
                      <a:lnTo>
                        <a:pt x="3048" y="4489"/>
                      </a:lnTo>
                      <a:lnTo>
                        <a:pt x="4870" y="4489"/>
                      </a:lnTo>
                      <a:cubicBezTo>
                        <a:pt x="5263" y="4489"/>
                        <a:pt x="5608" y="4156"/>
                        <a:pt x="5608" y="3739"/>
                      </a:cubicBezTo>
                      <a:lnTo>
                        <a:pt x="5608" y="739"/>
                      </a:lnTo>
                      <a:cubicBezTo>
                        <a:pt x="5596" y="322"/>
                        <a:pt x="5263" y="1"/>
                        <a:pt x="4870" y="1"/>
                      </a:cubicBezTo>
                      <a:cubicBezTo>
                        <a:pt x="4763" y="1"/>
                        <a:pt x="4691" y="72"/>
                        <a:pt x="4691" y="179"/>
                      </a:cubicBezTo>
                      <a:cubicBezTo>
                        <a:pt x="4691" y="274"/>
                        <a:pt x="4763" y="346"/>
                        <a:pt x="4870" y="346"/>
                      </a:cubicBezTo>
                      <a:cubicBezTo>
                        <a:pt x="5072" y="346"/>
                        <a:pt x="5251" y="524"/>
                        <a:pt x="5251" y="739"/>
                      </a:cubicBezTo>
                      <a:lnTo>
                        <a:pt x="5251" y="3739"/>
                      </a:lnTo>
                      <a:cubicBezTo>
                        <a:pt x="5251" y="3953"/>
                        <a:pt x="5072" y="4132"/>
                        <a:pt x="4870" y="4132"/>
                      </a:cubicBezTo>
                      <a:lnTo>
                        <a:pt x="2989" y="4132"/>
                      </a:lnTo>
                      <a:cubicBezTo>
                        <a:pt x="2965" y="4132"/>
                        <a:pt x="2917" y="4144"/>
                        <a:pt x="2882" y="4156"/>
                      </a:cubicBezTo>
                      <a:lnTo>
                        <a:pt x="1215" y="5382"/>
                      </a:lnTo>
                      <a:lnTo>
                        <a:pt x="1477" y="4358"/>
                      </a:lnTo>
                      <a:cubicBezTo>
                        <a:pt x="1489" y="4299"/>
                        <a:pt x="1477" y="4251"/>
                        <a:pt x="1441" y="4203"/>
                      </a:cubicBezTo>
                      <a:cubicBezTo>
                        <a:pt x="1417" y="4156"/>
                        <a:pt x="1358" y="4132"/>
                        <a:pt x="1310" y="4132"/>
                      </a:cubicBezTo>
                      <a:lnTo>
                        <a:pt x="739" y="4132"/>
                      </a:lnTo>
                      <a:cubicBezTo>
                        <a:pt x="536" y="4132"/>
                        <a:pt x="358" y="3953"/>
                        <a:pt x="358" y="3739"/>
                      </a:cubicBezTo>
                      <a:lnTo>
                        <a:pt x="358" y="739"/>
                      </a:lnTo>
                      <a:cubicBezTo>
                        <a:pt x="358" y="524"/>
                        <a:pt x="536" y="346"/>
                        <a:pt x="739" y="346"/>
                      </a:cubicBezTo>
                      <a:cubicBezTo>
                        <a:pt x="846" y="346"/>
                        <a:pt x="917" y="274"/>
                        <a:pt x="917" y="179"/>
                      </a:cubicBezTo>
                      <a:cubicBezTo>
                        <a:pt x="917" y="72"/>
                        <a:pt x="846" y="1"/>
                        <a:pt x="7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60" name="Google Shape;560;p27"/>
            <p:cNvGrpSpPr/>
            <p:nvPr/>
          </p:nvGrpSpPr>
          <p:grpSpPr>
            <a:xfrm>
              <a:off x="2711045" y="1128850"/>
              <a:ext cx="858725" cy="860829"/>
              <a:chOff x="2711045" y="1128850"/>
              <a:chExt cx="858725" cy="860829"/>
            </a:xfrm>
          </p:grpSpPr>
          <p:sp>
            <p:nvSpPr>
              <p:cNvPr id="561" name="Google Shape;561;p27"/>
              <p:cNvSpPr/>
              <p:nvPr/>
            </p:nvSpPr>
            <p:spPr>
              <a:xfrm>
                <a:off x="2711045" y="1128850"/>
                <a:ext cx="858725" cy="860829"/>
              </a:xfrm>
              <a:custGeom>
                <a:rect b="b" l="l" r="r" t="t"/>
                <a:pathLst>
                  <a:path extrusionOk="0" h="23729" w="23671">
                    <a:moveTo>
                      <a:pt x="11797" y="1"/>
                    </a:moveTo>
                    <a:cubicBezTo>
                      <a:pt x="5258" y="1"/>
                      <a:pt x="1" y="5335"/>
                      <a:pt x="1" y="11874"/>
                    </a:cubicBezTo>
                    <a:cubicBezTo>
                      <a:pt x="1" y="18394"/>
                      <a:pt x="5258" y="23728"/>
                      <a:pt x="11797" y="23728"/>
                    </a:cubicBezTo>
                    <a:cubicBezTo>
                      <a:pt x="18413" y="23728"/>
                      <a:pt x="23670" y="18394"/>
                      <a:pt x="23670" y="11874"/>
                    </a:cubicBezTo>
                    <a:cubicBezTo>
                      <a:pt x="23670" y="5335"/>
                      <a:pt x="18413" y="1"/>
                      <a:pt x="11797" y="1"/>
                    </a:cubicBezTo>
                    <a:close/>
                  </a:path>
                </a:pathLst>
              </a:custGeom>
              <a:solidFill>
                <a:srgbClr val="77EA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2" name="Google Shape;562;p27"/>
              <p:cNvGrpSpPr/>
              <p:nvPr/>
            </p:nvGrpSpPr>
            <p:grpSpPr>
              <a:xfrm>
                <a:off x="2968036" y="1409281"/>
                <a:ext cx="344741" cy="299966"/>
                <a:chOff x="3716358" y="1544655"/>
                <a:chExt cx="361971" cy="314958"/>
              </a:xfrm>
            </p:grpSpPr>
            <p:sp>
              <p:nvSpPr>
                <p:cNvPr id="563" name="Google Shape;563;p27"/>
                <p:cNvSpPr/>
                <p:nvPr/>
              </p:nvSpPr>
              <p:spPr>
                <a:xfrm>
                  <a:off x="3767509" y="1646957"/>
                  <a:ext cx="231213" cy="10663"/>
                </a:xfrm>
                <a:custGeom>
                  <a:rect b="b" l="l" r="r" t="t"/>
                  <a:pathLst>
                    <a:path extrusionOk="0" h="335" w="7264">
                      <a:moveTo>
                        <a:pt x="168" y="1"/>
                      </a:moveTo>
                      <a:cubicBezTo>
                        <a:pt x="72" y="1"/>
                        <a:pt x="1" y="72"/>
                        <a:pt x="1" y="167"/>
                      </a:cubicBezTo>
                      <a:cubicBezTo>
                        <a:pt x="1" y="263"/>
                        <a:pt x="72" y="334"/>
                        <a:pt x="168" y="334"/>
                      </a:cubicBezTo>
                      <a:lnTo>
                        <a:pt x="7097" y="334"/>
                      </a:lnTo>
                      <a:cubicBezTo>
                        <a:pt x="7192" y="334"/>
                        <a:pt x="7264" y="263"/>
                        <a:pt x="7264" y="167"/>
                      </a:cubicBezTo>
                      <a:cubicBezTo>
                        <a:pt x="7264" y="72"/>
                        <a:pt x="7192" y="1"/>
                        <a:pt x="709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4" name="Google Shape;564;p27"/>
                <p:cNvSpPr/>
                <p:nvPr/>
              </p:nvSpPr>
              <p:spPr>
                <a:xfrm>
                  <a:off x="3767509" y="1618532"/>
                  <a:ext cx="152020" cy="10663"/>
                </a:xfrm>
                <a:custGeom>
                  <a:rect b="b" l="l" r="r" t="t"/>
                  <a:pathLst>
                    <a:path extrusionOk="0" h="335" w="4776">
                      <a:moveTo>
                        <a:pt x="168" y="1"/>
                      </a:moveTo>
                      <a:cubicBezTo>
                        <a:pt x="72" y="1"/>
                        <a:pt x="1" y="72"/>
                        <a:pt x="1" y="168"/>
                      </a:cubicBezTo>
                      <a:cubicBezTo>
                        <a:pt x="1" y="263"/>
                        <a:pt x="72" y="334"/>
                        <a:pt x="168" y="334"/>
                      </a:cubicBezTo>
                      <a:lnTo>
                        <a:pt x="4621" y="334"/>
                      </a:lnTo>
                      <a:cubicBezTo>
                        <a:pt x="4704" y="334"/>
                        <a:pt x="4775" y="263"/>
                        <a:pt x="4775" y="168"/>
                      </a:cubicBezTo>
                      <a:cubicBezTo>
                        <a:pt x="4775" y="72"/>
                        <a:pt x="4704" y="1"/>
                        <a:pt x="462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" name="Google Shape;565;p27"/>
                <p:cNvSpPr/>
                <p:nvPr/>
              </p:nvSpPr>
              <p:spPr>
                <a:xfrm>
                  <a:off x="3931624" y="1618532"/>
                  <a:ext cx="67098" cy="10663"/>
                </a:xfrm>
                <a:custGeom>
                  <a:rect b="b" l="l" r="r" t="t"/>
                  <a:pathLst>
                    <a:path extrusionOk="0" h="335" w="2108">
                      <a:moveTo>
                        <a:pt x="155" y="1"/>
                      </a:moveTo>
                      <a:cubicBezTo>
                        <a:pt x="72" y="1"/>
                        <a:pt x="0" y="72"/>
                        <a:pt x="0" y="168"/>
                      </a:cubicBezTo>
                      <a:cubicBezTo>
                        <a:pt x="0" y="263"/>
                        <a:pt x="72" y="334"/>
                        <a:pt x="155" y="334"/>
                      </a:cubicBezTo>
                      <a:lnTo>
                        <a:pt x="1941" y="334"/>
                      </a:lnTo>
                      <a:cubicBezTo>
                        <a:pt x="2036" y="334"/>
                        <a:pt x="2108" y="263"/>
                        <a:pt x="2108" y="168"/>
                      </a:cubicBezTo>
                      <a:cubicBezTo>
                        <a:pt x="2108" y="72"/>
                        <a:pt x="2036" y="1"/>
                        <a:pt x="194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" name="Google Shape;566;p27"/>
                <p:cNvSpPr/>
                <p:nvPr/>
              </p:nvSpPr>
              <p:spPr>
                <a:xfrm>
                  <a:off x="3767509" y="1590108"/>
                  <a:ext cx="39087" cy="10663"/>
                </a:xfrm>
                <a:custGeom>
                  <a:rect b="b" l="l" r="r" t="t"/>
                  <a:pathLst>
                    <a:path extrusionOk="0" h="335" w="1228">
                      <a:moveTo>
                        <a:pt x="168" y="1"/>
                      </a:moveTo>
                      <a:cubicBezTo>
                        <a:pt x="72" y="1"/>
                        <a:pt x="1" y="72"/>
                        <a:pt x="1" y="168"/>
                      </a:cubicBezTo>
                      <a:cubicBezTo>
                        <a:pt x="1" y="263"/>
                        <a:pt x="72" y="334"/>
                        <a:pt x="168" y="334"/>
                      </a:cubicBezTo>
                      <a:lnTo>
                        <a:pt x="1061" y="334"/>
                      </a:lnTo>
                      <a:cubicBezTo>
                        <a:pt x="1144" y="334"/>
                        <a:pt x="1227" y="263"/>
                        <a:pt x="1227" y="168"/>
                      </a:cubicBezTo>
                      <a:cubicBezTo>
                        <a:pt x="1227" y="72"/>
                        <a:pt x="1144" y="1"/>
                        <a:pt x="106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7" name="Google Shape;567;p27"/>
                <p:cNvSpPr/>
                <p:nvPr/>
              </p:nvSpPr>
              <p:spPr>
                <a:xfrm>
                  <a:off x="3818309" y="1590108"/>
                  <a:ext cx="180412" cy="10663"/>
                </a:xfrm>
                <a:custGeom>
                  <a:rect b="b" l="l" r="r" t="t"/>
                  <a:pathLst>
                    <a:path extrusionOk="0" h="335" w="5668">
                      <a:moveTo>
                        <a:pt x="167" y="1"/>
                      </a:moveTo>
                      <a:cubicBezTo>
                        <a:pt x="72" y="1"/>
                        <a:pt x="0" y="72"/>
                        <a:pt x="0" y="168"/>
                      </a:cubicBezTo>
                      <a:cubicBezTo>
                        <a:pt x="0" y="263"/>
                        <a:pt x="72" y="334"/>
                        <a:pt x="167" y="334"/>
                      </a:cubicBezTo>
                      <a:lnTo>
                        <a:pt x="5501" y="334"/>
                      </a:lnTo>
                      <a:cubicBezTo>
                        <a:pt x="5596" y="334"/>
                        <a:pt x="5668" y="263"/>
                        <a:pt x="5668" y="168"/>
                      </a:cubicBezTo>
                      <a:cubicBezTo>
                        <a:pt x="5668" y="72"/>
                        <a:pt x="5596" y="1"/>
                        <a:pt x="550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68" name="Google Shape;568;p27"/>
                <p:cNvGrpSpPr/>
                <p:nvPr/>
              </p:nvGrpSpPr>
              <p:grpSpPr>
                <a:xfrm>
                  <a:off x="3716358" y="1544655"/>
                  <a:ext cx="361971" cy="314958"/>
                  <a:chOff x="3716358" y="1544655"/>
                  <a:chExt cx="361971" cy="314958"/>
                </a:xfrm>
              </p:grpSpPr>
              <p:sp>
                <p:nvSpPr>
                  <p:cNvPr id="569" name="Google Shape;569;p27"/>
                  <p:cNvSpPr/>
                  <p:nvPr/>
                </p:nvSpPr>
                <p:spPr>
                  <a:xfrm>
                    <a:off x="3767509" y="1675381"/>
                    <a:ext cx="84540" cy="10663"/>
                  </a:xfrm>
                  <a:custGeom>
                    <a:rect b="b" l="l" r="r" t="t"/>
                    <a:pathLst>
                      <a:path extrusionOk="0" h="335" w="2656">
                        <a:moveTo>
                          <a:pt x="168" y="1"/>
                        </a:moveTo>
                        <a:cubicBezTo>
                          <a:pt x="72" y="1"/>
                          <a:pt x="1" y="72"/>
                          <a:pt x="1" y="167"/>
                        </a:cubicBezTo>
                        <a:cubicBezTo>
                          <a:pt x="1" y="263"/>
                          <a:pt x="72" y="334"/>
                          <a:pt x="168" y="334"/>
                        </a:cubicBezTo>
                        <a:lnTo>
                          <a:pt x="2477" y="334"/>
                        </a:lnTo>
                        <a:cubicBezTo>
                          <a:pt x="2561" y="334"/>
                          <a:pt x="2632" y="263"/>
                          <a:pt x="2632" y="167"/>
                        </a:cubicBezTo>
                        <a:cubicBezTo>
                          <a:pt x="2656" y="72"/>
                          <a:pt x="2573" y="1"/>
                          <a:pt x="2477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0" name="Google Shape;570;p27"/>
                  <p:cNvSpPr/>
                  <p:nvPr/>
                </p:nvSpPr>
                <p:spPr>
                  <a:xfrm>
                    <a:off x="3875158" y="1675381"/>
                    <a:ext cx="123564" cy="10663"/>
                  </a:xfrm>
                  <a:custGeom>
                    <a:rect b="b" l="l" r="r" t="t"/>
                    <a:pathLst>
                      <a:path extrusionOk="0" h="335" w="3882">
                        <a:moveTo>
                          <a:pt x="167" y="1"/>
                        </a:moveTo>
                        <a:cubicBezTo>
                          <a:pt x="72" y="1"/>
                          <a:pt x="0" y="72"/>
                          <a:pt x="0" y="167"/>
                        </a:cubicBezTo>
                        <a:cubicBezTo>
                          <a:pt x="0" y="263"/>
                          <a:pt x="72" y="334"/>
                          <a:pt x="167" y="334"/>
                        </a:cubicBezTo>
                        <a:lnTo>
                          <a:pt x="3715" y="334"/>
                        </a:lnTo>
                        <a:cubicBezTo>
                          <a:pt x="3810" y="334"/>
                          <a:pt x="3882" y="263"/>
                          <a:pt x="3882" y="167"/>
                        </a:cubicBezTo>
                        <a:cubicBezTo>
                          <a:pt x="3882" y="72"/>
                          <a:pt x="3810" y="1"/>
                          <a:pt x="3715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1" name="Google Shape;571;p27"/>
                  <p:cNvSpPr/>
                  <p:nvPr/>
                </p:nvSpPr>
                <p:spPr>
                  <a:xfrm>
                    <a:off x="3767509" y="1703423"/>
                    <a:ext cx="174747" cy="10663"/>
                  </a:xfrm>
                  <a:custGeom>
                    <a:rect b="b" l="l" r="r" t="t"/>
                    <a:pathLst>
                      <a:path extrusionOk="0" h="335" w="5490">
                        <a:moveTo>
                          <a:pt x="168" y="1"/>
                        </a:moveTo>
                        <a:cubicBezTo>
                          <a:pt x="72" y="1"/>
                          <a:pt x="1" y="72"/>
                          <a:pt x="1" y="168"/>
                        </a:cubicBezTo>
                        <a:cubicBezTo>
                          <a:pt x="1" y="251"/>
                          <a:pt x="72" y="334"/>
                          <a:pt x="168" y="334"/>
                        </a:cubicBezTo>
                        <a:lnTo>
                          <a:pt x="5335" y="334"/>
                        </a:lnTo>
                        <a:cubicBezTo>
                          <a:pt x="5418" y="334"/>
                          <a:pt x="5490" y="251"/>
                          <a:pt x="5490" y="168"/>
                        </a:cubicBezTo>
                        <a:cubicBezTo>
                          <a:pt x="5490" y="72"/>
                          <a:pt x="5418" y="1"/>
                          <a:pt x="5335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2" name="Google Shape;572;p27"/>
                  <p:cNvSpPr/>
                  <p:nvPr/>
                </p:nvSpPr>
                <p:spPr>
                  <a:xfrm>
                    <a:off x="3954351" y="1703423"/>
                    <a:ext cx="44371" cy="10663"/>
                  </a:xfrm>
                  <a:custGeom>
                    <a:rect b="b" l="l" r="r" t="t"/>
                    <a:pathLst>
                      <a:path extrusionOk="0" h="335" w="1394">
                        <a:moveTo>
                          <a:pt x="155" y="1"/>
                        </a:moveTo>
                        <a:cubicBezTo>
                          <a:pt x="72" y="1"/>
                          <a:pt x="1" y="72"/>
                          <a:pt x="1" y="168"/>
                        </a:cubicBezTo>
                        <a:cubicBezTo>
                          <a:pt x="1" y="251"/>
                          <a:pt x="72" y="334"/>
                          <a:pt x="155" y="334"/>
                        </a:cubicBezTo>
                        <a:lnTo>
                          <a:pt x="1227" y="334"/>
                        </a:lnTo>
                        <a:cubicBezTo>
                          <a:pt x="1322" y="334"/>
                          <a:pt x="1394" y="251"/>
                          <a:pt x="1394" y="168"/>
                        </a:cubicBezTo>
                        <a:cubicBezTo>
                          <a:pt x="1394" y="72"/>
                          <a:pt x="1322" y="1"/>
                          <a:pt x="1227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3" name="Google Shape;573;p27"/>
                  <p:cNvSpPr/>
                  <p:nvPr/>
                </p:nvSpPr>
                <p:spPr>
                  <a:xfrm>
                    <a:off x="3716358" y="1544655"/>
                    <a:ext cx="361971" cy="314958"/>
                  </a:xfrm>
                  <a:custGeom>
                    <a:rect b="b" l="l" r="r" t="t"/>
                    <a:pathLst>
                      <a:path extrusionOk="0" h="9895" w="11372">
                        <a:moveTo>
                          <a:pt x="3513" y="6751"/>
                        </a:moveTo>
                        <a:lnTo>
                          <a:pt x="3346" y="7477"/>
                        </a:lnTo>
                        <a:lnTo>
                          <a:pt x="1953" y="7477"/>
                        </a:lnTo>
                        <a:lnTo>
                          <a:pt x="1953" y="7489"/>
                        </a:lnTo>
                        <a:cubicBezTo>
                          <a:pt x="1656" y="7489"/>
                          <a:pt x="1394" y="7251"/>
                          <a:pt x="1394" y="6941"/>
                        </a:cubicBezTo>
                        <a:lnTo>
                          <a:pt x="1394" y="6751"/>
                        </a:lnTo>
                        <a:close/>
                        <a:moveTo>
                          <a:pt x="9430" y="333"/>
                        </a:moveTo>
                        <a:cubicBezTo>
                          <a:pt x="9728" y="333"/>
                          <a:pt x="9990" y="572"/>
                          <a:pt x="9990" y="881"/>
                        </a:cubicBezTo>
                        <a:lnTo>
                          <a:pt x="9990" y="5870"/>
                        </a:lnTo>
                        <a:cubicBezTo>
                          <a:pt x="9990" y="6168"/>
                          <a:pt x="9752" y="6418"/>
                          <a:pt x="9430" y="6418"/>
                        </a:cubicBezTo>
                        <a:lnTo>
                          <a:pt x="6597" y="6418"/>
                        </a:lnTo>
                        <a:cubicBezTo>
                          <a:pt x="6561" y="6418"/>
                          <a:pt x="6537" y="6429"/>
                          <a:pt x="6501" y="6441"/>
                        </a:cubicBezTo>
                        <a:lnTo>
                          <a:pt x="3489" y="8501"/>
                        </a:lnTo>
                        <a:cubicBezTo>
                          <a:pt x="3465" y="8501"/>
                          <a:pt x="3465" y="8489"/>
                          <a:pt x="3465" y="8489"/>
                        </a:cubicBezTo>
                        <a:lnTo>
                          <a:pt x="3906" y="6608"/>
                        </a:lnTo>
                        <a:cubicBezTo>
                          <a:pt x="3918" y="6560"/>
                          <a:pt x="3906" y="6501"/>
                          <a:pt x="3870" y="6477"/>
                        </a:cubicBezTo>
                        <a:cubicBezTo>
                          <a:pt x="3834" y="6429"/>
                          <a:pt x="3799" y="6418"/>
                          <a:pt x="3739" y="6418"/>
                        </a:cubicBezTo>
                        <a:lnTo>
                          <a:pt x="894" y="6418"/>
                        </a:lnTo>
                        <a:cubicBezTo>
                          <a:pt x="596" y="6418"/>
                          <a:pt x="346" y="6179"/>
                          <a:pt x="346" y="5870"/>
                        </a:cubicBezTo>
                        <a:lnTo>
                          <a:pt x="346" y="881"/>
                        </a:lnTo>
                        <a:cubicBezTo>
                          <a:pt x="346" y="584"/>
                          <a:pt x="584" y="333"/>
                          <a:pt x="894" y="333"/>
                        </a:cubicBezTo>
                        <a:close/>
                        <a:moveTo>
                          <a:pt x="10502" y="1405"/>
                        </a:moveTo>
                        <a:cubicBezTo>
                          <a:pt x="10800" y="1405"/>
                          <a:pt x="11061" y="1643"/>
                          <a:pt x="11061" y="1953"/>
                        </a:cubicBezTo>
                        <a:lnTo>
                          <a:pt x="11061" y="6941"/>
                        </a:lnTo>
                        <a:cubicBezTo>
                          <a:pt x="11050" y="7239"/>
                          <a:pt x="10788" y="7489"/>
                          <a:pt x="10490" y="7489"/>
                        </a:cubicBezTo>
                        <a:lnTo>
                          <a:pt x="7656" y="7489"/>
                        </a:lnTo>
                        <a:cubicBezTo>
                          <a:pt x="7609" y="7489"/>
                          <a:pt x="7549" y="7525"/>
                          <a:pt x="7513" y="7549"/>
                        </a:cubicBezTo>
                        <a:cubicBezTo>
                          <a:pt x="7490" y="7596"/>
                          <a:pt x="7478" y="7644"/>
                          <a:pt x="7490" y="7680"/>
                        </a:cubicBezTo>
                        <a:lnTo>
                          <a:pt x="7918" y="9561"/>
                        </a:lnTo>
                        <a:lnTo>
                          <a:pt x="7918" y="9573"/>
                        </a:lnTo>
                        <a:lnTo>
                          <a:pt x="7906" y="9573"/>
                        </a:lnTo>
                        <a:lnTo>
                          <a:pt x="5216" y="7727"/>
                        </a:lnTo>
                        <a:lnTo>
                          <a:pt x="6644" y="6751"/>
                        </a:lnTo>
                        <a:lnTo>
                          <a:pt x="9430" y="6751"/>
                        </a:lnTo>
                        <a:cubicBezTo>
                          <a:pt x="9930" y="6751"/>
                          <a:pt x="10311" y="6358"/>
                          <a:pt x="10311" y="5870"/>
                        </a:cubicBezTo>
                        <a:lnTo>
                          <a:pt x="10311" y="1405"/>
                        </a:lnTo>
                        <a:close/>
                        <a:moveTo>
                          <a:pt x="882" y="0"/>
                        </a:moveTo>
                        <a:cubicBezTo>
                          <a:pt x="393" y="0"/>
                          <a:pt x="1" y="393"/>
                          <a:pt x="1" y="881"/>
                        </a:cubicBezTo>
                        <a:lnTo>
                          <a:pt x="1" y="5870"/>
                        </a:lnTo>
                        <a:cubicBezTo>
                          <a:pt x="1" y="6358"/>
                          <a:pt x="393" y="6739"/>
                          <a:pt x="882" y="6739"/>
                        </a:cubicBezTo>
                        <a:lnTo>
                          <a:pt x="1072" y="6739"/>
                        </a:lnTo>
                        <a:lnTo>
                          <a:pt x="1072" y="6941"/>
                        </a:lnTo>
                        <a:cubicBezTo>
                          <a:pt x="1072" y="7430"/>
                          <a:pt x="1465" y="7811"/>
                          <a:pt x="1953" y="7811"/>
                        </a:cubicBezTo>
                        <a:lnTo>
                          <a:pt x="3275" y="7811"/>
                        </a:lnTo>
                        <a:lnTo>
                          <a:pt x="3144" y="8406"/>
                        </a:lnTo>
                        <a:cubicBezTo>
                          <a:pt x="3108" y="8549"/>
                          <a:pt x="3168" y="8692"/>
                          <a:pt x="3287" y="8763"/>
                        </a:cubicBezTo>
                        <a:cubicBezTo>
                          <a:pt x="3346" y="8811"/>
                          <a:pt x="3430" y="8823"/>
                          <a:pt x="3489" y="8823"/>
                        </a:cubicBezTo>
                        <a:cubicBezTo>
                          <a:pt x="3561" y="8823"/>
                          <a:pt x="3620" y="8811"/>
                          <a:pt x="3680" y="8763"/>
                        </a:cubicBezTo>
                        <a:lnTo>
                          <a:pt x="4918" y="7918"/>
                        </a:lnTo>
                        <a:lnTo>
                          <a:pt x="7704" y="9835"/>
                        </a:lnTo>
                        <a:cubicBezTo>
                          <a:pt x="7763" y="9882"/>
                          <a:pt x="7847" y="9894"/>
                          <a:pt x="7906" y="9894"/>
                        </a:cubicBezTo>
                        <a:cubicBezTo>
                          <a:pt x="7978" y="9894"/>
                          <a:pt x="8037" y="9882"/>
                          <a:pt x="8097" y="9835"/>
                        </a:cubicBezTo>
                        <a:cubicBezTo>
                          <a:pt x="8216" y="9763"/>
                          <a:pt x="8275" y="9620"/>
                          <a:pt x="8240" y="9477"/>
                        </a:cubicBezTo>
                        <a:lnTo>
                          <a:pt x="7859" y="7811"/>
                        </a:lnTo>
                        <a:lnTo>
                          <a:pt x="10490" y="7811"/>
                        </a:lnTo>
                        <a:cubicBezTo>
                          <a:pt x="10978" y="7811"/>
                          <a:pt x="11371" y="7430"/>
                          <a:pt x="11371" y="6941"/>
                        </a:cubicBezTo>
                        <a:lnTo>
                          <a:pt x="11371" y="1953"/>
                        </a:lnTo>
                        <a:cubicBezTo>
                          <a:pt x="11371" y="1476"/>
                          <a:pt x="10966" y="1072"/>
                          <a:pt x="10490" y="1072"/>
                        </a:cubicBezTo>
                        <a:lnTo>
                          <a:pt x="10299" y="1072"/>
                        </a:lnTo>
                        <a:lnTo>
                          <a:pt x="10299" y="881"/>
                        </a:lnTo>
                        <a:cubicBezTo>
                          <a:pt x="10299" y="393"/>
                          <a:pt x="9918" y="0"/>
                          <a:pt x="941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574" name="Google Shape;574;p27"/>
            <p:cNvGrpSpPr/>
            <p:nvPr/>
          </p:nvGrpSpPr>
          <p:grpSpPr>
            <a:xfrm>
              <a:off x="5574923" y="3584931"/>
              <a:ext cx="861518" cy="861482"/>
              <a:chOff x="5574923" y="3584931"/>
              <a:chExt cx="861518" cy="861482"/>
            </a:xfrm>
          </p:grpSpPr>
          <p:sp>
            <p:nvSpPr>
              <p:cNvPr id="575" name="Google Shape;575;p27"/>
              <p:cNvSpPr/>
              <p:nvPr/>
            </p:nvSpPr>
            <p:spPr>
              <a:xfrm>
                <a:off x="5574923" y="3584931"/>
                <a:ext cx="861518" cy="861482"/>
              </a:xfrm>
              <a:custGeom>
                <a:rect b="b" l="l" r="r" t="t"/>
                <a:pathLst>
                  <a:path extrusionOk="0" h="23747" w="23748">
                    <a:moveTo>
                      <a:pt x="11874" y="0"/>
                    </a:moveTo>
                    <a:cubicBezTo>
                      <a:pt x="5335" y="0"/>
                      <a:pt x="1" y="5353"/>
                      <a:pt x="1" y="11873"/>
                    </a:cubicBezTo>
                    <a:cubicBezTo>
                      <a:pt x="1" y="18412"/>
                      <a:pt x="5335" y="23746"/>
                      <a:pt x="11874" y="23746"/>
                    </a:cubicBezTo>
                    <a:cubicBezTo>
                      <a:pt x="18413" y="23746"/>
                      <a:pt x="23747" y="18412"/>
                      <a:pt x="23747" y="11873"/>
                    </a:cubicBezTo>
                    <a:cubicBezTo>
                      <a:pt x="23747" y="5353"/>
                      <a:pt x="18413" y="0"/>
                      <a:pt x="11874" y="0"/>
                    </a:cubicBezTo>
                    <a:close/>
                  </a:path>
                </a:pathLst>
              </a:custGeom>
              <a:solidFill>
                <a:srgbClr val="9E50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6" name="Google Shape;576;p27"/>
              <p:cNvGrpSpPr/>
              <p:nvPr/>
            </p:nvGrpSpPr>
            <p:grpSpPr>
              <a:xfrm>
                <a:off x="5846499" y="3856307"/>
                <a:ext cx="318367" cy="318731"/>
                <a:chOff x="3725461" y="2444712"/>
                <a:chExt cx="334279" cy="334661"/>
              </a:xfrm>
            </p:grpSpPr>
            <p:sp>
              <p:nvSpPr>
                <p:cNvPr id="577" name="Google Shape;577;p27"/>
                <p:cNvSpPr/>
                <p:nvPr/>
              </p:nvSpPr>
              <p:spPr>
                <a:xfrm>
                  <a:off x="3939200" y="2554239"/>
                  <a:ext cx="53092" cy="53092"/>
                </a:xfrm>
                <a:custGeom>
                  <a:rect b="b" l="l" r="r" t="t"/>
                  <a:pathLst>
                    <a:path extrusionOk="0" h="1668" w="1668">
                      <a:moveTo>
                        <a:pt x="834" y="334"/>
                      </a:moveTo>
                      <a:cubicBezTo>
                        <a:pt x="1108" y="334"/>
                        <a:pt x="1334" y="548"/>
                        <a:pt x="1334" y="834"/>
                      </a:cubicBezTo>
                      <a:cubicBezTo>
                        <a:pt x="1334" y="1119"/>
                        <a:pt x="1108" y="1346"/>
                        <a:pt x="834" y="1346"/>
                      </a:cubicBezTo>
                      <a:cubicBezTo>
                        <a:pt x="548" y="1346"/>
                        <a:pt x="322" y="1119"/>
                        <a:pt x="322" y="834"/>
                      </a:cubicBezTo>
                      <a:cubicBezTo>
                        <a:pt x="322" y="548"/>
                        <a:pt x="548" y="334"/>
                        <a:pt x="834" y="334"/>
                      </a:cubicBezTo>
                      <a:close/>
                      <a:moveTo>
                        <a:pt x="834" y="0"/>
                      </a:moveTo>
                      <a:cubicBezTo>
                        <a:pt x="370" y="0"/>
                        <a:pt x="0" y="369"/>
                        <a:pt x="0" y="834"/>
                      </a:cubicBezTo>
                      <a:cubicBezTo>
                        <a:pt x="0" y="1298"/>
                        <a:pt x="370" y="1667"/>
                        <a:pt x="834" y="1667"/>
                      </a:cubicBezTo>
                      <a:cubicBezTo>
                        <a:pt x="1286" y="1667"/>
                        <a:pt x="1667" y="1298"/>
                        <a:pt x="1667" y="834"/>
                      </a:cubicBezTo>
                      <a:cubicBezTo>
                        <a:pt x="1667" y="369"/>
                        <a:pt x="1286" y="0"/>
                        <a:pt x="83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" name="Google Shape;578;p27"/>
                <p:cNvSpPr/>
                <p:nvPr/>
              </p:nvSpPr>
              <p:spPr>
                <a:xfrm>
                  <a:off x="3941078" y="2618281"/>
                  <a:ext cx="68625" cy="49305"/>
                </a:xfrm>
                <a:custGeom>
                  <a:rect b="b" l="l" r="r" t="t"/>
                  <a:pathLst>
                    <a:path extrusionOk="0" h="1549" w="2156">
                      <a:moveTo>
                        <a:pt x="775" y="0"/>
                      </a:moveTo>
                      <a:cubicBezTo>
                        <a:pt x="549" y="0"/>
                        <a:pt x="311" y="60"/>
                        <a:pt x="120" y="167"/>
                      </a:cubicBezTo>
                      <a:cubicBezTo>
                        <a:pt x="37" y="203"/>
                        <a:pt x="1" y="310"/>
                        <a:pt x="37" y="381"/>
                      </a:cubicBezTo>
                      <a:cubicBezTo>
                        <a:pt x="72" y="443"/>
                        <a:pt x="140" y="479"/>
                        <a:pt x="201" y="479"/>
                      </a:cubicBezTo>
                      <a:cubicBezTo>
                        <a:pt x="223" y="479"/>
                        <a:pt x="244" y="474"/>
                        <a:pt x="263" y="465"/>
                      </a:cubicBezTo>
                      <a:cubicBezTo>
                        <a:pt x="418" y="381"/>
                        <a:pt x="596" y="346"/>
                        <a:pt x="751" y="346"/>
                      </a:cubicBezTo>
                      <a:cubicBezTo>
                        <a:pt x="1275" y="346"/>
                        <a:pt x="1704" y="727"/>
                        <a:pt x="1799" y="1215"/>
                      </a:cubicBezTo>
                      <a:lnTo>
                        <a:pt x="751" y="1215"/>
                      </a:lnTo>
                      <a:cubicBezTo>
                        <a:pt x="668" y="1215"/>
                        <a:pt x="584" y="1298"/>
                        <a:pt x="584" y="1382"/>
                      </a:cubicBezTo>
                      <a:cubicBezTo>
                        <a:pt x="584" y="1477"/>
                        <a:pt x="668" y="1548"/>
                        <a:pt x="751" y="1548"/>
                      </a:cubicBezTo>
                      <a:lnTo>
                        <a:pt x="1977" y="1548"/>
                      </a:lnTo>
                      <a:cubicBezTo>
                        <a:pt x="2061" y="1548"/>
                        <a:pt x="2144" y="1477"/>
                        <a:pt x="2144" y="1382"/>
                      </a:cubicBezTo>
                      <a:cubicBezTo>
                        <a:pt x="2156" y="620"/>
                        <a:pt x="1525" y="0"/>
                        <a:pt x="77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" name="Google Shape;579;p27"/>
                <p:cNvSpPr/>
                <p:nvPr/>
              </p:nvSpPr>
              <p:spPr>
                <a:xfrm>
                  <a:off x="3775116" y="2618281"/>
                  <a:ext cx="68625" cy="49305"/>
                </a:xfrm>
                <a:custGeom>
                  <a:rect b="b" l="l" r="r" t="t"/>
                  <a:pathLst>
                    <a:path extrusionOk="0" h="1549" w="2156">
                      <a:moveTo>
                        <a:pt x="1381" y="0"/>
                      </a:moveTo>
                      <a:cubicBezTo>
                        <a:pt x="631" y="0"/>
                        <a:pt x="0" y="620"/>
                        <a:pt x="0" y="1382"/>
                      </a:cubicBezTo>
                      <a:cubicBezTo>
                        <a:pt x="0" y="1477"/>
                        <a:pt x="71" y="1548"/>
                        <a:pt x="167" y="1548"/>
                      </a:cubicBezTo>
                      <a:lnTo>
                        <a:pt x="1405" y="1548"/>
                      </a:lnTo>
                      <a:cubicBezTo>
                        <a:pt x="1488" y="1548"/>
                        <a:pt x="1560" y="1477"/>
                        <a:pt x="1560" y="1382"/>
                      </a:cubicBezTo>
                      <a:cubicBezTo>
                        <a:pt x="1560" y="1298"/>
                        <a:pt x="1500" y="1215"/>
                        <a:pt x="1417" y="1215"/>
                      </a:cubicBezTo>
                      <a:lnTo>
                        <a:pt x="357" y="1215"/>
                      </a:lnTo>
                      <a:cubicBezTo>
                        <a:pt x="429" y="715"/>
                        <a:pt x="881" y="346"/>
                        <a:pt x="1405" y="346"/>
                      </a:cubicBezTo>
                      <a:cubicBezTo>
                        <a:pt x="1584" y="346"/>
                        <a:pt x="1738" y="381"/>
                        <a:pt x="1893" y="465"/>
                      </a:cubicBezTo>
                      <a:cubicBezTo>
                        <a:pt x="1914" y="475"/>
                        <a:pt x="1938" y="481"/>
                        <a:pt x="1962" y="481"/>
                      </a:cubicBezTo>
                      <a:cubicBezTo>
                        <a:pt x="2022" y="481"/>
                        <a:pt x="2086" y="449"/>
                        <a:pt x="2119" y="381"/>
                      </a:cubicBezTo>
                      <a:cubicBezTo>
                        <a:pt x="2155" y="310"/>
                        <a:pt x="2131" y="203"/>
                        <a:pt x="2036" y="167"/>
                      </a:cubicBezTo>
                      <a:cubicBezTo>
                        <a:pt x="1846" y="60"/>
                        <a:pt x="1607" y="0"/>
                        <a:pt x="138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27"/>
                <p:cNvSpPr/>
                <p:nvPr/>
              </p:nvSpPr>
              <p:spPr>
                <a:xfrm>
                  <a:off x="3793291" y="2554239"/>
                  <a:ext cx="53092" cy="53092"/>
                </a:xfrm>
                <a:custGeom>
                  <a:rect b="b" l="l" r="r" t="t"/>
                  <a:pathLst>
                    <a:path extrusionOk="0" h="1668" w="1668">
                      <a:moveTo>
                        <a:pt x="834" y="334"/>
                      </a:moveTo>
                      <a:cubicBezTo>
                        <a:pt x="1108" y="334"/>
                        <a:pt x="1334" y="548"/>
                        <a:pt x="1334" y="834"/>
                      </a:cubicBezTo>
                      <a:cubicBezTo>
                        <a:pt x="1334" y="1119"/>
                        <a:pt x="1108" y="1346"/>
                        <a:pt x="834" y="1346"/>
                      </a:cubicBezTo>
                      <a:cubicBezTo>
                        <a:pt x="548" y="1346"/>
                        <a:pt x="322" y="1119"/>
                        <a:pt x="322" y="834"/>
                      </a:cubicBezTo>
                      <a:cubicBezTo>
                        <a:pt x="322" y="548"/>
                        <a:pt x="560" y="334"/>
                        <a:pt x="834" y="334"/>
                      </a:cubicBezTo>
                      <a:close/>
                      <a:moveTo>
                        <a:pt x="834" y="0"/>
                      </a:moveTo>
                      <a:cubicBezTo>
                        <a:pt x="370" y="0"/>
                        <a:pt x="1" y="369"/>
                        <a:pt x="1" y="834"/>
                      </a:cubicBezTo>
                      <a:cubicBezTo>
                        <a:pt x="1" y="1298"/>
                        <a:pt x="370" y="1667"/>
                        <a:pt x="834" y="1667"/>
                      </a:cubicBezTo>
                      <a:cubicBezTo>
                        <a:pt x="1286" y="1667"/>
                        <a:pt x="1667" y="1298"/>
                        <a:pt x="1667" y="834"/>
                      </a:cubicBezTo>
                      <a:cubicBezTo>
                        <a:pt x="1667" y="369"/>
                        <a:pt x="1286" y="0"/>
                        <a:pt x="83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" name="Google Shape;581;p27"/>
                <p:cNvSpPr/>
                <p:nvPr/>
              </p:nvSpPr>
              <p:spPr>
                <a:xfrm>
                  <a:off x="3858097" y="2540584"/>
                  <a:ext cx="69007" cy="69007"/>
                </a:xfrm>
                <a:custGeom>
                  <a:rect b="b" l="l" r="r" t="t"/>
                  <a:pathLst>
                    <a:path extrusionOk="0" h="2168" w="2168">
                      <a:moveTo>
                        <a:pt x="1084" y="346"/>
                      </a:moveTo>
                      <a:cubicBezTo>
                        <a:pt x="1501" y="346"/>
                        <a:pt x="1834" y="667"/>
                        <a:pt x="1834" y="1084"/>
                      </a:cubicBezTo>
                      <a:cubicBezTo>
                        <a:pt x="1834" y="1501"/>
                        <a:pt x="1501" y="1834"/>
                        <a:pt x="1084" y="1834"/>
                      </a:cubicBezTo>
                      <a:cubicBezTo>
                        <a:pt x="667" y="1834"/>
                        <a:pt x="346" y="1501"/>
                        <a:pt x="346" y="1084"/>
                      </a:cubicBezTo>
                      <a:cubicBezTo>
                        <a:pt x="346" y="667"/>
                        <a:pt x="667" y="346"/>
                        <a:pt x="1084" y="346"/>
                      </a:cubicBezTo>
                      <a:close/>
                      <a:moveTo>
                        <a:pt x="1084" y="1"/>
                      </a:moveTo>
                      <a:cubicBezTo>
                        <a:pt x="489" y="1"/>
                        <a:pt x="1" y="489"/>
                        <a:pt x="1" y="1084"/>
                      </a:cubicBezTo>
                      <a:cubicBezTo>
                        <a:pt x="1" y="1679"/>
                        <a:pt x="489" y="2168"/>
                        <a:pt x="1084" y="2168"/>
                      </a:cubicBezTo>
                      <a:cubicBezTo>
                        <a:pt x="1679" y="2168"/>
                        <a:pt x="2167" y="1679"/>
                        <a:pt x="2167" y="1084"/>
                      </a:cubicBezTo>
                      <a:cubicBezTo>
                        <a:pt x="2167" y="489"/>
                        <a:pt x="1679" y="1"/>
                        <a:pt x="108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" name="Google Shape;582;p27"/>
                <p:cNvSpPr/>
                <p:nvPr/>
              </p:nvSpPr>
              <p:spPr>
                <a:xfrm>
                  <a:off x="3834224" y="2620159"/>
                  <a:ext cx="116752" cy="63342"/>
                </a:xfrm>
                <a:custGeom>
                  <a:rect b="b" l="l" r="r" t="t"/>
                  <a:pathLst>
                    <a:path extrusionOk="0" h="1990" w="3668">
                      <a:moveTo>
                        <a:pt x="1834" y="322"/>
                      </a:moveTo>
                      <a:cubicBezTo>
                        <a:pt x="2596" y="322"/>
                        <a:pt x="3239" y="906"/>
                        <a:pt x="3310" y="1656"/>
                      </a:cubicBezTo>
                      <a:lnTo>
                        <a:pt x="358" y="1656"/>
                      </a:lnTo>
                      <a:cubicBezTo>
                        <a:pt x="453" y="906"/>
                        <a:pt x="1072" y="322"/>
                        <a:pt x="1834" y="322"/>
                      </a:cubicBezTo>
                      <a:close/>
                      <a:moveTo>
                        <a:pt x="1834" y="1"/>
                      </a:moveTo>
                      <a:cubicBezTo>
                        <a:pt x="822" y="1"/>
                        <a:pt x="0" y="823"/>
                        <a:pt x="0" y="1835"/>
                      </a:cubicBezTo>
                      <a:cubicBezTo>
                        <a:pt x="0" y="1918"/>
                        <a:pt x="84" y="1989"/>
                        <a:pt x="167" y="1989"/>
                      </a:cubicBezTo>
                      <a:lnTo>
                        <a:pt x="3489" y="1989"/>
                      </a:lnTo>
                      <a:cubicBezTo>
                        <a:pt x="3572" y="1989"/>
                        <a:pt x="3656" y="1918"/>
                        <a:pt x="3656" y="1835"/>
                      </a:cubicBezTo>
                      <a:cubicBezTo>
                        <a:pt x="3668" y="823"/>
                        <a:pt x="2846" y="1"/>
                        <a:pt x="183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" name="Google Shape;583;p27"/>
                <p:cNvSpPr/>
                <p:nvPr/>
              </p:nvSpPr>
              <p:spPr>
                <a:xfrm>
                  <a:off x="3725461" y="2444712"/>
                  <a:ext cx="334279" cy="334661"/>
                </a:xfrm>
                <a:custGeom>
                  <a:rect b="b" l="l" r="r" t="t"/>
                  <a:pathLst>
                    <a:path extrusionOk="0" h="10514" w="10502">
                      <a:moveTo>
                        <a:pt x="5418" y="905"/>
                      </a:moveTo>
                      <a:cubicBezTo>
                        <a:pt x="7680" y="1001"/>
                        <a:pt x="9513" y="2834"/>
                        <a:pt x="9597" y="5096"/>
                      </a:cubicBezTo>
                      <a:lnTo>
                        <a:pt x="9192" y="5096"/>
                      </a:lnTo>
                      <a:cubicBezTo>
                        <a:pt x="9109" y="5096"/>
                        <a:pt x="9037" y="5168"/>
                        <a:pt x="9037" y="5263"/>
                      </a:cubicBezTo>
                      <a:cubicBezTo>
                        <a:pt x="9037" y="5346"/>
                        <a:pt x="9109" y="5418"/>
                        <a:pt x="9192" y="5418"/>
                      </a:cubicBezTo>
                      <a:lnTo>
                        <a:pt x="9597" y="5418"/>
                      </a:lnTo>
                      <a:cubicBezTo>
                        <a:pt x="9513" y="7704"/>
                        <a:pt x="7692" y="9525"/>
                        <a:pt x="5418" y="9609"/>
                      </a:cubicBezTo>
                      <a:lnTo>
                        <a:pt x="5418" y="9204"/>
                      </a:lnTo>
                      <a:cubicBezTo>
                        <a:pt x="5418" y="9109"/>
                        <a:pt x="5346" y="9037"/>
                        <a:pt x="5251" y="9037"/>
                      </a:cubicBezTo>
                      <a:cubicBezTo>
                        <a:pt x="5168" y="9037"/>
                        <a:pt x="5084" y="9109"/>
                        <a:pt x="5084" y="9204"/>
                      </a:cubicBezTo>
                      <a:lnTo>
                        <a:pt x="5084" y="9609"/>
                      </a:lnTo>
                      <a:cubicBezTo>
                        <a:pt x="2822" y="9513"/>
                        <a:pt x="1000" y="7680"/>
                        <a:pt x="905" y="5418"/>
                      </a:cubicBezTo>
                      <a:lnTo>
                        <a:pt x="1310" y="5418"/>
                      </a:lnTo>
                      <a:cubicBezTo>
                        <a:pt x="1393" y="5418"/>
                        <a:pt x="1477" y="5346"/>
                        <a:pt x="1477" y="5263"/>
                      </a:cubicBezTo>
                      <a:cubicBezTo>
                        <a:pt x="1477" y="5168"/>
                        <a:pt x="1393" y="5096"/>
                        <a:pt x="1310" y="5096"/>
                      </a:cubicBezTo>
                      <a:lnTo>
                        <a:pt x="905" y="5096"/>
                      </a:lnTo>
                      <a:cubicBezTo>
                        <a:pt x="1000" y="2834"/>
                        <a:pt x="2822" y="1001"/>
                        <a:pt x="5084" y="905"/>
                      </a:cubicBezTo>
                      <a:lnTo>
                        <a:pt x="5084" y="1310"/>
                      </a:lnTo>
                      <a:cubicBezTo>
                        <a:pt x="5084" y="1405"/>
                        <a:pt x="5168" y="1477"/>
                        <a:pt x="5251" y="1477"/>
                      </a:cubicBezTo>
                      <a:cubicBezTo>
                        <a:pt x="5346" y="1477"/>
                        <a:pt x="5418" y="1405"/>
                        <a:pt x="5418" y="1310"/>
                      </a:cubicBezTo>
                      <a:lnTo>
                        <a:pt x="5418" y="905"/>
                      </a:lnTo>
                      <a:close/>
                      <a:moveTo>
                        <a:pt x="5251" y="0"/>
                      </a:moveTo>
                      <a:cubicBezTo>
                        <a:pt x="5168" y="0"/>
                        <a:pt x="5084" y="84"/>
                        <a:pt x="5084" y="167"/>
                      </a:cubicBezTo>
                      <a:lnTo>
                        <a:pt x="5084" y="572"/>
                      </a:lnTo>
                      <a:cubicBezTo>
                        <a:pt x="2632" y="655"/>
                        <a:pt x="655" y="2644"/>
                        <a:pt x="560" y="5096"/>
                      </a:cubicBezTo>
                      <a:lnTo>
                        <a:pt x="167" y="5096"/>
                      </a:lnTo>
                      <a:cubicBezTo>
                        <a:pt x="72" y="5096"/>
                        <a:pt x="0" y="5168"/>
                        <a:pt x="0" y="5263"/>
                      </a:cubicBezTo>
                      <a:cubicBezTo>
                        <a:pt x="0" y="5346"/>
                        <a:pt x="72" y="5418"/>
                        <a:pt x="167" y="5418"/>
                      </a:cubicBezTo>
                      <a:lnTo>
                        <a:pt x="560" y="5418"/>
                      </a:lnTo>
                      <a:cubicBezTo>
                        <a:pt x="655" y="7882"/>
                        <a:pt x="2632" y="9859"/>
                        <a:pt x="5084" y="9942"/>
                      </a:cubicBezTo>
                      <a:lnTo>
                        <a:pt x="5084" y="10347"/>
                      </a:lnTo>
                      <a:cubicBezTo>
                        <a:pt x="5084" y="10442"/>
                        <a:pt x="5168" y="10514"/>
                        <a:pt x="5251" y="10514"/>
                      </a:cubicBezTo>
                      <a:cubicBezTo>
                        <a:pt x="5346" y="10514"/>
                        <a:pt x="5418" y="10442"/>
                        <a:pt x="5418" y="10347"/>
                      </a:cubicBezTo>
                      <a:lnTo>
                        <a:pt x="5418" y="9942"/>
                      </a:lnTo>
                      <a:cubicBezTo>
                        <a:pt x="7870" y="9859"/>
                        <a:pt x="9847" y="7882"/>
                        <a:pt x="9942" y="5418"/>
                      </a:cubicBezTo>
                      <a:lnTo>
                        <a:pt x="10347" y="5418"/>
                      </a:lnTo>
                      <a:cubicBezTo>
                        <a:pt x="10430" y="5418"/>
                        <a:pt x="10502" y="5346"/>
                        <a:pt x="10502" y="5263"/>
                      </a:cubicBezTo>
                      <a:cubicBezTo>
                        <a:pt x="10502" y="5168"/>
                        <a:pt x="10442" y="5096"/>
                        <a:pt x="10347" y="5096"/>
                      </a:cubicBezTo>
                      <a:lnTo>
                        <a:pt x="9942" y="5096"/>
                      </a:lnTo>
                      <a:cubicBezTo>
                        <a:pt x="9847" y="2644"/>
                        <a:pt x="7870" y="655"/>
                        <a:pt x="5418" y="572"/>
                      </a:cubicBezTo>
                      <a:lnTo>
                        <a:pt x="5418" y="167"/>
                      </a:lnTo>
                      <a:cubicBezTo>
                        <a:pt x="5418" y="84"/>
                        <a:pt x="5346" y="0"/>
                        <a:pt x="52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84" name="Google Shape;584;p27"/>
            <p:cNvGrpSpPr/>
            <p:nvPr/>
          </p:nvGrpSpPr>
          <p:grpSpPr>
            <a:xfrm>
              <a:off x="3979675" y="4122450"/>
              <a:ext cx="1265851" cy="384977"/>
              <a:chOff x="3979675" y="4122450"/>
              <a:chExt cx="1265851" cy="384977"/>
            </a:xfrm>
          </p:grpSpPr>
          <p:sp>
            <p:nvSpPr>
              <p:cNvPr id="585" name="Google Shape;585;p27"/>
              <p:cNvSpPr/>
              <p:nvPr/>
            </p:nvSpPr>
            <p:spPr>
              <a:xfrm>
                <a:off x="3979675" y="4122450"/>
                <a:ext cx="1265851" cy="384977"/>
              </a:xfrm>
              <a:custGeom>
                <a:rect b="b" l="l" r="r" t="t"/>
                <a:pathLst>
                  <a:path extrusionOk="0" h="10612" w="29005">
                    <a:moveTo>
                      <a:pt x="5335" y="1"/>
                    </a:moveTo>
                    <a:cubicBezTo>
                      <a:pt x="2390" y="1"/>
                      <a:pt x="1" y="2391"/>
                      <a:pt x="1" y="5259"/>
                    </a:cubicBezTo>
                    <a:cubicBezTo>
                      <a:pt x="1" y="8222"/>
                      <a:pt x="2390" y="10612"/>
                      <a:pt x="5335" y="10612"/>
                    </a:cubicBezTo>
                    <a:lnTo>
                      <a:pt x="23670" y="10612"/>
                    </a:lnTo>
                    <a:cubicBezTo>
                      <a:pt x="26615" y="10612"/>
                      <a:pt x="29005" y="8222"/>
                      <a:pt x="29005" y="5259"/>
                    </a:cubicBezTo>
                    <a:cubicBezTo>
                      <a:pt x="29005" y="2391"/>
                      <a:pt x="26615" y="1"/>
                      <a:pt x="23670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7"/>
              <p:cNvSpPr txBox="1"/>
              <p:nvPr/>
            </p:nvSpPr>
            <p:spPr>
              <a:xfrm>
                <a:off x="3979675" y="4149500"/>
                <a:ext cx="12315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SCRUM</a:t>
                </a:r>
                <a:endParaRPr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 txBox="1"/>
          <p:nvPr>
            <p:ph type="title"/>
          </p:nvPr>
        </p:nvSpPr>
        <p:spPr>
          <a:xfrm>
            <a:off x="582861" y="1236303"/>
            <a:ext cx="2500500" cy="13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Infographics</a:t>
            </a:r>
            <a:endParaRPr/>
          </a:p>
        </p:txBody>
      </p:sp>
      <p:sp>
        <p:nvSpPr>
          <p:cNvPr id="592" name="Google Shape;592;p28"/>
          <p:cNvSpPr/>
          <p:nvPr/>
        </p:nvSpPr>
        <p:spPr>
          <a:xfrm>
            <a:off x="4550837" y="536650"/>
            <a:ext cx="3507740" cy="793275"/>
          </a:xfrm>
          <a:custGeom>
            <a:rect b="b" l="l" r="r" t="t"/>
            <a:pathLst>
              <a:path extrusionOk="0" h="27766" w="80333">
                <a:moveTo>
                  <a:pt x="1" y="0"/>
                </a:moveTo>
                <a:lnTo>
                  <a:pt x="1" y="27766"/>
                </a:lnTo>
                <a:lnTo>
                  <a:pt x="80332" y="27766"/>
                </a:lnTo>
                <a:lnTo>
                  <a:pt x="80332" y="0"/>
                </a:lnTo>
                <a:close/>
              </a:path>
            </a:pathLst>
          </a:custGeom>
          <a:solidFill>
            <a:srgbClr val="03C2A2"/>
          </a:solidFill>
          <a:ln>
            <a:noFill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Planet Jupiter is a gas giant and also the biggest one in the Solar System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Google Shape;593;p28"/>
          <p:cNvSpPr/>
          <p:nvPr/>
        </p:nvSpPr>
        <p:spPr>
          <a:xfrm>
            <a:off x="4550837" y="2721250"/>
            <a:ext cx="3507740" cy="793275"/>
          </a:xfrm>
          <a:custGeom>
            <a:rect b="b" l="l" r="r" t="t"/>
            <a:pathLst>
              <a:path extrusionOk="0" h="27766" w="80333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rgbClr val="4F67A2"/>
          </a:solidFill>
          <a:ln>
            <a:noFill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 full of iron oxide dust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28"/>
          <p:cNvSpPr/>
          <p:nvPr/>
        </p:nvSpPr>
        <p:spPr>
          <a:xfrm>
            <a:off x="4550837" y="3813550"/>
            <a:ext cx="3507740" cy="793275"/>
          </a:xfrm>
          <a:custGeom>
            <a:rect b="b" l="l" r="r" t="t"/>
            <a:pathLst>
              <a:path extrusionOk="0" h="27766" w="80333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rgbClr val="796295"/>
          </a:solidFill>
          <a:ln>
            <a:noFill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 and the only one that harbors life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28"/>
          <p:cNvSpPr/>
          <p:nvPr/>
        </p:nvSpPr>
        <p:spPr>
          <a:xfrm>
            <a:off x="4550837" y="1628950"/>
            <a:ext cx="3507740" cy="793275"/>
          </a:xfrm>
          <a:custGeom>
            <a:rect b="b" l="l" r="r" t="t"/>
            <a:pathLst>
              <a:path extrusionOk="0" h="27766" w="80333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rgbClr val="2B8597"/>
          </a:solidFill>
          <a:ln>
            <a:noFill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 is the closest to the Sun and the smallest one in the Solar System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96" name="Google Shape;596;p28"/>
          <p:cNvGrpSpPr/>
          <p:nvPr/>
        </p:nvGrpSpPr>
        <p:grpSpPr>
          <a:xfrm>
            <a:off x="4196927" y="1121593"/>
            <a:ext cx="715680" cy="715729"/>
            <a:chOff x="710265" y="1121593"/>
            <a:chExt cx="715680" cy="715729"/>
          </a:xfrm>
        </p:grpSpPr>
        <p:sp>
          <p:nvSpPr>
            <p:cNvPr id="597" name="Google Shape;597;p28"/>
            <p:cNvSpPr/>
            <p:nvPr/>
          </p:nvSpPr>
          <p:spPr>
            <a:xfrm>
              <a:off x="710265" y="1121593"/>
              <a:ext cx="715680" cy="715729"/>
            </a:xfrm>
            <a:custGeom>
              <a:rect b="b" l="l" r="r" t="t"/>
              <a:pathLst>
                <a:path extrusionOk="0" h="19694" w="19694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763976" y="1175265"/>
              <a:ext cx="608292" cy="608822"/>
            </a:xfrm>
            <a:custGeom>
              <a:rect b="b" l="l" r="r" t="t"/>
              <a:pathLst>
                <a:path extrusionOk="0" h="14824" w="14812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1</a:t>
              </a:r>
              <a:endParaRPr sz="1500"/>
            </a:p>
          </p:txBody>
        </p:sp>
      </p:grpSp>
      <p:sp>
        <p:nvSpPr>
          <p:cNvPr id="599" name="Google Shape;599;p28"/>
          <p:cNvSpPr txBox="1"/>
          <p:nvPr/>
        </p:nvSpPr>
        <p:spPr>
          <a:xfrm>
            <a:off x="582861" y="2428625"/>
            <a:ext cx="28962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poisonous. It’s the second-brightest natural object in the night sky after the Moon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00" name="Google Shape;600;p28"/>
          <p:cNvGrpSpPr/>
          <p:nvPr/>
        </p:nvGrpSpPr>
        <p:grpSpPr>
          <a:xfrm>
            <a:off x="4196927" y="2213902"/>
            <a:ext cx="715680" cy="715729"/>
            <a:chOff x="710265" y="2213902"/>
            <a:chExt cx="715680" cy="715729"/>
          </a:xfrm>
        </p:grpSpPr>
        <p:sp>
          <p:nvSpPr>
            <p:cNvPr id="601" name="Google Shape;601;p28"/>
            <p:cNvSpPr/>
            <p:nvPr/>
          </p:nvSpPr>
          <p:spPr>
            <a:xfrm>
              <a:off x="710265" y="2213902"/>
              <a:ext cx="715680" cy="715729"/>
            </a:xfrm>
            <a:custGeom>
              <a:rect b="b" l="l" r="r" t="t"/>
              <a:pathLst>
                <a:path extrusionOk="0" h="19694" w="19694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763976" y="2267355"/>
              <a:ext cx="608292" cy="608822"/>
            </a:xfrm>
            <a:custGeom>
              <a:rect b="b" l="l" r="r" t="t"/>
              <a:pathLst>
                <a:path extrusionOk="0" h="14824" w="14812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</a:t>
              </a: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2</a:t>
              </a:r>
              <a:endParaRPr sz="1500"/>
            </a:p>
          </p:txBody>
        </p:sp>
      </p:grpSp>
      <p:grpSp>
        <p:nvGrpSpPr>
          <p:cNvPr id="603" name="Google Shape;603;p28"/>
          <p:cNvGrpSpPr/>
          <p:nvPr/>
        </p:nvGrpSpPr>
        <p:grpSpPr>
          <a:xfrm>
            <a:off x="4196927" y="3312343"/>
            <a:ext cx="715680" cy="715729"/>
            <a:chOff x="710265" y="3306227"/>
            <a:chExt cx="715680" cy="715729"/>
          </a:xfrm>
        </p:grpSpPr>
        <p:sp>
          <p:nvSpPr>
            <p:cNvPr id="604" name="Google Shape;604;p28"/>
            <p:cNvSpPr/>
            <p:nvPr/>
          </p:nvSpPr>
          <p:spPr>
            <a:xfrm>
              <a:off x="710265" y="3306227"/>
              <a:ext cx="715680" cy="715729"/>
            </a:xfrm>
            <a:custGeom>
              <a:rect b="b" l="l" r="r" t="t"/>
              <a:pathLst>
                <a:path extrusionOk="0" h="19694" w="19694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763976" y="3359680"/>
              <a:ext cx="608292" cy="608822"/>
            </a:xfrm>
            <a:custGeom>
              <a:rect b="b" l="l" r="r" t="t"/>
              <a:pathLst>
                <a:path extrusionOk="0" h="14824" w="14812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</a:t>
              </a: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500"/>
            </a:p>
          </p:txBody>
        </p:sp>
      </p:grpSp>
      <p:grpSp>
        <p:nvGrpSpPr>
          <p:cNvPr id="606" name="Google Shape;606;p28"/>
          <p:cNvGrpSpPr/>
          <p:nvPr/>
        </p:nvGrpSpPr>
        <p:grpSpPr>
          <a:xfrm>
            <a:off x="7683077" y="1121593"/>
            <a:ext cx="715680" cy="715729"/>
            <a:chOff x="7683077" y="1121593"/>
            <a:chExt cx="715680" cy="715729"/>
          </a:xfrm>
        </p:grpSpPr>
        <p:grpSp>
          <p:nvGrpSpPr>
            <p:cNvPr id="607" name="Google Shape;607;p28"/>
            <p:cNvGrpSpPr/>
            <p:nvPr/>
          </p:nvGrpSpPr>
          <p:grpSpPr>
            <a:xfrm>
              <a:off x="7683077" y="1121593"/>
              <a:ext cx="715680" cy="715729"/>
              <a:chOff x="710265" y="1121593"/>
              <a:chExt cx="715680" cy="715729"/>
            </a:xfrm>
          </p:grpSpPr>
          <p:sp>
            <p:nvSpPr>
              <p:cNvPr id="608" name="Google Shape;608;p28"/>
              <p:cNvSpPr/>
              <p:nvPr/>
            </p:nvSpPr>
            <p:spPr>
              <a:xfrm>
                <a:off x="710265" y="1121593"/>
                <a:ext cx="715680" cy="715729"/>
              </a:xfrm>
              <a:custGeom>
                <a:rect b="b" l="l" r="r" t="t"/>
                <a:pathLst>
                  <a:path extrusionOk="0" h="19694" w="19694">
                    <a:moveTo>
                      <a:pt x="9847" y="1"/>
                    </a:moveTo>
                    <a:cubicBezTo>
                      <a:pt x="4417" y="1"/>
                      <a:pt x="0" y="4418"/>
                      <a:pt x="0" y="9847"/>
                    </a:cubicBezTo>
                    <a:cubicBezTo>
                      <a:pt x="0" y="15276"/>
                      <a:pt x="4417" y="19694"/>
                      <a:pt x="9847" y="19694"/>
                    </a:cubicBezTo>
                    <a:cubicBezTo>
                      <a:pt x="15276" y="19694"/>
                      <a:pt x="19693" y="15276"/>
                      <a:pt x="19693" y="9847"/>
                    </a:cubicBezTo>
                    <a:cubicBezTo>
                      <a:pt x="19693" y="4418"/>
                      <a:pt x="15276" y="1"/>
                      <a:pt x="98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8"/>
              <p:cNvSpPr/>
              <p:nvPr/>
            </p:nvSpPr>
            <p:spPr>
              <a:xfrm>
                <a:off x="763976" y="1175265"/>
                <a:ext cx="608292" cy="608822"/>
              </a:xfrm>
              <a:custGeom>
                <a:rect b="b" l="l" r="r" t="t"/>
                <a:pathLst>
                  <a:path extrusionOk="0" h="14824" w="14812">
                    <a:moveTo>
                      <a:pt x="7406" y="0"/>
                    </a:moveTo>
                    <a:cubicBezTo>
                      <a:pt x="3322" y="0"/>
                      <a:pt x="0" y="3322"/>
                      <a:pt x="0" y="7406"/>
                    </a:cubicBezTo>
                    <a:cubicBezTo>
                      <a:pt x="0" y="11490"/>
                      <a:pt x="3322" y="14824"/>
                      <a:pt x="7406" y="14824"/>
                    </a:cubicBezTo>
                    <a:cubicBezTo>
                      <a:pt x="11490" y="14824"/>
                      <a:pt x="14811" y="11490"/>
                      <a:pt x="14811" y="7406"/>
                    </a:cubicBezTo>
                    <a:cubicBezTo>
                      <a:pt x="14811" y="3322"/>
                      <a:pt x="11490" y="0"/>
                      <a:pt x="74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610" name="Google Shape;610;p28"/>
            <p:cNvGrpSpPr/>
            <p:nvPr/>
          </p:nvGrpSpPr>
          <p:grpSpPr>
            <a:xfrm>
              <a:off x="7907138" y="1345663"/>
              <a:ext cx="267550" cy="267550"/>
              <a:chOff x="3576625" y="3192550"/>
              <a:chExt cx="267550" cy="267550"/>
            </a:xfrm>
          </p:grpSpPr>
          <p:sp>
            <p:nvSpPr>
              <p:cNvPr id="611" name="Google Shape;611;p28"/>
              <p:cNvSpPr/>
              <p:nvPr/>
            </p:nvSpPr>
            <p:spPr>
              <a:xfrm>
                <a:off x="3576625" y="3192550"/>
                <a:ext cx="267550" cy="267550"/>
              </a:xfrm>
              <a:custGeom>
                <a:rect b="b" l="l" r="r" t="t"/>
                <a:pathLst>
                  <a:path extrusionOk="0" h="10702" w="10702">
                    <a:moveTo>
                      <a:pt x="6025" y="306"/>
                    </a:moveTo>
                    <a:cubicBezTo>
                      <a:pt x="6253" y="306"/>
                      <a:pt x="6457" y="433"/>
                      <a:pt x="6457" y="636"/>
                    </a:cubicBezTo>
                    <a:lnTo>
                      <a:pt x="6457" y="1704"/>
                    </a:lnTo>
                    <a:lnTo>
                      <a:pt x="6558" y="1704"/>
                    </a:lnTo>
                    <a:cubicBezTo>
                      <a:pt x="6660" y="1704"/>
                      <a:pt x="6889" y="1806"/>
                      <a:pt x="7092" y="1907"/>
                    </a:cubicBezTo>
                    <a:lnTo>
                      <a:pt x="7194" y="2009"/>
                    </a:lnTo>
                    <a:lnTo>
                      <a:pt x="7829" y="1272"/>
                    </a:lnTo>
                    <a:cubicBezTo>
                      <a:pt x="7943" y="1221"/>
                      <a:pt x="8051" y="1196"/>
                      <a:pt x="8156" y="1196"/>
                    </a:cubicBezTo>
                    <a:cubicBezTo>
                      <a:pt x="8261" y="1196"/>
                      <a:pt x="8363" y="1221"/>
                      <a:pt x="8464" y="1272"/>
                    </a:cubicBezTo>
                    <a:lnTo>
                      <a:pt x="9430" y="2212"/>
                    </a:lnTo>
                    <a:cubicBezTo>
                      <a:pt x="9532" y="2339"/>
                      <a:pt x="9532" y="2441"/>
                      <a:pt x="9532" y="2543"/>
                    </a:cubicBezTo>
                    <a:cubicBezTo>
                      <a:pt x="9532" y="2644"/>
                      <a:pt x="9532" y="2746"/>
                      <a:pt x="9430" y="2746"/>
                    </a:cubicBezTo>
                    <a:lnTo>
                      <a:pt x="8693" y="3483"/>
                    </a:lnTo>
                    <a:lnTo>
                      <a:pt x="8795" y="3610"/>
                    </a:lnTo>
                    <a:cubicBezTo>
                      <a:pt x="8897" y="3813"/>
                      <a:pt x="8998" y="3915"/>
                      <a:pt x="8998" y="4118"/>
                    </a:cubicBezTo>
                    <a:lnTo>
                      <a:pt x="9100" y="4245"/>
                    </a:lnTo>
                    <a:lnTo>
                      <a:pt x="10066" y="4245"/>
                    </a:lnTo>
                    <a:cubicBezTo>
                      <a:pt x="10269" y="4245"/>
                      <a:pt x="10371" y="4449"/>
                      <a:pt x="10371" y="4652"/>
                    </a:cubicBezTo>
                    <a:lnTo>
                      <a:pt x="10371" y="6025"/>
                    </a:lnTo>
                    <a:cubicBezTo>
                      <a:pt x="10371" y="6253"/>
                      <a:pt x="10269" y="6457"/>
                      <a:pt x="10066" y="6457"/>
                    </a:cubicBezTo>
                    <a:lnTo>
                      <a:pt x="8998" y="6457"/>
                    </a:lnTo>
                    <a:cubicBezTo>
                      <a:pt x="8998" y="6660"/>
                      <a:pt x="8897" y="6889"/>
                      <a:pt x="8795" y="7092"/>
                    </a:cubicBezTo>
                    <a:lnTo>
                      <a:pt x="8693" y="7194"/>
                    </a:lnTo>
                    <a:lnTo>
                      <a:pt x="9430" y="7829"/>
                    </a:lnTo>
                    <a:cubicBezTo>
                      <a:pt x="9532" y="7931"/>
                      <a:pt x="9532" y="8058"/>
                      <a:pt x="9532" y="8159"/>
                    </a:cubicBezTo>
                    <a:cubicBezTo>
                      <a:pt x="9532" y="8261"/>
                      <a:pt x="9532" y="8363"/>
                      <a:pt x="9430" y="8363"/>
                    </a:cubicBezTo>
                    <a:lnTo>
                      <a:pt x="8464" y="9430"/>
                    </a:lnTo>
                    <a:cubicBezTo>
                      <a:pt x="8363" y="9481"/>
                      <a:pt x="8261" y="9506"/>
                      <a:pt x="8156" y="9506"/>
                    </a:cubicBezTo>
                    <a:cubicBezTo>
                      <a:pt x="8051" y="9506"/>
                      <a:pt x="7943" y="9481"/>
                      <a:pt x="7829" y="9430"/>
                    </a:cubicBezTo>
                    <a:lnTo>
                      <a:pt x="7194" y="8693"/>
                    </a:lnTo>
                    <a:lnTo>
                      <a:pt x="7092" y="8795"/>
                    </a:lnTo>
                    <a:cubicBezTo>
                      <a:pt x="6889" y="8896"/>
                      <a:pt x="6660" y="8896"/>
                      <a:pt x="6558" y="8998"/>
                    </a:cubicBezTo>
                    <a:lnTo>
                      <a:pt x="6457" y="8998"/>
                    </a:lnTo>
                    <a:lnTo>
                      <a:pt x="6457" y="9964"/>
                    </a:lnTo>
                    <a:cubicBezTo>
                      <a:pt x="6457" y="10167"/>
                      <a:pt x="6253" y="10371"/>
                      <a:pt x="6025" y="10371"/>
                    </a:cubicBezTo>
                    <a:lnTo>
                      <a:pt x="4652" y="10371"/>
                    </a:lnTo>
                    <a:cubicBezTo>
                      <a:pt x="4449" y="10371"/>
                      <a:pt x="4245" y="10167"/>
                      <a:pt x="4245" y="9964"/>
                    </a:cubicBezTo>
                    <a:lnTo>
                      <a:pt x="4245" y="8998"/>
                    </a:lnTo>
                    <a:cubicBezTo>
                      <a:pt x="4017" y="8896"/>
                      <a:pt x="3813" y="8795"/>
                      <a:pt x="3610" y="8693"/>
                    </a:cubicBezTo>
                    <a:lnTo>
                      <a:pt x="3483" y="8693"/>
                    </a:lnTo>
                    <a:lnTo>
                      <a:pt x="2848" y="9430"/>
                    </a:lnTo>
                    <a:cubicBezTo>
                      <a:pt x="2746" y="9481"/>
                      <a:pt x="2644" y="9506"/>
                      <a:pt x="2555" y="9506"/>
                    </a:cubicBezTo>
                    <a:cubicBezTo>
                      <a:pt x="2466" y="9506"/>
                      <a:pt x="2390" y="9481"/>
                      <a:pt x="2339" y="9430"/>
                    </a:cubicBezTo>
                    <a:lnTo>
                      <a:pt x="1272" y="8363"/>
                    </a:lnTo>
                    <a:cubicBezTo>
                      <a:pt x="1272" y="8363"/>
                      <a:pt x="1170" y="8261"/>
                      <a:pt x="1170" y="8159"/>
                    </a:cubicBezTo>
                    <a:cubicBezTo>
                      <a:pt x="1170" y="8058"/>
                      <a:pt x="1272" y="7931"/>
                      <a:pt x="1272" y="7829"/>
                    </a:cubicBezTo>
                    <a:lnTo>
                      <a:pt x="2009" y="7092"/>
                    </a:lnTo>
                    <a:cubicBezTo>
                      <a:pt x="1907" y="6889"/>
                      <a:pt x="1806" y="6660"/>
                      <a:pt x="1704" y="6457"/>
                    </a:cubicBezTo>
                    <a:lnTo>
                      <a:pt x="738" y="6457"/>
                    </a:lnTo>
                    <a:cubicBezTo>
                      <a:pt x="535" y="6457"/>
                      <a:pt x="306" y="6253"/>
                      <a:pt x="306" y="6025"/>
                    </a:cubicBezTo>
                    <a:lnTo>
                      <a:pt x="306" y="4652"/>
                    </a:lnTo>
                    <a:cubicBezTo>
                      <a:pt x="306" y="4449"/>
                      <a:pt x="535" y="4245"/>
                      <a:pt x="738" y="4245"/>
                    </a:cubicBezTo>
                    <a:lnTo>
                      <a:pt x="1704" y="4245"/>
                    </a:lnTo>
                    <a:lnTo>
                      <a:pt x="1704" y="4118"/>
                    </a:lnTo>
                    <a:cubicBezTo>
                      <a:pt x="1806" y="4017"/>
                      <a:pt x="1907" y="3813"/>
                      <a:pt x="2009" y="3610"/>
                    </a:cubicBezTo>
                    <a:lnTo>
                      <a:pt x="2009" y="3483"/>
                    </a:lnTo>
                    <a:lnTo>
                      <a:pt x="1272" y="2746"/>
                    </a:lnTo>
                    <a:cubicBezTo>
                      <a:pt x="1272" y="2746"/>
                      <a:pt x="1170" y="2644"/>
                      <a:pt x="1170" y="2543"/>
                    </a:cubicBezTo>
                    <a:cubicBezTo>
                      <a:pt x="1170" y="2441"/>
                      <a:pt x="1272" y="2339"/>
                      <a:pt x="1272" y="2212"/>
                    </a:cubicBezTo>
                    <a:lnTo>
                      <a:pt x="2339" y="1272"/>
                    </a:lnTo>
                    <a:cubicBezTo>
                      <a:pt x="2390" y="1221"/>
                      <a:pt x="2466" y="1196"/>
                      <a:pt x="2555" y="1196"/>
                    </a:cubicBezTo>
                    <a:cubicBezTo>
                      <a:pt x="2644" y="1196"/>
                      <a:pt x="2746" y="1221"/>
                      <a:pt x="2848" y="1272"/>
                    </a:cubicBezTo>
                    <a:lnTo>
                      <a:pt x="3483" y="2009"/>
                    </a:lnTo>
                    <a:lnTo>
                      <a:pt x="3610" y="1907"/>
                    </a:lnTo>
                    <a:cubicBezTo>
                      <a:pt x="3813" y="1806"/>
                      <a:pt x="4017" y="1806"/>
                      <a:pt x="4245" y="1704"/>
                    </a:cubicBezTo>
                    <a:lnTo>
                      <a:pt x="4245" y="636"/>
                    </a:lnTo>
                    <a:cubicBezTo>
                      <a:pt x="4245" y="433"/>
                      <a:pt x="4449" y="306"/>
                      <a:pt x="4652" y="306"/>
                    </a:cubicBezTo>
                    <a:close/>
                    <a:moveTo>
                      <a:pt x="4652" y="1"/>
                    </a:moveTo>
                    <a:cubicBezTo>
                      <a:pt x="4347" y="1"/>
                      <a:pt x="4017" y="306"/>
                      <a:pt x="4017" y="636"/>
                    </a:cubicBezTo>
                    <a:lnTo>
                      <a:pt x="4017" y="1475"/>
                    </a:lnTo>
                    <a:cubicBezTo>
                      <a:pt x="3915" y="1475"/>
                      <a:pt x="3712" y="1577"/>
                      <a:pt x="3610" y="1704"/>
                    </a:cubicBezTo>
                    <a:lnTo>
                      <a:pt x="3076" y="1068"/>
                    </a:lnTo>
                    <a:cubicBezTo>
                      <a:pt x="2911" y="954"/>
                      <a:pt x="2727" y="897"/>
                      <a:pt x="2555" y="897"/>
                    </a:cubicBezTo>
                    <a:cubicBezTo>
                      <a:pt x="2384" y="897"/>
                      <a:pt x="2225" y="954"/>
                      <a:pt x="2111" y="1068"/>
                    </a:cubicBezTo>
                    <a:lnTo>
                      <a:pt x="1170" y="2009"/>
                    </a:lnTo>
                    <a:cubicBezTo>
                      <a:pt x="941" y="2212"/>
                      <a:pt x="941" y="2339"/>
                      <a:pt x="941" y="2543"/>
                    </a:cubicBezTo>
                    <a:cubicBezTo>
                      <a:pt x="941" y="2746"/>
                      <a:pt x="941" y="2848"/>
                      <a:pt x="1170" y="2975"/>
                    </a:cubicBezTo>
                    <a:lnTo>
                      <a:pt x="1704" y="3610"/>
                    </a:lnTo>
                    <a:cubicBezTo>
                      <a:pt x="1577" y="3712"/>
                      <a:pt x="1577" y="3813"/>
                      <a:pt x="1475" y="4017"/>
                    </a:cubicBezTo>
                    <a:lnTo>
                      <a:pt x="738" y="4017"/>
                    </a:lnTo>
                    <a:cubicBezTo>
                      <a:pt x="306" y="4017"/>
                      <a:pt x="1" y="4245"/>
                      <a:pt x="1" y="4652"/>
                    </a:cubicBezTo>
                    <a:lnTo>
                      <a:pt x="1" y="6025"/>
                    </a:lnTo>
                    <a:cubicBezTo>
                      <a:pt x="1" y="6355"/>
                      <a:pt x="306" y="6660"/>
                      <a:pt x="738" y="6660"/>
                    </a:cubicBezTo>
                    <a:lnTo>
                      <a:pt x="1475" y="6660"/>
                    </a:lnTo>
                    <a:cubicBezTo>
                      <a:pt x="1577" y="6787"/>
                      <a:pt x="1577" y="6990"/>
                      <a:pt x="1704" y="7092"/>
                    </a:cubicBezTo>
                    <a:lnTo>
                      <a:pt x="1170" y="7626"/>
                    </a:lnTo>
                    <a:cubicBezTo>
                      <a:pt x="941" y="7829"/>
                      <a:pt x="941" y="7931"/>
                      <a:pt x="941" y="8159"/>
                    </a:cubicBezTo>
                    <a:cubicBezTo>
                      <a:pt x="941" y="8261"/>
                      <a:pt x="941" y="8464"/>
                      <a:pt x="1170" y="8566"/>
                    </a:cubicBezTo>
                    <a:lnTo>
                      <a:pt x="2111" y="9532"/>
                    </a:lnTo>
                    <a:cubicBezTo>
                      <a:pt x="2225" y="9684"/>
                      <a:pt x="2384" y="9761"/>
                      <a:pt x="2555" y="9761"/>
                    </a:cubicBezTo>
                    <a:cubicBezTo>
                      <a:pt x="2727" y="9761"/>
                      <a:pt x="2911" y="9684"/>
                      <a:pt x="3076" y="9532"/>
                    </a:cubicBezTo>
                    <a:lnTo>
                      <a:pt x="3610" y="8998"/>
                    </a:lnTo>
                    <a:cubicBezTo>
                      <a:pt x="3712" y="9100"/>
                      <a:pt x="3915" y="9100"/>
                      <a:pt x="4017" y="9201"/>
                    </a:cubicBezTo>
                    <a:lnTo>
                      <a:pt x="4017" y="9964"/>
                    </a:lnTo>
                    <a:cubicBezTo>
                      <a:pt x="4017" y="10371"/>
                      <a:pt x="4347" y="10701"/>
                      <a:pt x="4652" y="10701"/>
                    </a:cubicBezTo>
                    <a:lnTo>
                      <a:pt x="6025" y="10701"/>
                    </a:lnTo>
                    <a:cubicBezTo>
                      <a:pt x="6457" y="10701"/>
                      <a:pt x="6660" y="10371"/>
                      <a:pt x="6660" y="9964"/>
                    </a:cubicBezTo>
                    <a:lnTo>
                      <a:pt x="6660" y="9201"/>
                    </a:lnTo>
                    <a:cubicBezTo>
                      <a:pt x="6889" y="9100"/>
                      <a:pt x="6990" y="9100"/>
                      <a:pt x="7092" y="8998"/>
                    </a:cubicBezTo>
                    <a:lnTo>
                      <a:pt x="7727" y="9532"/>
                    </a:lnTo>
                    <a:cubicBezTo>
                      <a:pt x="7829" y="9684"/>
                      <a:pt x="7988" y="9761"/>
                      <a:pt x="8147" y="9761"/>
                    </a:cubicBezTo>
                    <a:cubicBezTo>
                      <a:pt x="8306" y="9761"/>
                      <a:pt x="8464" y="9684"/>
                      <a:pt x="8566" y="9532"/>
                    </a:cubicBezTo>
                    <a:lnTo>
                      <a:pt x="9634" y="8566"/>
                    </a:lnTo>
                    <a:cubicBezTo>
                      <a:pt x="9735" y="8464"/>
                      <a:pt x="9837" y="8261"/>
                      <a:pt x="9837" y="8159"/>
                    </a:cubicBezTo>
                    <a:cubicBezTo>
                      <a:pt x="9837" y="7931"/>
                      <a:pt x="9735" y="7829"/>
                      <a:pt x="9634" y="7626"/>
                    </a:cubicBezTo>
                    <a:lnTo>
                      <a:pt x="9100" y="7092"/>
                    </a:lnTo>
                    <a:cubicBezTo>
                      <a:pt x="9100" y="6990"/>
                      <a:pt x="9202" y="6889"/>
                      <a:pt x="9202" y="6660"/>
                    </a:cubicBezTo>
                    <a:lnTo>
                      <a:pt x="10066" y="6660"/>
                    </a:lnTo>
                    <a:cubicBezTo>
                      <a:pt x="10371" y="6660"/>
                      <a:pt x="10701" y="6355"/>
                      <a:pt x="10701" y="6025"/>
                    </a:cubicBezTo>
                    <a:lnTo>
                      <a:pt x="10701" y="4652"/>
                    </a:lnTo>
                    <a:cubicBezTo>
                      <a:pt x="10701" y="4245"/>
                      <a:pt x="10371" y="4017"/>
                      <a:pt x="10066" y="4017"/>
                    </a:cubicBezTo>
                    <a:lnTo>
                      <a:pt x="9202" y="4017"/>
                    </a:lnTo>
                    <a:cubicBezTo>
                      <a:pt x="9202" y="3813"/>
                      <a:pt x="9100" y="3712"/>
                      <a:pt x="9100" y="3483"/>
                    </a:cubicBezTo>
                    <a:lnTo>
                      <a:pt x="9634" y="2975"/>
                    </a:lnTo>
                    <a:cubicBezTo>
                      <a:pt x="9735" y="2848"/>
                      <a:pt x="9837" y="2746"/>
                      <a:pt x="9837" y="2543"/>
                    </a:cubicBezTo>
                    <a:cubicBezTo>
                      <a:pt x="9837" y="2339"/>
                      <a:pt x="9735" y="2212"/>
                      <a:pt x="9634" y="2009"/>
                    </a:cubicBezTo>
                    <a:lnTo>
                      <a:pt x="8566" y="1068"/>
                    </a:lnTo>
                    <a:cubicBezTo>
                      <a:pt x="8464" y="941"/>
                      <a:pt x="8363" y="840"/>
                      <a:pt x="8159" y="840"/>
                    </a:cubicBezTo>
                    <a:cubicBezTo>
                      <a:pt x="7931" y="840"/>
                      <a:pt x="7829" y="941"/>
                      <a:pt x="7727" y="1068"/>
                    </a:cubicBezTo>
                    <a:lnTo>
                      <a:pt x="7092" y="1577"/>
                    </a:lnTo>
                    <a:cubicBezTo>
                      <a:pt x="6990" y="1577"/>
                      <a:pt x="6889" y="1475"/>
                      <a:pt x="6660" y="1475"/>
                    </a:cubicBezTo>
                    <a:lnTo>
                      <a:pt x="6660" y="636"/>
                    </a:lnTo>
                    <a:cubicBezTo>
                      <a:pt x="6660" y="306"/>
                      <a:pt x="6457" y="1"/>
                      <a:pt x="60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8"/>
              <p:cNvSpPr/>
              <p:nvPr/>
            </p:nvSpPr>
            <p:spPr>
              <a:xfrm>
                <a:off x="3661150" y="3277075"/>
                <a:ext cx="97875" cy="97875"/>
              </a:xfrm>
              <a:custGeom>
                <a:rect b="b" l="l" r="r" t="t"/>
                <a:pathLst>
                  <a:path extrusionOk="0" h="3915" w="3915">
                    <a:moveTo>
                      <a:pt x="2008" y="331"/>
                    </a:moveTo>
                    <a:cubicBezTo>
                      <a:pt x="2872" y="331"/>
                      <a:pt x="3609" y="1068"/>
                      <a:pt x="3609" y="1906"/>
                    </a:cubicBezTo>
                    <a:cubicBezTo>
                      <a:pt x="3609" y="2872"/>
                      <a:pt x="2872" y="3609"/>
                      <a:pt x="2008" y="3609"/>
                    </a:cubicBezTo>
                    <a:cubicBezTo>
                      <a:pt x="1068" y="3609"/>
                      <a:pt x="331" y="2872"/>
                      <a:pt x="331" y="1906"/>
                    </a:cubicBezTo>
                    <a:cubicBezTo>
                      <a:pt x="331" y="1068"/>
                      <a:pt x="1068" y="331"/>
                      <a:pt x="2008" y="331"/>
                    </a:cubicBezTo>
                    <a:close/>
                    <a:moveTo>
                      <a:pt x="2008" y="0"/>
                    </a:moveTo>
                    <a:cubicBezTo>
                      <a:pt x="864" y="0"/>
                      <a:pt x="0" y="864"/>
                      <a:pt x="0" y="1906"/>
                    </a:cubicBezTo>
                    <a:cubicBezTo>
                      <a:pt x="0" y="3076"/>
                      <a:pt x="864" y="3914"/>
                      <a:pt x="2008" y="3914"/>
                    </a:cubicBezTo>
                    <a:cubicBezTo>
                      <a:pt x="3076" y="3914"/>
                      <a:pt x="3914" y="3076"/>
                      <a:pt x="3914" y="1906"/>
                    </a:cubicBezTo>
                    <a:cubicBezTo>
                      <a:pt x="3914" y="864"/>
                      <a:pt x="3076" y="0"/>
                      <a:pt x="20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3" name="Google Shape;613;p28"/>
          <p:cNvGrpSpPr/>
          <p:nvPr/>
        </p:nvGrpSpPr>
        <p:grpSpPr>
          <a:xfrm>
            <a:off x="7683077" y="2207443"/>
            <a:ext cx="715680" cy="715729"/>
            <a:chOff x="7683077" y="2207443"/>
            <a:chExt cx="715680" cy="715729"/>
          </a:xfrm>
        </p:grpSpPr>
        <p:grpSp>
          <p:nvGrpSpPr>
            <p:cNvPr id="614" name="Google Shape;614;p28"/>
            <p:cNvGrpSpPr/>
            <p:nvPr/>
          </p:nvGrpSpPr>
          <p:grpSpPr>
            <a:xfrm>
              <a:off x="7683077" y="2207443"/>
              <a:ext cx="715680" cy="715729"/>
              <a:chOff x="710265" y="1121593"/>
              <a:chExt cx="715680" cy="715729"/>
            </a:xfrm>
          </p:grpSpPr>
          <p:sp>
            <p:nvSpPr>
              <p:cNvPr id="615" name="Google Shape;615;p28"/>
              <p:cNvSpPr/>
              <p:nvPr/>
            </p:nvSpPr>
            <p:spPr>
              <a:xfrm>
                <a:off x="710265" y="1121593"/>
                <a:ext cx="715680" cy="715729"/>
              </a:xfrm>
              <a:custGeom>
                <a:rect b="b" l="l" r="r" t="t"/>
                <a:pathLst>
                  <a:path extrusionOk="0" h="19694" w="19694">
                    <a:moveTo>
                      <a:pt x="9847" y="1"/>
                    </a:moveTo>
                    <a:cubicBezTo>
                      <a:pt x="4417" y="1"/>
                      <a:pt x="0" y="4418"/>
                      <a:pt x="0" y="9847"/>
                    </a:cubicBezTo>
                    <a:cubicBezTo>
                      <a:pt x="0" y="15276"/>
                      <a:pt x="4417" y="19694"/>
                      <a:pt x="9847" y="19694"/>
                    </a:cubicBezTo>
                    <a:cubicBezTo>
                      <a:pt x="15276" y="19694"/>
                      <a:pt x="19693" y="15276"/>
                      <a:pt x="19693" y="9847"/>
                    </a:cubicBezTo>
                    <a:cubicBezTo>
                      <a:pt x="19693" y="4418"/>
                      <a:pt x="15276" y="1"/>
                      <a:pt x="98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8"/>
              <p:cNvSpPr/>
              <p:nvPr/>
            </p:nvSpPr>
            <p:spPr>
              <a:xfrm>
                <a:off x="763976" y="1175265"/>
                <a:ext cx="608292" cy="608822"/>
              </a:xfrm>
              <a:custGeom>
                <a:rect b="b" l="l" r="r" t="t"/>
                <a:pathLst>
                  <a:path extrusionOk="0" h="14824" w="14812">
                    <a:moveTo>
                      <a:pt x="7406" y="0"/>
                    </a:moveTo>
                    <a:cubicBezTo>
                      <a:pt x="3322" y="0"/>
                      <a:pt x="0" y="3322"/>
                      <a:pt x="0" y="7406"/>
                    </a:cubicBezTo>
                    <a:cubicBezTo>
                      <a:pt x="0" y="11490"/>
                      <a:pt x="3322" y="14824"/>
                      <a:pt x="7406" y="14824"/>
                    </a:cubicBezTo>
                    <a:cubicBezTo>
                      <a:pt x="11490" y="14824"/>
                      <a:pt x="14811" y="11490"/>
                      <a:pt x="14811" y="7406"/>
                    </a:cubicBezTo>
                    <a:cubicBezTo>
                      <a:pt x="14811" y="3322"/>
                      <a:pt x="11490" y="0"/>
                      <a:pt x="74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617" name="Google Shape;617;p28"/>
            <p:cNvGrpSpPr/>
            <p:nvPr/>
          </p:nvGrpSpPr>
          <p:grpSpPr>
            <a:xfrm>
              <a:off x="7881733" y="2405942"/>
              <a:ext cx="318367" cy="318731"/>
              <a:chOff x="3725461" y="2444712"/>
              <a:chExt cx="334279" cy="334661"/>
            </a:xfrm>
          </p:grpSpPr>
          <p:sp>
            <p:nvSpPr>
              <p:cNvPr id="618" name="Google Shape;618;p28"/>
              <p:cNvSpPr/>
              <p:nvPr/>
            </p:nvSpPr>
            <p:spPr>
              <a:xfrm>
                <a:off x="3939200" y="2554239"/>
                <a:ext cx="53092" cy="53092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08" y="334"/>
                      <a:pt x="1334" y="548"/>
                      <a:pt x="1334" y="834"/>
                    </a:cubicBezTo>
                    <a:cubicBezTo>
                      <a:pt x="1334" y="1119"/>
                      <a:pt x="1108" y="1346"/>
                      <a:pt x="834" y="1346"/>
                    </a:cubicBezTo>
                    <a:cubicBezTo>
                      <a:pt x="548" y="1346"/>
                      <a:pt x="322" y="1119"/>
                      <a:pt x="322" y="834"/>
                    </a:cubicBezTo>
                    <a:cubicBezTo>
                      <a:pt x="322" y="548"/>
                      <a:pt x="548" y="334"/>
                      <a:pt x="834" y="334"/>
                    </a:cubicBezTo>
                    <a:close/>
                    <a:moveTo>
                      <a:pt x="834" y="0"/>
                    </a:moveTo>
                    <a:cubicBezTo>
                      <a:pt x="370" y="0"/>
                      <a:pt x="0" y="369"/>
                      <a:pt x="0" y="834"/>
                    </a:cubicBezTo>
                    <a:cubicBezTo>
                      <a:pt x="0" y="1298"/>
                      <a:pt x="370" y="1667"/>
                      <a:pt x="834" y="1667"/>
                    </a:cubicBezTo>
                    <a:cubicBezTo>
                      <a:pt x="1286" y="1667"/>
                      <a:pt x="1667" y="1298"/>
                      <a:pt x="1667" y="834"/>
                    </a:cubicBezTo>
                    <a:cubicBezTo>
                      <a:pt x="1667" y="369"/>
                      <a:pt x="1286" y="0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8"/>
              <p:cNvSpPr/>
              <p:nvPr/>
            </p:nvSpPr>
            <p:spPr>
              <a:xfrm>
                <a:off x="3941078" y="2618281"/>
                <a:ext cx="68625" cy="49305"/>
              </a:xfrm>
              <a:custGeom>
                <a:rect b="b" l="l" r="r" t="t"/>
                <a:pathLst>
                  <a:path extrusionOk="0" h="1549" w="2156">
                    <a:moveTo>
                      <a:pt x="775" y="0"/>
                    </a:moveTo>
                    <a:cubicBezTo>
                      <a:pt x="549" y="0"/>
                      <a:pt x="311" y="60"/>
                      <a:pt x="120" y="167"/>
                    </a:cubicBezTo>
                    <a:cubicBezTo>
                      <a:pt x="37" y="203"/>
                      <a:pt x="1" y="310"/>
                      <a:pt x="37" y="381"/>
                    </a:cubicBezTo>
                    <a:cubicBezTo>
                      <a:pt x="72" y="443"/>
                      <a:pt x="140" y="479"/>
                      <a:pt x="201" y="479"/>
                    </a:cubicBezTo>
                    <a:cubicBezTo>
                      <a:pt x="223" y="479"/>
                      <a:pt x="244" y="474"/>
                      <a:pt x="263" y="465"/>
                    </a:cubicBezTo>
                    <a:cubicBezTo>
                      <a:pt x="418" y="381"/>
                      <a:pt x="596" y="346"/>
                      <a:pt x="751" y="346"/>
                    </a:cubicBezTo>
                    <a:cubicBezTo>
                      <a:pt x="1275" y="346"/>
                      <a:pt x="1704" y="727"/>
                      <a:pt x="1799" y="1215"/>
                    </a:cubicBezTo>
                    <a:lnTo>
                      <a:pt x="751" y="1215"/>
                    </a:lnTo>
                    <a:cubicBezTo>
                      <a:pt x="668" y="1215"/>
                      <a:pt x="584" y="1298"/>
                      <a:pt x="584" y="1382"/>
                    </a:cubicBezTo>
                    <a:cubicBezTo>
                      <a:pt x="584" y="1477"/>
                      <a:pt x="668" y="1548"/>
                      <a:pt x="751" y="1548"/>
                    </a:cubicBezTo>
                    <a:lnTo>
                      <a:pt x="1977" y="1548"/>
                    </a:lnTo>
                    <a:cubicBezTo>
                      <a:pt x="2061" y="1548"/>
                      <a:pt x="2144" y="1477"/>
                      <a:pt x="2144" y="1382"/>
                    </a:cubicBezTo>
                    <a:cubicBezTo>
                      <a:pt x="2156" y="620"/>
                      <a:pt x="1525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8"/>
              <p:cNvSpPr/>
              <p:nvPr/>
            </p:nvSpPr>
            <p:spPr>
              <a:xfrm>
                <a:off x="3775116" y="2618281"/>
                <a:ext cx="68625" cy="49305"/>
              </a:xfrm>
              <a:custGeom>
                <a:rect b="b" l="l" r="r" t="t"/>
                <a:pathLst>
                  <a:path extrusionOk="0" h="1549" w="2156">
                    <a:moveTo>
                      <a:pt x="1381" y="0"/>
                    </a:moveTo>
                    <a:cubicBezTo>
                      <a:pt x="631" y="0"/>
                      <a:pt x="0" y="620"/>
                      <a:pt x="0" y="1382"/>
                    </a:cubicBezTo>
                    <a:cubicBezTo>
                      <a:pt x="0" y="1477"/>
                      <a:pt x="71" y="1548"/>
                      <a:pt x="167" y="1548"/>
                    </a:cubicBezTo>
                    <a:lnTo>
                      <a:pt x="1405" y="1548"/>
                    </a:lnTo>
                    <a:cubicBezTo>
                      <a:pt x="1488" y="1548"/>
                      <a:pt x="1560" y="1477"/>
                      <a:pt x="1560" y="1382"/>
                    </a:cubicBezTo>
                    <a:cubicBezTo>
                      <a:pt x="1560" y="1298"/>
                      <a:pt x="1500" y="1215"/>
                      <a:pt x="1417" y="1215"/>
                    </a:cubicBezTo>
                    <a:lnTo>
                      <a:pt x="357" y="1215"/>
                    </a:lnTo>
                    <a:cubicBezTo>
                      <a:pt x="429" y="715"/>
                      <a:pt x="881" y="346"/>
                      <a:pt x="1405" y="346"/>
                    </a:cubicBezTo>
                    <a:cubicBezTo>
                      <a:pt x="1584" y="346"/>
                      <a:pt x="1738" y="381"/>
                      <a:pt x="1893" y="465"/>
                    </a:cubicBezTo>
                    <a:cubicBezTo>
                      <a:pt x="1914" y="475"/>
                      <a:pt x="1938" y="481"/>
                      <a:pt x="1962" y="481"/>
                    </a:cubicBezTo>
                    <a:cubicBezTo>
                      <a:pt x="2022" y="481"/>
                      <a:pt x="2086" y="449"/>
                      <a:pt x="2119" y="381"/>
                    </a:cubicBezTo>
                    <a:cubicBezTo>
                      <a:pt x="2155" y="310"/>
                      <a:pt x="2131" y="203"/>
                      <a:pt x="2036" y="167"/>
                    </a:cubicBezTo>
                    <a:cubicBezTo>
                      <a:pt x="1846" y="60"/>
                      <a:pt x="1607" y="0"/>
                      <a:pt x="13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8"/>
              <p:cNvSpPr/>
              <p:nvPr/>
            </p:nvSpPr>
            <p:spPr>
              <a:xfrm>
                <a:off x="3793291" y="2554239"/>
                <a:ext cx="53092" cy="53092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08" y="334"/>
                      <a:pt x="1334" y="548"/>
                      <a:pt x="1334" y="834"/>
                    </a:cubicBezTo>
                    <a:cubicBezTo>
                      <a:pt x="1334" y="1119"/>
                      <a:pt x="1108" y="1346"/>
                      <a:pt x="834" y="1346"/>
                    </a:cubicBezTo>
                    <a:cubicBezTo>
                      <a:pt x="548" y="1346"/>
                      <a:pt x="322" y="1119"/>
                      <a:pt x="322" y="834"/>
                    </a:cubicBezTo>
                    <a:cubicBezTo>
                      <a:pt x="322" y="548"/>
                      <a:pt x="560" y="334"/>
                      <a:pt x="834" y="334"/>
                    </a:cubicBezTo>
                    <a:close/>
                    <a:moveTo>
                      <a:pt x="834" y="0"/>
                    </a:moveTo>
                    <a:cubicBezTo>
                      <a:pt x="370" y="0"/>
                      <a:pt x="1" y="369"/>
                      <a:pt x="1" y="834"/>
                    </a:cubicBezTo>
                    <a:cubicBezTo>
                      <a:pt x="1" y="1298"/>
                      <a:pt x="370" y="1667"/>
                      <a:pt x="834" y="1667"/>
                    </a:cubicBezTo>
                    <a:cubicBezTo>
                      <a:pt x="1286" y="1667"/>
                      <a:pt x="1667" y="1298"/>
                      <a:pt x="1667" y="834"/>
                    </a:cubicBezTo>
                    <a:cubicBezTo>
                      <a:pt x="1667" y="369"/>
                      <a:pt x="1286" y="0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8"/>
              <p:cNvSpPr/>
              <p:nvPr/>
            </p:nvSpPr>
            <p:spPr>
              <a:xfrm>
                <a:off x="3858097" y="2540584"/>
                <a:ext cx="69007" cy="69007"/>
              </a:xfrm>
              <a:custGeom>
                <a:rect b="b" l="l" r="r" t="t"/>
                <a:pathLst>
                  <a:path extrusionOk="0" h="2168" w="2168">
                    <a:moveTo>
                      <a:pt x="1084" y="346"/>
                    </a:moveTo>
                    <a:cubicBezTo>
                      <a:pt x="1501" y="346"/>
                      <a:pt x="1834" y="667"/>
                      <a:pt x="1834" y="1084"/>
                    </a:cubicBezTo>
                    <a:cubicBezTo>
                      <a:pt x="1834" y="1501"/>
                      <a:pt x="1501" y="1834"/>
                      <a:pt x="1084" y="1834"/>
                    </a:cubicBezTo>
                    <a:cubicBezTo>
                      <a:pt x="667" y="1834"/>
                      <a:pt x="346" y="1501"/>
                      <a:pt x="346" y="1084"/>
                    </a:cubicBezTo>
                    <a:cubicBezTo>
                      <a:pt x="346" y="667"/>
                      <a:pt x="667" y="346"/>
                      <a:pt x="1084" y="346"/>
                    </a:cubicBezTo>
                    <a:close/>
                    <a:moveTo>
                      <a:pt x="1084" y="1"/>
                    </a:moveTo>
                    <a:cubicBezTo>
                      <a:pt x="489" y="1"/>
                      <a:pt x="1" y="489"/>
                      <a:pt x="1" y="1084"/>
                    </a:cubicBezTo>
                    <a:cubicBezTo>
                      <a:pt x="1" y="1679"/>
                      <a:pt x="489" y="2168"/>
                      <a:pt x="1084" y="2168"/>
                    </a:cubicBezTo>
                    <a:cubicBezTo>
                      <a:pt x="1679" y="2168"/>
                      <a:pt x="2167" y="1679"/>
                      <a:pt x="2167" y="1084"/>
                    </a:cubicBezTo>
                    <a:cubicBezTo>
                      <a:pt x="2167" y="489"/>
                      <a:pt x="1679" y="1"/>
                      <a:pt x="10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8"/>
              <p:cNvSpPr/>
              <p:nvPr/>
            </p:nvSpPr>
            <p:spPr>
              <a:xfrm>
                <a:off x="3834224" y="2620159"/>
                <a:ext cx="116752" cy="63342"/>
              </a:xfrm>
              <a:custGeom>
                <a:rect b="b" l="l" r="r" t="t"/>
                <a:pathLst>
                  <a:path extrusionOk="0" h="1990" w="3668">
                    <a:moveTo>
                      <a:pt x="1834" y="322"/>
                    </a:moveTo>
                    <a:cubicBezTo>
                      <a:pt x="2596" y="322"/>
                      <a:pt x="3239" y="906"/>
                      <a:pt x="3310" y="1656"/>
                    </a:cubicBezTo>
                    <a:lnTo>
                      <a:pt x="358" y="1656"/>
                    </a:lnTo>
                    <a:cubicBezTo>
                      <a:pt x="453" y="906"/>
                      <a:pt x="1072" y="322"/>
                      <a:pt x="1834" y="322"/>
                    </a:cubicBezTo>
                    <a:close/>
                    <a:moveTo>
                      <a:pt x="1834" y="1"/>
                    </a:moveTo>
                    <a:cubicBezTo>
                      <a:pt x="822" y="1"/>
                      <a:pt x="0" y="823"/>
                      <a:pt x="0" y="1835"/>
                    </a:cubicBezTo>
                    <a:cubicBezTo>
                      <a:pt x="0" y="1918"/>
                      <a:pt x="84" y="1989"/>
                      <a:pt x="167" y="1989"/>
                    </a:cubicBezTo>
                    <a:lnTo>
                      <a:pt x="3489" y="1989"/>
                    </a:lnTo>
                    <a:cubicBezTo>
                      <a:pt x="3572" y="1989"/>
                      <a:pt x="3656" y="1918"/>
                      <a:pt x="3656" y="1835"/>
                    </a:cubicBezTo>
                    <a:cubicBezTo>
                      <a:pt x="3668" y="823"/>
                      <a:pt x="2846" y="1"/>
                      <a:pt x="18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8"/>
              <p:cNvSpPr/>
              <p:nvPr/>
            </p:nvSpPr>
            <p:spPr>
              <a:xfrm>
                <a:off x="3725461" y="2444712"/>
                <a:ext cx="334279" cy="334661"/>
              </a:xfrm>
              <a:custGeom>
                <a:rect b="b" l="l" r="r" t="t"/>
                <a:pathLst>
                  <a:path extrusionOk="0" h="10514" w="10502">
                    <a:moveTo>
                      <a:pt x="5418" y="905"/>
                    </a:moveTo>
                    <a:cubicBezTo>
                      <a:pt x="7680" y="1001"/>
                      <a:pt x="9513" y="2834"/>
                      <a:pt x="9597" y="5096"/>
                    </a:cubicBezTo>
                    <a:lnTo>
                      <a:pt x="9192" y="5096"/>
                    </a:lnTo>
                    <a:cubicBezTo>
                      <a:pt x="9109" y="5096"/>
                      <a:pt x="9037" y="5168"/>
                      <a:pt x="9037" y="5263"/>
                    </a:cubicBezTo>
                    <a:cubicBezTo>
                      <a:pt x="9037" y="5346"/>
                      <a:pt x="9109" y="5418"/>
                      <a:pt x="9192" y="5418"/>
                    </a:cubicBezTo>
                    <a:lnTo>
                      <a:pt x="9597" y="5418"/>
                    </a:lnTo>
                    <a:cubicBezTo>
                      <a:pt x="9513" y="7704"/>
                      <a:pt x="7692" y="9525"/>
                      <a:pt x="5418" y="9609"/>
                    </a:cubicBezTo>
                    <a:lnTo>
                      <a:pt x="5418" y="9204"/>
                    </a:lnTo>
                    <a:cubicBezTo>
                      <a:pt x="5418" y="9109"/>
                      <a:pt x="5346" y="9037"/>
                      <a:pt x="5251" y="9037"/>
                    </a:cubicBezTo>
                    <a:cubicBezTo>
                      <a:pt x="5168" y="9037"/>
                      <a:pt x="5084" y="9109"/>
                      <a:pt x="5084" y="9204"/>
                    </a:cubicBezTo>
                    <a:lnTo>
                      <a:pt x="5084" y="9609"/>
                    </a:lnTo>
                    <a:cubicBezTo>
                      <a:pt x="2822" y="9513"/>
                      <a:pt x="1000" y="7680"/>
                      <a:pt x="905" y="5418"/>
                    </a:cubicBezTo>
                    <a:lnTo>
                      <a:pt x="1310" y="5418"/>
                    </a:lnTo>
                    <a:cubicBezTo>
                      <a:pt x="1393" y="5418"/>
                      <a:pt x="1477" y="5346"/>
                      <a:pt x="1477" y="5263"/>
                    </a:cubicBezTo>
                    <a:cubicBezTo>
                      <a:pt x="1477" y="5168"/>
                      <a:pt x="1393" y="5096"/>
                      <a:pt x="1310" y="5096"/>
                    </a:cubicBezTo>
                    <a:lnTo>
                      <a:pt x="905" y="5096"/>
                    </a:lnTo>
                    <a:cubicBezTo>
                      <a:pt x="1000" y="2834"/>
                      <a:pt x="2822" y="1001"/>
                      <a:pt x="5084" y="905"/>
                    </a:cubicBezTo>
                    <a:lnTo>
                      <a:pt x="5084" y="1310"/>
                    </a:lnTo>
                    <a:cubicBezTo>
                      <a:pt x="5084" y="1405"/>
                      <a:pt x="5168" y="1477"/>
                      <a:pt x="5251" y="1477"/>
                    </a:cubicBezTo>
                    <a:cubicBezTo>
                      <a:pt x="5346" y="1477"/>
                      <a:pt x="5418" y="1405"/>
                      <a:pt x="5418" y="1310"/>
                    </a:cubicBezTo>
                    <a:lnTo>
                      <a:pt x="5418" y="905"/>
                    </a:lnTo>
                    <a:close/>
                    <a:moveTo>
                      <a:pt x="5251" y="0"/>
                    </a:moveTo>
                    <a:cubicBezTo>
                      <a:pt x="5168" y="0"/>
                      <a:pt x="5084" y="84"/>
                      <a:pt x="5084" y="167"/>
                    </a:cubicBezTo>
                    <a:lnTo>
                      <a:pt x="5084" y="572"/>
                    </a:lnTo>
                    <a:cubicBezTo>
                      <a:pt x="2632" y="655"/>
                      <a:pt x="655" y="2644"/>
                      <a:pt x="560" y="5096"/>
                    </a:cubicBezTo>
                    <a:lnTo>
                      <a:pt x="167" y="5096"/>
                    </a:lnTo>
                    <a:cubicBezTo>
                      <a:pt x="72" y="5096"/>
                      <a:pt x="0" y="5168"/>
                      <a:pt x="0" y="5263"/>
                    </a:cubicBezTo>
                    <a:cubicBezTo>
                      <a:pt x="0" y="5346"/>
                      <a:pt x="72" y="5418"/>
                      <a:pt x="167" y="5418"/>
                    </a:cubicBezTo>
                    <a:lnTo>
                      <a:pt x="560" y="5418"/>
                    </a:lnTo>
                    <a:cubicBezTo>
                      <a:pt x="655" y="7882"/>
                      <a:pt x="2632" y="9859"/>
                      <a:pt x="5084" y="9942"/>
                    </a:cubicBezTo>
                    <a:lnTo>
                      <a:pt x="5084" y="10347"/>
                    </a:lnTo>
                    <a:cubicBezTo>
                      <a:pt x="5084" y="10442"/>
                      <a:pt x="5168" y="10514"/>
                      <a:pt x="5251" y="10514"/>
                    </a:cubicBezTo>
                    <a:cubicBezTo>
                      <a:pt x="5346" y="10514"/>
                      <a:pt x="5418" y="10442"/>
                      <a:pt x="5418" y="10347"/>
                    </a:cubicBezTo>
                    <a:lnTo>
                      <a:pt x="5418" y="9942"/>
                    </a:lnTo>
                    <a:cubicBezTo>
                      <a:pt x="7870" y="9859"/>
                      <a:pt x="9847" y="7882"/>
                      <a:pt x="9942" y="5418"/>
                    </a:cubicBezTo>
                    <a:lnTo>
                      <a:pt x="10347" y="5418"/>
                    </a:lnTo>
                    <a:cubicBezTo>
                      <a:pt x="10430" y="5418"/>
                      <a:pt x="10502" y="5346"/>
                      <a:pt x="10502" y="5263"/>
                    </a:cubicBezTo>
                    <a:cubicBezTo>
                      <a:pt x="10502" y="5168"/>
                      <a:pt x="10442" y="5096"/>
                      <a:pt x="10347" y="5096"/>
                    </a:cubicBezTo>
                    <a:lnTo>
                      <a:pt x="9942" y="5096"/>
                    </a:lnTo>
                    <a:cubicBezTo>
                      <a:pt x="9847" y="2644"/>
                      <a:pt x="7870" y="655"/>
                      <a:pt x="5418" y="572"/>
                    </a:cubicBezTo>
                    <a:lnTo>
                      <a:pt x="5418" y="167"/>
                    </a:lnTo>
                    <a:cubicBezTo>
                      <a:pt x="5418" y="84"/>
                      <a:pt x="5346" y="0"/>
                      <a:pt x="52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5" name="Google Shape;625;p28"/>
          <p:cNvGrpSpPr/>
          <p:nvPr/>
        </p:nvGrpSpPr>
        <p:grpSpPr>
          <a:xfrm>
            <a:off x="7702127" y="3312343"/>
            <a:ext cx="715680" cy="715729"/>
            <a:chOff x="7702127" y="3312343"/>
            <a:chExt cx="715680" cy="715729"/>
          </a:xfrm>
        </p:grpSpPr>
        <p:grpSp>
          <p:nvGrpSpPr>
            <p:cNvPr id="626" name="Google Shape;626;p28"/>
            <p:cNvGrpSpPr/>
            <p:nvPr/>
          </p:nvGrpSpPr>
          <p:grpSpPr>
            <a:xfrm>
              <a:off x="7702127" y="3312343"/>
              <a:ext cx="715680" cy="715729"/>
              <a:chOff x="710265" y="1121593"/>
              <a:chExt cx="715680" cy="715729"/>
            </a:xfrm>
          </p:grpSpPr>
          <p:sp>
            <p:nvSpPr>
              <p:cNvPr id="627" name="Google Shape;627;p28"/>
              <p:cNvSpPr/>
              <p:nvPr/>
            </p:nvSpPr>
            <p:spPr>
              <a:xfrm>
                <a:off x="710265" y="1121593"/>
                <a:ext cx="715680" cy="715729"/>
              </a:xfrm>
              <a:custGeom>
                <a:rect b="b" l="l" r="r" t="t"/>
                <a:pathLst>
                  <a:path extrusionOk="0" h="19694" w="19694">
                    <a:moveTo>
                      <a:pt x="9847" y="1"/>
                    </a:moveTo>
                    <a:cubicBezTo>
                      <a:pt x="4417" y="1"/>
                      <a:pt x="0" y="4418"/>
                      <a:pt x="0" y="9847"/>
                    </a:cubicBezTo>
                    <a:cubicBezTo>
                      <a:pt x="0" y="15276"/>
                      <a:pt x="4417" y="19694"/>
                      <a:pt x="9847" y="19694"/>
                    </a:cubicBezTo>
                    <a:cubicBezTo>
                      <a:pt x="15276" y="19694"/>
                      <a:pt x="19693" y="15276"/>
                      <a:pt x="19693" y="9847"/>
                    </a:cubicBezTo>
                    <a:cubicBezTo>
                      <a:pt x="19693" y="4418"/>
                      <a:pt x="15276" y="1"/>
                      <a:pt x="98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8"/>
              <p:cNvSpPr/>
              <p:nvPr/>
            </p:nvSpPr>
            <p:spPr>
              <a:xfrm>
                <a:off x="763976" y="1175265"/>
                <a:ext cx="608292" cy="608822"/>
              </a:xfrm>
              <a:custGeom>
                <a:rect b="b" l="l" r="r" t="t"/>
                <a:pathLst>
                  <a:path extrusionOk="0" h="14824" w="14812">
                    <a:moveTo>
                      <a:pt x="7406" y="0"/>
                    </a:moveTo>
                    <a:cubicBezTo>
                      <a:pt x="3322" y="0"/>
                      <a:pt x="0" y="3322"/>
                      <a:pt x="0" y="7406"/>
                    </a:cubicBezTo>
                    <a:cubicBezTo>
                      <a:pt x="0" y="11490"/>
                      <a:pt x="3322" y="14824"/>
                      <a:pt x="7406" y="14824"/>
                    </a:cubicBezTo>
                    <a:cubicBezTo>
                      <a:pt x="11490" y="14824"/>
                      <a:pt x="14811" y="11490"/>
                      <a:pt x="14811" y="7406"/>
                    </a:cubicBezTo>
                    <a:cubicBezTo>
                      <a:pt x="14811" y="3322"/>
                      <a:pt x="11490" y="0"/>
                      <a:pt x="74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629" name="Google Shape;629;p28"/>
            <p:cNvGrpSpPr/>
            <p:nvPr/>
          </p:nvGrpSpPr>
          <p:grpSpPr>
            <a:xfrm>
              <a:off x="7928754" y="3525958"/>
              <a:ext cx="262425" cy="288500"/>
              <a:chOff x="7126600" y="3190025"/>
              <a:chExt cx="262425" cy="288500"/>
            </a:xfrm>
          </p:grpSpPr>
          <p:sp>
            <p:nvSpPr>
              <p:cNvPr id="630" name="Google Shape;630;p28"/>
              <p:cNvSpPr/>
              <p:nvPr/>
            </p:nvSpPr>
            <p:spPr>
              <a:xfrm>
                <a:off x="7256850" y="3205900"/>
                <a:ext cx="113750" cy="89625"/>
              </a:xfrm>
              <a:custGeom>
                <a:rect b="b" l="l" r="r" t="t"/>
                <a:pathLst>
                  <a:path extrusionOk="0" h="3585" w="4550">
                    <a:moveTo>
                      <a:pt x="102" y="1"/>
                    </a:moveTo>
                    <a:lnTo>
                      <a:pt x="0" y="102"/>
                    </a:lnTo>
                    <a:lnTo>
                      <a:pt x="102" y="204"/>
                    </a:lnTo>
                    <a:cubicBezTo>
                      <a:pt x="2110" y="204"/>
                      <a:pt x="3813" y="1576"/>
                      <a:pt x="4321" y="3483"/>
                    </a:cubicBezTo>
                    <a:cubicBezTo>
                      <a:pt x="4321" y="3584"/>
                      <a:pt x="4448" y="3584"/>
                      <a:pt x="4448" y="3584"/>
                    </a:cubicBezTo>
                    <a:cubicBezTo>
                      <a:pt x="4550" y="3584"/>
                      <a:pt x="4550" y="3483"/>
                      <a:pt x="4550" y="3483"/>
                    </a:cubicBezTo>
                    <a:cubicBezTo>
                      <a:pt x="4016" y="1475"/>
                      <a:pt x="2212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8"/>
              <p:cNvSpPr/>
              <p:nvPr/>
            </p:nvSpPr>
            <p:spPr>
              <a:xfrm>
                <a:off x="7142475" y="3205900"/>
                <a:ext cx="103600" cy="127100"/>
              </a:xfrm>
              <a:custGeom>
                <a:rect b="b" l="l" r="r" t="t"/>
                <a:pathLst>
                  <a:path extrusionOk="0" h="5084" w="4144">
                    <a:moveTo>
                      <a:pt x="4042" y="1"/>
                    </a:moveTo>
                    <a:cubicBezTo>
                      <a:pt x="1703" y="306"/>
                      <a:pt x="1" y="2314"/>
                      <a:pt x="1" y="4652"/>
                    </a:cubicBezTo>
                    <a:lnTo>
                      <a:pt x="1" y="4855"/>
                    </a:lnTo>
                    <a:lnTo>
                      <a:pt x="128" y="5084"/>
                    </a:lnTo>
                    <a:lnTo>
                      <a:pt x="229" y="4982"/>
                    </a:lnTo>
                    <a:lnTo>
                      <a:pt x="229" y="4652"/>
                    </a:lnTo>
                    <a:cubicBezTo>
                      <a:pt x="229" y="2441"/>
                      <a:pt x="1805" y="534"/>
                      <a:pt x="4042" y="204"/>
                    </a:cubicBezTo>
                    <a:cubicBezTo>
                      <a:pt x="4042" y="204"/>
                      <a:pt x="4143" y="204"/>
                      <a:pt x="4143" y="102"/>
                    </a:cubicBezTo>
                    <a:cubicBezTo>
                      <a:pt x="4143" y="1"/>
                      <a:pt x="4042" y="1"/>
                      <a:pt x="4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7145650" y="3338075"/>
                <a:ext cx="2575" cy="25"/>
              </a:xfrm>
              <a:custGeom>
                <a:rect b="b" l="l" r="r" t="t"/>
                <a:pathLst>
                  <a:path extrusionOk="0" h="1" w="103">
                    <a:moveTo>
                      <a:pt x="1" y="0"/>
                    </a:moveTo>
                    <a:lnTo>
                      <a:pt x="102" y="0"/>
                    </a:lnTo>
                    <a:lnTo>
                      <a:pt x="10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8"/>
              <p:cNvSpPr/>
              <p:nvPr/>
            </p:nvSpPr>
            <p:spPr>
              <a:xfrm>
                <a:off x="7298775" y="3319650"/>
                <a:ext cx="74375" cy="108675"/>
              </a:xfrm>
              <a:custGeom>
                <a:rect b="b" l="l" r="r" t="t"/>
                <a:pathLst>
                  <a:path extrusionOk="0" h="4347" w="2975">
                    <a:moveTo>
                      <a:pt x="2873" y="0"/>
                    </a:moveTo>
                    <a:lnTo>
                      <a:pt x="2771" y="102"/>
                    </a:lnTo>
                    <a:cubicBezTo>
                      <a:pt x="2771" y="1906"/>
                      <a:pt x="1602" y="3482"/>
                      <a:pt x="1" y="4117"/>
                    </a:cubicBezTo>
                    <a:cubicBezTo>
                      <a:pt x="103" y="4245"/>
                      <a:pt x="103" y="4245"/>
                      <a:pt x="230" y="4346"/>
                    </a:cubicBezTo>
                    <a:cubicBezTo>
                      <a:pt x="1805" y="3609"/>
                      <a:pt x="2974" y="2008"/>
                      <a:pt x="2974" y="102"/>
                    </a:cubicBezTo>
                    <a:lnTo>
                      <a:pt x="28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8"/>
              <p:cNvSpPr/>
              <p:nvPr/>
            </p:nvSpPr>
            <p:spPr>
              <a:xfrm>
                <a:off x="7370575" y="33145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8"/>
              <p:cNvSpPr/>
              <p:nvPr/>
            </p:nvSpPr>
            <p:spPr>
              <a:xfrm>
                <a:off x="7145650" y="3347750"/>
                <a:ext cx="71200" cy="80575"/>
              </a:xfrm>
              <a:custGeom>
                <a:rect b="b" l="l" r="r" t="t"/>
                <a:pathLst>
                  <a:path extrusionOk="0" h="3223" w="2848">
                    <a:moveTo>
                      <a:pt x="129" y="0"/>
                    </a:moveTo>
                    <a:cubicBezTo>
                      <a:pt x="114" y="0"/>
                      <a:pt x="102" y="11"/>
                      <a:pt x="102" y="45"/>
                    </a:cubicBezTo>
                    <a:cubicBezTo>
                      <a:pt x="1" y="45"/>
                      <a:pt x="1" y="45"/>
                      <a:pt x="1" y="147"/>
                    </a:cubicBezTo>
                    <a:cubicBezTo>
                      <a:pt x="407" y="1519"/>
                      <a:pt x="1373" y="2688"/>
                      <a:pt x="2644" y="3222"/>
                    </a:cubicBezTo>
                    <a:cubicBezTo>
                      <a:pt x="2746" y="3121"/>
                      <a:pt x="2746" y="3121"/>
                      <a:pt x="2847" y="2993"/>
                    </a:cubicBezTo>
                    <a:cubicBezTo>
                      <a:pt x="1576" y="2485"/>
                      <a:pt x="636" y="1418"/>
                      <a:pt x="204" y="45"/>
                    </a:cubicBezTo>
                    <a:cubicBezTo>
                      <a:pt x="204" y="45"/>
                      <a:pt x="159" y="0"/>
                      <a:pt x="1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8"/>
              <p:cNvSpPr/>
              <p:nvPr/>
            </p:nvSpPr>
            <p:spPr>
              <a:xfrm>
                <a:off x="7368050" y="3314550"/>
                <a:ext cx="2550" cy="25"/>
              </a:xfrm>
              <a:custGeom>
                <a:rect b="b" l="l" r="r" t="t"/>
                <a:pathLst>
                  <a:path extrusionOk="0" h="1" w="102">
                    <a:moveTo>
                      <a:pt x="102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7206025" y="3346325"/>
                <a:ext cx="103575" cy="132200"/>
              </a:xfrm>
              <a:custGeom>
                <a:rect b="b" l="l" r="r" t="t"/>
                <a:pathLst>
                  <a:path extrusionOk="0" h="5288" w="4143">
                    <a:moveTo>
                      <a:pt x="2033" y="204"/>
                    </a:moveTo>
                    <a:cubicBezTo>
                      <a:pt x="2770" y="204"/>
                      <a:pt x="3304" y="738"/>
                      <a:pt x="3304" y="1373"/>
                    </a:cubicBezTo>
                    <a:cubicBezTo>
                      <a:pt x="3304" y="1780"/>
                      <a:pt x="3075" y="2110"/>
                      <a:pt x="2770" y="2313"/>
                    </a:cubicBezTo>
                    <a:lnTo>
                      <a:pt x="2542" y="2415"/>
                    </a:lnTo>
                    <a:lnTo>
                      <a:pt x="2770" y="2542"/>
                    </a:lnTo>
                    <a:cubicBezTo>
                      <a:pt x="3508" y="2847"/>
                      <a:pt x="3940" y="3483"/>
                      <a:pt x="3940" y="4321"/>
                    </a:cubicBezTo>
                    <a:cubicBezTo>
                      <a:pt x="3940" y="4855"/>
                      <a:pt x="2974" y="5084"/>
                      <a:pt x="2033" y="5084"/>
                    </a:cubicBezTo>
                    <a:cubicBezTo>
                      <a:pt x="1169" y="5084"/>
                      <a:pt x="229" y="4855"/>
                      <a:pt x="229" y="4321"/>
                    </a:cubicBezTo>
                    <a:cubicBezTo>
                      <a:pt x="229" y="3483"/>
                      <a:pt x="636" y="2847"/>
                      <a:pt x="1398" y="2542"/>
                    </a:cubicBezTo>
                    <a:lnTo>
                      <a:pt x="1601" y="2415"/>
                    </a:lnTo>
                    <a:lnTo>
                      <a:pt x="1398" y="2313"/>
                    </a:lnTo>
                    <a:cubicBezTo>
                      <a:pt x="1068" y="2110"/>
                      <a:pt x="864" y="1780"/>
                      <a:pt x="864" y="1373"/>
                    </a:cubicBezTo>
                    <a:cubicBezTo>
                      <a:pt x="864" y="738"/>
                      <a:pt x="1398" y="204"/>
                      <a:pt x="2033" y="204"/>
                    </a:cubicBezTo>
                    <a:close/>
                    <a:moveTo>
                      <a:pt x="2033" y="1"/>
                    </a:moveTo>
                    <a:cubicBezTo>
                      <a:pt x="1271" y="1"/>
                      <a:pt x="636" y="636"/>
                      <a:pt x="636" y="1373"/>
                    </a:cubicBezTo>
                    <a:cubicBezTo>
                      <a:pt x="636" y="1780"/>
                      <a:pt x="864" y="2110"/>
                      <a:pt x="1169" y="2415"/>
                    </a:cubicBezTo>
                    <a:cubicBezTo>
                      <a:pt x="864" y="2542"/>
                      <a:pt x="534" y="2847"/>
                      <a:pt x="432" y="3050"/>
                    </a:cubicBezTo>
                    <a:cubicBezTo>
                      <a:pt x="331" y="3178"/>
                      <a:pt x="331" y="3178"/>
                      <a:pt x="229" y="3279"/>
                    </a:cubicBezTo>
                    <a:cubicBezTo>
                      <a:pt x="127" y="3584"/>
                      <a:pt x="0" y="3915"/>
                      <a:pt x="0" y="4321"/>
                    </a:cubicBezTo>
                    <a:cubicBezTo>
                      <a:pt x="0" y="4957"/>
                      <a:pt x="1068" y="5287"/>
                      <a:pt x="2033" y="5287"/>
                    </a:cubicBezTo>
                    <a:cubicBezTo>
                      <a:pt x="3075" y="5287"/>
                      <a:pt x="4143" y="4957"/>
                      <a:pt x="4143" y="4321"/>
                    </a:cubicBezTo>
                    <a:cubicBezTo>
                      <a:pt x="4143" y="3915"/>
                      <a:pt x="4041" y="3584"/>
                      <a:pt x="3940" y="3279"/>
                    </a:cubicBezTo>
                    <a:cubicBezTo>
                      <a:pt x="3813" y="3178"/>
                      <a:pt x="3813" y="3178"/>
                      <a:pt x="3711" y="3050"/>
                    </a:cubicBezTo>
                    <a:cubicBezTo>
                      <a:pt x="3609" y="2847"/>
                      <a:pt x="3304" y="2542"/>
                      <a:pt x="2974" y="2415"/>
                    </a:cubicBezTo>
                    <a:cubicBezTo>
                      <a:pt x="3304" y="2110"/>
                      <a:pt x="3508" y="1780"/>
                      <a:pt x="3508" y="1373"/>
                    </a:cubicBezTo>
                    <a:cubicBezTo>
                      <a:pt x="3508" y="636"/>
                      <a:pt x="2872" y="1"/>
                      <a:pt x="20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8"/>
              <p:cNvSpPr/>
              <p:nvPr/>
            </p:nvSpPr>
            <p:spPr>
              <a:xfrm>
                <a:off x="7195850" y="3229425"/>
                <a:ext cx="124550" cy="106125"/>
              </a:xfrm>
              <a:custGeom>
                <a:rect b="b" l="l" r="r" t="t"/>
                <a:pathLst>
                  <a:path extrusionOk="0" h="4245" w="4982">
                    <a:moveTo>
                      <a:pt x="1373" y="1703"/>
                    </a:moveTo>
                    <a:cubicBezTo>
                      <a:pt x="1475" y="1703"/>
                      <a:pt x="1475" y="1805"/>
                      <a:pt x="1475" y="1805"/>
                    </a:cubicBezTo>
                    <a:cubicBezTo>
                      <a:pt x="1475" y="1906"/>
                      <a:pt x="1475" y="2008"/>
                      <a:pt x="1373" y="2008"/>
                    </a:cubicBezTo>
                    <a:cubicBezTo>
                      <a:pt x="1271" y="2008"/>
                      <a:pt x="1271" y="1906"/>
                      <a:pt x="1271" y="1805"/>
                    </a:cubicBezTo>
                    <a:cubicBezTo>
                      <a:pt x="1271" y="1805"/>
                      <a:pt x="1271" y="1703"/>
                      <a:pt x="1373" y="1703"/>
                    </a:cubicBezTo>
                    <a:close/>
                    <a:moveTo>
                      <a:pt x="2440" y="1703"/>
                    </a:moveTo>
                    <a:cubicBezTo>
                      <a:pt x="2542" y="1703"/>
                      <a:pt x="2644" y="1805"/>
                      <a:pt x="2644" y="1805"/>
                    </a:cubicBezTo>
                    <a:cubicBezTo>
                      <a:pt x="2644" y="1906"/>
                      <a:pt x="2542" y="2008"/>
                      <a:pt x="2440" y="2008"/>
                    </a:cubicBezTo>
                    <a:cubicBezTo>
                      <a:pt x="2440" y="2008"/>
                      <a:pt x="2313" y="1906"/>
                      <a:pt x="2313" y="1805"/>
                    </a:cubicBezTo>
                    <a:lnTo>
                      <a:pt x="2440" y="1703"/>
                    </a:lnTo>
                    <a:close/>
                    <a:moveTo>
                      <a:pt x="3584" y="1703"/>
                    </a:moveTo>
                    <a:cubicBezTo>
                      <a:pt x="3711" y="1703"/>
                      <a:pt x="3711" y="1805"/>
                      <a:pt x="3711" y="1805"/>
                    </a:cubicBezTo>
                    <a:cubicBezTo>
                      <a:pt x="3711" y="1906"/>
                      <a:pt x="3711" y="2008"/>
                      <a:pt x="3584" y="2008"/>
                    </a:cubicBezTo>
                    <a:cubicBezTo>
                      <a:pt x="3482" y="2008"/>
                      <a:pt x="3482" y="1906"/>
                      <a:pt x="3482" y="1805"/>
                    </a:cubicBezTo>
                    <a:cubicBezTo>
                      <a:pt x="3482" y="1805"/>
                      <a:pt x="3482" y="1703"/>
                      <a:pt x="3584" y="1703"/>
                    </a:cubicBezTo>
                    <a:close/>
                    <a:moveTo>
                      <a:pt x="1373" y="1500"/>
                    </a:moveTo>
                    <a:cubicBezTo>
                      <a:pt x="1170" y="1500"/>
                      <a:pt x="1043" y="1601"/>
                      <a:pt x="1043" y="1805"/>
                    </a:cubicBezTo>
                    <a:cubicBezTo>
                      <a:pt x="1043" y="2008"/>
                      <a:pt x="1170" y="2237"/>
                      <a:pt x="1373" y="2237"/>
                    </a:cubicBezTo>
                    <a:cubicBezTo>
                      <a:pt x="1576" y="2237"/>
                      <a:pt x="1678" y="2008"/>
                      <a:pt x="1678" y="1805"/>
                    </a:cubicBezTo>
                    <a:cubicBezTo>
                      <a:pt x="1678" y="1601"/>
                      <a:pt x="1576" y="1500"/>
                      <a:pt x="1373" y="1500"/>
                    </a:cubicBezTo>
                    <a:close/>
                    <a:moveTo>
                      <a:pt x="2440" y="1500"/>
                    </a:moveTo>
                    <a:cubicBezTo>
                      <a:pt x="2313" y="1500"/>
                      <a:pt x="2110" y="1601"/>
                      <a:pt x="2110" y="1805"/>
                    </a:cubicBezTo>
                    <a:cubicBezTo>
                      <a:pt x="2110" y="2008"/>
                      <a:pt x="2313" y="2237"/>
                      <a:pt x="2440" y="2237"/>
                    </a:cubicBezTo>
                    <a:cubicBezTo>
                      <a:pt x="2644" y="2237"/>
                      <a:pt x="2847" y="2008"/>
                      <a:pt x="2847" y="1805"/>
                    </a:cubicBezTo>
                    <a:cubicBezTo>
                      <a:pt x="2847" y="1601"/>
                      <a:pt x="2644" y="1500"/>
                      <a:pt x="2440" y="1500"/>
                    </a:cubicBezTo>
                    <a:close/>
                    <a:moveTo>
                      <a:pt x="3584" y="1500"/>
                    </a:moveTo>
                    <a:cubicBezTo>
                      <a:pt x="3381" y="1500"/>
                      <a:pt x="3279" y="1601"/>
                      <a:pt x="3279" y="1805"/>
                    </a:cubicBezTo>
                    <a:cubicBezTo>
                      <a:pt x="3279" y="2008"/>
                      <a:pt x="3381" y="2237"/>
                      <a:pt x="3584" y="2237"/>
                    </a:cubicBezTo>
                    <a:cubicBezTo>
                      <a:pt x="3813" y="2237"/>
                      <a:pt x="3915" y="2008"/>
                      <a:pt x="3915" y="1805"/>
                    </a:cubicBezTo>
                    <a:cubicBezTo>
                      <a:pt x="3915" y="1601"/>
                      <a:pt x="3813" y="1500"/>
                      <a:pt x="3584" y="1500"/>
                    </a:cubicBezTo>
                    <a:close/>
                    <a:moveTo>
                      <a:pt x="2440" y="229"/>
                    </a:moveTo>
                    <a:cubicBezTo>
                      <a:pt x="2542" y="229"/>
                      <a:pt x="2644" y="331"/>
                      <a:pt x="2745" y="331"/>
                    </a:cubicBezTo>
                    <a:cubicBezTo>
                      <a:pt x="3482" y="331"/>
                      <a:pt x="4347" y="635"/>
                      <a:pt x="4652" y="1373"/>
                    </a:cubicBezTo>
                    <a:cubicBezTo>
                      <a:pt x="4753" y="1500"/>
                      <a:pt x="4753" y="1703"/>
                      <a:pt x="4753" y="1805"/>
                    </a:cubicBezTo>
                    <a:cubicBezTo>
                      <a:pt x="4753" y="2643"/>
                      <a:pt x="4016" y="3406"/>
                      <a:pt x="3381" y="3812"/>
                    </a:cubicBezTo>
                    <a:cubicBezTo>
                      <a:pt x="3279" y="3812"/>
                      <a:pt x="3177" y="3914"/>
                      <a:pt x="3076" y="3914"/>
                    </a:cubicBezTo>
                    <a:cubicBezTo>
                      <a:pt x="3177" y="3711"/>
                      <a:pt x="3279" y="3609"/>
                      <a:pt x="3381" y="3406"/>
                    </a:cubicBezTo>
                    <a:lnTo>
                      <a:pt x="3482" y="3177"/>
                    </a:lnTo>
                    <a:lnTo>
                      <a:pt x="3279" y="3177"/>
                    </a:lnTo>
                    <a:cubicBezTo>
                      <a:pt x="3076" y="3279"/>
                      <a:pt x="2745" y="3279"/>
                      <a:pt x="2440" y="3279"/>
                    </a:cubicBezTo>
                    <a:cubicBezTo>
                      <a:pt x="1271" y="3279"/>
                      <a:pt x="204" y="2643"/>
                      <a:pt x="204" y="1805"/>
                    </a:cubicBezTo>
                    <a:cubicBezTo>
                      <a:pt x="204" y="966"/>
                      <a:pt x="1271" y="229"/>
                      <a:pt x="2440" y="229"/>
                    </a:cubicBezTo>
                    <a:close/>
                    <a:moveTo>
                      <a:pt x="2440" y="0"/>
                    </a:moveTo>
                    <a:cubicBezTo>
                      <a:pt x="1170" y="0"/>
                      <a:pt x="0" y="864"/>
                      <a:pt x="0" y="1805"/>
                    </a:cubicBezTo>
                    <a:cubicBezTo>
                      <a:pt x="0" y="2770"/>
                      <a:pt x="1170" y="3507"/>
                      <a:pt x="2440" y="3507"/>
                    </a:cubicBezTo>
                    <a:lnTo>
                      <a:pt x="3076" y="3507"/>
                    </a:lnTo>
                    <a:cubicBezTo>
                      <a:pt x="3076" y="3609"/>
                      <a:pt x="2949" y="3711"/>
                      <a:pt x="2949" y="3711"/>
                    </a:cubicBezTo>
                    <a:lnTo>
                      <a:pt x="2847" y="3812"/>
                    </a:lnTo>
                    <a:cubicBezTo>
                      <a:pt x="2745" y="3914"/>
                      <a:pt x="2644" y="4041"/>
                      <a:pt x="2644" y="4143"/>
                    </a:cubicBezTo>
                    <a:cubicBezTo>
                      <a:pt x="2644" y="4143"/>
                      <a:pt x="2644" y="4245"/>
                      <a:pt x="2745" y="4245"/>
                    </a:cubicBezTo>
                    <a:lnTo>
                      <a:pt x="2847" y="4245"/>
                    </a:lnTo>
                    <a:cubicBezTo>
                      <a:pt x="2847" y="4245"/>
                      <a:pt x="2949" y="4245"/>
                      <a:pt x="3076" y="4143"/>
                    </a:cubicBezTo>
                    <a:cubicBezTo>
                      <a:pt x="3279" y="4143"/>
                      <a:pt x="3381" y="4041"/>
                      <a:pt x="3482" y="4041"/>
                    </a:cubicBezTo>
                    <a:cubicBezTo>
                      <a:pt x="4220" y="3609"/>
                      <a:pt x="4982" y="2770"/>
                      <a:pt x="4982" y="1805"/>
                    </a:cubicBezTo>
                    <a:cubicBezTo>
                      <a:pt x="4982" y="1601"/>
                      <a:pt x="4855" y="1500"/>
                      <a:pt x="4855" y="1271"/>
                    </a:cubicBezTo>
                    <a:cubicBezTo>
                      <a:pt x="4550" y="534"/>
                      <a:pt x="3584" y="102"/>
                      <a:pt x="2745" y="102"/>
                    </a:cubicBezTo>
                    <a:cubicBezTo>
                      <a:pt x="2644" y="102"/>
                      <a:pt x="2542" y="0"/>
                      <a:pt x="24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8"/>
              <p:cNvSpPr/>
              <p:nvPr/>
            </p:nvSpPr>
            <p:spPr>
              <a:xfrm>
                <a:off x="7251125" y="3190025"/>
                <a:ext cx="21625" cy="36875"/>
              </a:xfrm>
              <a:custGeom>
                <a:rect b="b" l="l" r="r" t="t"/>
                <a:pathLst>
                  <a:path extrusionOk="0" h="1475" w="865">
                    <a:moveTo>
                      <a:pt x="636" y="0"/>
                    </a:moveTo>
                    <a:lnTo>
                      <a:pt x="1" y="636"/>
                    </a:lnTo>
                    <a:lnTo>
                      <a:pt x="1" y="737"/>
                    </a:lnTo>
                    <a:lnTo>
                      <a:pt x="636" y="1373"/>
                    </a:lnTo>
                    <a:lnTo>
                      <a:pt x="738" y="1474"/>
                    </a:lnTo>
                    <a:lnTo>
                      <a:pt x="738" y="1373"/>
                    </a:lnTo>
                    <a:cubicBezTo>
                      <a:pt x="865" y="1373"/>
                      <a:pt x="865" y="1271"/>
                      <a:pt x="738" y="1271"/>
                    </a:cubicBezTo>
                    <a:lnTo>
                      <a:pt x="331" y="839"/>
                    </a:lnTo>
                    <a:lnTo>
                      <a:pt x="229" y="737"/>
                    </a:lnTo>
                    <a:lnTo>
                      <a:pt x="331" y="636"/>
                    </a:lnTo>
                    <a:lnTo>
                      <a:pt x="738" y="102"/>
                    </a:lnTo>
                    <a:cubicBezTo>
                      <a:pt x="865" y="102"/>
                      <a:pt x="865" y="0"/>
                      <a:pt x="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8"/>
              <p:cNvSpPr/>
              <p:nvPr/>
            </p:nvSpPr>
            <p:spPr>
              <a:xfrm>
                <a:off x="7352150" y="3314550"/>
                <a:ext cx="36875" cy="21000"/>
              </a:xfrm>
              <a:custGeom>
                <a:rect b="b" l="l" r="r" t="t"/>
                <a:pathLst>
                  <a:path extrusionOk="0" h="840" w="1475">
                    <a:moveTo>
                      <a:pt x="636" y="1"/>
                    </a:moveTo>
                    <a:lnTo>
                      <a:pt x="102" y="636"/>
                    </a:lnTo>
                    <a:cubicBezTo>
                      <a:pt x="1" y="636"/>
                      <a:pt x="1" y="738"/>
                      <a:pt x="102" y="840"/>
                    </a:cubicBezTo>
                    <a:lnTo>
                      <a:pt x="204" y="840"/>
                    </a:lnTo>
                    <a:lnTo>
                      <a:pt x="636" y="306"/>
                    </a:lnTo>
                    <a:lnTo>
                      <a:pt x="738" y="204"/>
                    </a:lnTo>
                    <a:lnTo>
                      <a:pt x="839" y="306"/>
                    </a:lnTo>
                    <a:lnTo>
                      <a:pt x="1373" y="840"/>
                    </a:lnTo>
                    <a:lnTo>
                      <a:pt x="1475" y="840"/>
                    </a:lnTo>
                    <a:lnTo>
                      <a:pt x="1475" y="636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8"/>
              <p:cNvSpPr/>
              <p:nvPr/>
            </p:nvSpPr>
            <p:spPr>
              <a:xfrm>
                <a:off x="7126600" y="3317100"/>
                <a:ext cx="37500" cy="21000"/>
              </a:xfrm>
              <a:custGeom>
                <a:rect b="b" l="l" r="r" t="t"/>
                <a:pathLst>
                  <a:path extrusionOk="0" h="840" w="1500">
                    <a:moveTo>
                      <a:pt x="0" y="0"/>
                    </a:moveTo>
                    <a:lnTo>
                      <a:pt x="0" y="204"/>
                    </a:lnTo>
                    <a:lnTo>
                      <a:pt x="636" y="839"/>
                    </a:lnTo>
                    <a:lnTo>
                      <a:pt x="864" y="839"/>
                    </a:lnTo>
                    <a:lnTo>
                      <a:pt x="1500" y="204"/>
                    </a:lnTo>
                    <a:lnTo>
                      <a:pt x="1500" y="0"/>
                    </a:lnTo>
                    <a:lnTo>
                      <a:pt x="1271" y="0"/>
                    </a:lnTo>
                    <a:lnTo>
                      <a:pt x="864" y="534"/>
                    </a:lnTo>
                    <a:lnTo>
                      <a:pt x="763" y="636"/>
                    </a:lnTo>
                    <a:lnTo>
                      <a:pt x="636" y="407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9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Infographics</a:t>
            </a:r>
            <a:endParaRPr/>
          </a:p>
        </p:txBody>
      </p:sp>
      <p:grpSp>
        <p:nvGrpSpPr>
          <p:cNvPr id="647" name="Google Shape;647;p29"/>
          <p:cNvGrpSpPr/>
          <p:nvPr/>
        </p:nvGrpSpPr>
        <p:grpSpPr>
          <a:xfrm>
            <a:off x="3687831" y="850825"/>
            <a:ext cx="1713000" cy="881050"/>
            <a:chOff x="3687831" y="850825"/>
            <a:chExt cx="1713000" cy="881050"/>
          </a:xfrm>
        </p:grpSpPr>
        <p:sp>
          <p:nvSpPr>
            <p:cNvPr id="648" name="Google Shape;648;p29"/>
            <p:cNvSpPr txBox="1"/>
            <p:nvPr/>
          </p:nvSpPr>
          <p:spPr>
            <a:xfrm>
              <a:off x="3687831" y="977075"/>
              <a:ext cx="171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 is hot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9" name="Google Shape;649;p29"/>
            <p:cNvSpPr txBox="1"/>
            <p:nvPr/>
          </p:nvSpPr>
          <p:spPr>
            <a:xfrm>
              <a:off x="3687831" y="850825"/>
              <a:ext cx="171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0" name="Google Shape;650;p29"/>
          <p:cNvGrpSpPr/>
          <p:nvPr/>
        </p:nvGrpSpPr>
        <p:grpSpPr>
          <a:xfrm>
            <a:off x="6566881" y="2012375"/>
            <a:ext cx="1743000" cy="881050"/>
            <a:chOff x="6643081" y="2012375"/>
            <a:chExt cx="1743000" cy="881050"/>
          </a:xfrm>
        </p:grpSpPr>
        <p:sp>
          <p:nvSpPr>
            <p:cNvPr id="651" name="Google Shape;651;p29"/>
            <p:cNvSpPr txBox="1"/>
            <p:nvPr/>
          </p:nvSpPr>
          <p:spPr>
            <a:xfrm>
              <a:off x="6643081" y="213862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2" name="Google Shape;652;p29"/>
            <p:cNvSpPr txBox="1"/>
            <p:nvPr/>
          </p:nvSpPr>
          <p:spPr>
            <a:xfrm>
              <a:off x="6914581" y="201237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3" name="Google Shape;653;p29"/>
          <p:cNvGrpSpPr/>
          <p:nvPr/>
        </p:nvGrpSpPr>
        <p:grpSpPr>
          <a:xfrm>
            <a:off x="834119" y="2012375"/>
            <a:ext cx="1743013" cy="881050"/>
            <a:chOff x="757919" y="2012375"/>
            <a:chExt cx="1743013" cy="881050"/>
          </a:xfrm>
        </p:grpSpPr>
        <p:sp>
          <p:nvSpPr>
            <p:cNvPr id="654" name="Google Shape;654;p29"/>
            <p:cNvSpPr txBox="1"/>
            <p:nvPr/>
          </p:nvSpPr>
          <p:spPr>
            <a:xfrm>
              <a:off x="757931" y="213862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5" name="Google Shape;655;p29"/>
            <p:cNvSpPr txBox="1"/>
            <p:nvPr/>
          </p:nvSpPr>
          <p:spPr>
            <a:xfrm>
              <a:off x="757919" y="201237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6" name="Google Shape;656;p29"/>
          <p:cNvGrpSpPr/>
          <p:nvPr/>
        </p:nvGrpSpPr>
        <p:grpSpPr>
          <a:xfrm>
            <a:off x="834119" y="3479175"/>
            <a:ext cx="1743013" cy="881050"/>
            <a:chOff x="757919" y="3479175"/>
            <a:chExt cx="1743013" cy="881050"/>
          </a:xfrm>
        </p:grpSpPr>
        <p:sp>
          <p:nvSpPr>
            <p:cNvPr id="657" name="Google Shape;657;p29"/>
            <p:cNvSpPr txBox="1"/>
            <p:nvPr/>
          </p:nvSpPr>
          <p:spPr>
            <a:xfrm>
              <a:off x="757931" y="360542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8" name="Google Shape;658;p29"/>
            <p:cNvSpPr txBox="1"/>
            <p:nvPr/>
          </p:nvSpPr>
          <p:spPr>
            <a:xfrm>
              <a:off x="757919" y="347917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77EAD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77EAD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9" name="Google Shape;659;p29"/>
          <p:cNvGrpSpPr/>
          <p:nvPr/>
        </p:nvGrpSpPr>
        <p:grpSpPr>
          <a:xfrm>
            <a:off x="6566881" y="3479175"/>
            <a:ext cx="1743000" cy="881050"/>
            <a:chOff x="6643081" y="3479175"/>
            <a:chExt cx="1743000" cy="881050"/>
          </a:xfrm>
        </p:grpSpPr>
        <p:sp>
          <p:nvSpPr>
            <p:cNvPr id="660" name="Google Shape;660;p29"/>
            <p:cNvSpPr txBox="1"/>
            <p:nvPr/>
          </p:nvSpPr>
          <p:spPr>
            <a:xfrm>
              <a:off x="6643081" y="360542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1" name="Google Shape;661;p29"/>
            <p:cNvSpPr txBox="1"/>
            <p:nvPr/>
          </p:nvSpPr>
          <p:spPr>
            <a:xfrm>
              <a:off x="6914581" y="347917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2" name="Google Shape;662;p29"/>
          <p:cNvGrpSpPr/>
          <p:nvPr/>
        </p:nvGrpSpPr>
        <p:grpSpPr>
          <a:xfrm>
            <a:off x="2805918" y="1731836"/>
            <a:ext cx="3476826" cy="2987951"/>
            <a:chOff x="2805918" y="1731836"/>
            <a:chExt cx="3476826" cy="2987951"/>
          </a:xfrm>
        </p:grpSpPr>
        <p:grpSp>
          <p:nvGrpSpPr>
            <p:cNvPr id="663" name="Google Shape;663;p29"/>
            <p:cNvGrpSpPr/>
            <p:nvPr/>
          </p:nvGrpSpPr>
          <p:grpSpPr>
            <a:xfrm>
              <a:off x="2805918" y="1731836"/>
              <a:ext cx="3476826" cy="2987951"/>
              <a:chOff x="2714475" y="1233950"/>
              <a:chExt cx="3568537" cy="3066767"/>
            </a:xfrm>
          </p:grpSpPr>
          <p:sp>
            <p:nvSpPr>
              <p:cNvPr id="664" name="Google Shape;664;p29"/>
              <p:cNvSpPr/>
              <p:nvPr/>
            </p:nvSpPr>
            <p:spPr>
              <a:xfrm>
                <a:off x="2717037" y="1268629"/>
                <a:ext cx="1360264" cy="1542113"/>
              </a:xfrm>
              <a:custGeom>
                <a:rect b="b" l="l" r="r" t="t"/>
                <a:pathLst>
                  <a:path extrusionOk="0" h="54782" w="48322">
                    <a:moveTo>
                      <a:pt x="32070" y="1"/>
                    </a:moveTo>
                    <a:cubicBezTo>
                      <a:pt x="30244" y="960"/>
                      <a:pt x="28738" y="2283"/>
                      <a:pt x="27688" y="4087"/>
                    </a:cubicBezTo>
                    <a:lnTo>
                      <a:pt x="1439" y="49646"/>
                    </a:lnTo>
                    <a:cubicBezTo>
                      <a:pt x="480" y="51266"/>
                      <a:pt x="115" y="52978"/>
                      <a:pt x="1" y="54690"/>
                    </a:cubicBezTo>
                    <a:lnTo>
                      <a:pt x="32732" y="54782"/>
                    </a:lnTo>
                    <a:cubicBezTo>
                      <a:pt x="32823" y="53823"/>
                      <a:pt x="33006" y="52978"/>
                      <a:pt x="33485" y="52111"/>
                    </a:cubicBezTo>
                    <a:lnTo>
                      <a:pt x="45948" y="30724"/>
                    </a:lnTo>
                    <a:cubicBezTo>
                      <a:pt x="46519" y="29674"/>
                      <a:pt x="47272" y="28920"/>
                      <a:pt x="48322" y="28441"/>
                    </a:cubicBezTo>
                    <a:lnTo>
                      <a:pt x="32070" y="1"/>
                    </a:lnTo>
                    <a:close/>
                  </a:path>
                </a:pathLst>
              </a:custGeom>
              <a:solidFill>
                <a:srgbClr val="03C2A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9"/>
              <p:cNvSpPr/>
              <p:nvPr/>
            </p:nvSpPr>
            <p:spPr>
              <a:xfrm>
                <a:off x="2714475" y="2808091"/>
                <a:ext cx="1322994" cy="1480268"/>
              </a:xfrm>
              <a:custGeom>
                <a:rect b="b" l="l" r="r" t="t"/>
                <a:pathLst>
                  <a:path extrusionOk="0" h="52585" w="46998">
                    <a:moveTo>
                      <a:pt x="92" y="0"/>
                    </a:moveTo>
                    <a:cubicBezTo>
                      <a:pt x="0" y="1986"/>
                      <a:pt x="480" y="3995"/>
                      <a:pt x="1530" y="5707"/>
                    </a:cubicBezTo>
                    <a:lnTo>
                      <a:pt x="27779" y="51266"/>
                    </a:lnTo>
                    <a:cubicBezTo>
                      <a:pt x="28297" y="52156"/>
                      <a:pt x="29182" y="52584"/>
                      <a:pt x="30072" y="52584"/>
                    </a:cubicBezTo>
                    <a:cubicBezTo>
                      <a:pt x="30985" y="52584"/>
                      <a:pt x="31903" y="52133"/>
                      <a:pt x="32435" y="51266"/>
                    </a:cubicBezTo>
                    <a:lnTo>
                      <a:pt x="46427" y="28144"/>
                    </a:lnTo>
                    <a:cubicBezTo>
                      <a:pt x="46998" y="27208"/>
                      <a:pt x="46998" y="26067"/>
                      <a:pt x="46313" y="25199"/>
                    </a:cubicBezTo>
                    <a:cubicBezTo>
                      <a:pt x="46221" y="25017"/>
                      <a:pt x="46130" y="24925"/>
                      <a:pt x="46039" y="24720"/>
                    </a:cubicBezTo>
                    <a:lnTo>
                      <a:pt x="33576" y="3241"/>
                    </a:lnTo>
                    <a:cubicBezTo>
                      <a:pt x="33006" y="2283"/>
                      <a:pt x="32823" y="1141"/>
                      <a:pt x="32823" y="92"/>
                    </a:cubicBez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77EAD7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9"/>
              <p:cNvSpPr/>
              <p:nvPr/>
            </p:nvSpPr>
            <p:spPr>
              <a:xfrm>
                <a:off x="3619769" y="1233950"/>
                <a:ext cx="1799095" cy="848807"/>
              </a:xfrm>
              <a:custGeom>
                <a:rect b="b" l="l" r="r" t="t"/>
                <a:pathLst>
                  <a:path extrusionOk="0" h="30153" w="63911">
                    <a:moveTo>
                      <a:pt x="4930" y="0"/>
                    </a:moveTo>
                    <a:cubicBezTo>
                      <a:pt x="3127" y="0"/>
                      <a:pt x="1507" y="480"/>
                      <a:pt x="0" y="1233"/>
                    </a:cubicBezTo>
                    <a:lnTo>
                      <a:pt x="16252" y="29673"/>
                    </a:lnTo>
                    <a:cubicBezTo>
                      <a:pt x="17005" y="29285"/>
                      <a:pt x="17964" y="29011"/>
                      <a:pt x="18831" y="29011"/>
                    </a:cubicBezTo>
                    <a:lnTo>
                      <a:pt x="43642" y="29011"/>
                    </a:lnTo>
                    <a:cubicBezTo>
                      <a:pt x="44875" y="29011"/>
                      <a:pt x="46016" y="29376"/>
                      <a:pt x="46975" y="30152"/>
                    </a:cubicBezTo>
                    <a:lnTo>
                      <a:pt x="63911" y="2100"/>
                    </a:lnTo>
                    <a:cubicBezTo>
                      <a:pt x="62085" y="754"/>
                      <a:pt x="59917" y="0"/>
                      <a:pt x="57520" y="0"/>
                    </a:cubicBezTo>
                    <a:close/>
                  </a:path>
                </a:pathLst>
              </a:custGeom>
              <a:solidFill>
                <a:srgbClr val="2B8597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9"/>
              <p:cNvSpPr/>
              <p:nvPr/>
            </p:nvSpPr>
            <p:spPr>
              <a:xfrm>
                <a:off x="4942031" y="1293063"/>
                <a:ext cx="1338420" cy="1517679"/>
              </a:xfrm>
              <a:custGeom>
                <a:rect b="b" l="l" r="r" t="t"/>
                <a:pathLst>
                  <a:path extrusionOk="0" h="53914" w="47546">
                    <a:moveTo>
                      <a:pt x="16937" y="0"/>
                    </a:moveTo>
                    <a:lnTo>
                      <a:pt x="1" y="28052"/>
                    </a:lnTo>
                    <a:cubicBezTo>
                      <a:pt x="663" y="28532"/>
                      <a:pt x="1233" y="29102"/>
                      <a:pt x="1712" y="29856"/>
                    </a:cubicBezTo>
                    <a:lnTo>
                      <a:pt x="14084" y="51243"/>
                    </a:lnTo>
                    <a:cubicBezTo>
                      <a:pt x="14540" y="52110"/>
                      <a:pt x="14746" y="52955"/>
                      <a:pt x="14837" y="53914"/>
                    </a:cubicBezTo>
                    <a:lnTo>
                      <a:pt x="47546" y="53822"/>
                    </a:lnTo>
                    <a:cubicBezTo>
                      <a:pt x="47546" y="52110"/>
                      <a:pt x="47066" y="50398"/>
                      <a:pt x="46131" y="48778"/>
                    </a:cubicBezTo>
                    <a:lnTo>
                      <a:pt x="19881" y="3219"/>
                    </a:lnTo>
                    <a:cubicBezTo>
                      <a:pt x="19105" y="1986"/>
                      <a:pt x="18170" y="845"/>
                      <a:pt x="16937" y="0"/>
                    </a:cubicBezTo>
                    <a:close/>
                  </a:path>
                </a:pathLst>
              </a:custGeom>
              <a:solidFill>
                <a:srgbClr val="4F67A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9"/>
              <p:cNvSpPr/>
              <p:nvPr/>
            </p:nvSpPr>
            <p:spPr>
              <a:xfrm>
                <a:off x="4952953" y="2808091"/>
                <a:ext cx="1330059" cy="1492626"/>
              </a:xfrm>
              <a:custGeom>
                <a:rect b="b" l="l" r="r" t="t"/>
                <a:pathLst>
                  <a:path extrusionOk="0" h="53024" w="47249">
                    <a:moveTo>
                      <a:pt x="47158" y="0"/>
                    </a:moveTo>
                    <a:lnTo>
                      <a:pt x="14449" y="92"/>
                    </a:lnTo>
                    <a:cubicBezTo>
                      <a:pt x="14449" y="1141"/>
                      <a:pt x="14266" y="2283"/>
                      <a:pt x="13696" y="3241"/>
                    </a:cubicBezTo>
                    <a:lnTo>
                      <a:pt x="1324" y="24720"/>
                    </a:lnTo>
                    <a:cubicBezTo>
                      <a:pt x="1142" y="24925"/>
                      <a:pt x="1028" y="25108"/>
                      <a:pt x="845" y="25291"/>
                    </a:cubicBezTo>
                    <a:cubicBezTo>
                      <a:pt x="1" y="26432"/>
                      <a:pt x="1" y="27961"/>
                      <a:pt x="663" y="29194"/>
                    </a:cubicBezTo>
                    <a:lnTo>
                      <a:pt x="13399" y="51266"/>
                    </a:lnTo>
                    <a:cubicBezTo>
                      <a:pt x="14074" y="52430"/>
                      <a:pt x="15272" y="53024"/>
                      <a:pt x="16462" y="53024"/>
                    </a:cubicBezTo>
                    <a:cubicBezTo>
                      <a:pt x="17606" y="53024"/>
                      <a:pt x="18742" y="52475"/>
                      <a:pt x="19402" y="51357"/>
                    </a:cubicBezTo>
                    <a:lnTo>
                      <a:pt x="19493" y="51266"/>
                    </a:lnTo>
                    <a:lnTo>
                      <a:pt x="45743" y="5707"/>
                    </a:lnTo>
                    <a:cubicBezTo>
                      <a:pt x="46792" y="3995"/>
                      <a:pt x="47249" y="1986"/>
                      <a:pt x="47158" y="0"/>
                    </a:cubicBezTo>
                    <a:close/>
                  </a:path>
                </a:pathLst>
              </a:custGeom>
              <a:solidFill>
                <a:srgbClr val="796295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9" name="Google Shape;669;p29"/>
              <p:cNvGrpSpPr/>
              <p:nvPr/>
            </p:nvGrpSpPr>
            <p:grpSpPr>
              <a:xfrm>
                <a:off x="5427546" y="3248459"/>
                <a:ext cx="205466" cy="339015"/>
                <a:chOff x="3301068" y="3310973"/>
                <a:chExt cx="342501" cy="565120"/>
              </a:xfrm>
            </p:grpSpPr>
            <p:sp>
              <p:nvSpPr>
                <p:cNvPr id="670" name="Google Shape;670;p29"/>
                <p:cNvSpPr/>
                <p:nvPr/>
              </p:nvSpPr>
              <p:spPr>
                <a:xfrm>
                  <a:off x="3301068" y="3310973"/>
                  <a:ext cx="342501" cy="396155"/>
                </a:xfrm>
                <a:custGeom>
                  <a:rect b="b" l="l" r="r" t="t"/>
                  <a:pathLst>
                    <a:path extrusionOk="0" h="14073" w="12167">
                      <a:moveTo>
                        <a:pt x="6156" y="0"/>
                      </a:moveTo>
                      <a:cubicBezTo>
                        <a:pt x="6037" y="0"/>
                        <a:pt x="5918" y="4"/>
                        <a:pt x="5798" y="12"/>
                      </a:cubicBezTo>
                      <a:cubicBezTo>
                        <a:pt x="2763" y="103"/>
                        <a:pt x="92" y="2774"/>
                        <a:pt x="1" y="5901"/>
                      </a:cubicBezTo>
                      <a:cubicBezTo>
                        <a:pt x="1" y="7339"/>
                        <a:pt x="480" y="8754"/>
                        <a:pt x="1416" y="9895"/>
                      </a:cubicBezTo>
                      <a:cubicBezTo>
                        <a:pt x="2283" y="11036"/>
                        <a:pt x="2763" y="12269"/>
                        <a:pt x="2763" y="13616"/>
                      </a:cubicBezTo>
                      <a:lnTo>
                        <a:pt x="2763" y="13707"/>
                      </a:lnTo>
                      <a:cubicBezTo>
                        <a:pt x="2763" y="13890"/>
                        <a:pt x="2945" y="14072"/>
                        <a:pt x="3128" y="14072"/>
                      </a:cubicBezTo>
                      <a:lnTo>
                        <a:pt x="9040" y="14072"/>
                      </a:lnTo>
                      <a:cubicBezTo>
                        <a:pt x="9222" y="14072"/>
                        <a:pt x="9313" y="13890"/>
                        <a:pt x="9313" y="13707"/>
                      </a:cubicBezTo>
                      <a:lnTo>
                        <a:pt x="9313" y="13616"/>
                      </a:lnTo>
                      <a:cubicBezTo>
                        <a:pt x="9313" y="12269"/>
                        <a:pt x="9884" y="10945"/>
                        <a:pt x="10751" y="9895"/>
                      </a:cubicBezTo>
                      <a:cubicBezTo>
                        <a:pt x="11596" y="8845"/>
                        <a:pt x="12167" y="7430"/>
                        <a:pt x="12167" y="5992"/>
                      </a:cubicBezTo>
                      <a:cubicBezTo>
                        <a:pt x="12167" y="4942"/>
                        <a:pt x="11893" y="3915"/>
                        <a:pt x="11322" y="2956"/>
                      </a:cubicBezTo>
                      <a:cubicBezTo>
                        <a:pt x="11241" y="2892"/>
                        <a:pt x="11126" y="2827"/>
                        <a:pt x="11001" y="2827"/>
                      </a:cubicBezTo>
                      <a:cubicBezTo>
                        <a:pt x="10950" y="2827"/>
                        <a:pt x="10896" y="2838"/>
                        <a:pt x="10843" y="2865"/>
                      </a:cubicBezTo>
                      <a:cubicBezTo>
                        <a:pt x="10751" y="2956"/>
                        <a:pt x="10637" y="3139"/>
                        <a:pt x="10751" y="3344"/>
                      </a:cubicBezTo>
                      <a:cubicBezTo>
                        <a:pt x="11208" y="4098"/>
                        <a:pt x="11505" y="5056"/>
                        <a:pt x="11505" y="5992"/>
                      </a:cubicBezTo>
                      <a:cubicBezTo>
                        <a:pt x="11505" y="7339"/>
                        <a:pt x="11025" y="8571"/>
                        <a:pt x="10272" y="9507"/>
                      </a:cubicBezTo>
                      <a:cubicBezTo>
                        <a:pt x="9313" y="10648"/>
                        <a:pt x="8743" y="11995"/>
                        <a:pt x="8743" y="13410"/>
                      </a:cubicBezTo>
                      <a:lnTo>
                        <a:pt x="3425" y="13410"/>
                      </a:lnTo>
                      <a:cubicBezTo>
                        <a:pt x="3425" y="11995"/>
                        <a:pt x="2854" y="10648"/>
                        <a:pt x="1895" y="9416"/>
                      </a:cubicBezTo>
                      <a:cubicBezTo>
                        <a:pt x="1051" y="8480"/>
                        <a:pt x="663" y="7133"/>
                        <a:pt x="663" y="5901"/>
                      </a:cubicBezTo>
                      <a:cubicBezTo>
                        <a:pt x="754" y="3048"/>
                        <a:pt x="3037" y="765"/>
                        <a:pt x="5890" y="582"/>
                      </a:cubicBezTo>
                      <a:cubicBezTo>
                        <a:pt x="7122" y="582"/>
                        <a:pt x="8355" y="948"/>
                        <a:pt x="9313" y="1724"/>
                      </a:cubicBezTo>
                      <a:cubicBezTo>
                        <a:pt x="9389" y="1762"/>
                        <a:pt x="9469" y="1784"/>
                        <a:pt x="9542" y="1784"/>
                      </a:cubicBezTo>
                      <a:cubicBezTo>
                        <a:pt x="9647" y="1784"/>
                        <a:pt x="9739" y="1739"/>
                        <a:pt x="9793" y="1632"/>
                      </a:cubicBezTo>
                      <a:cubicBezTo>
                        <a:pt x="9884" y="1518"/>
                        <a:pt x="9884" y="1336"/>
                        <a:pt x="9793" y="1244"/>
                      </a:cubicBezTo>
                      <a:cubicBezTo>
                        <a:pt x="8748" y="450"/>
                        <a:pt x="7454" y="0"/>
                        <a:pt x="61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" name="Google Shape;671;p29"/>
                <p:cNvSpPr/>
                <p:nvPr/>
              </p:nvSpPr>
              <p:spPr>
                <a:xfrm>
                  <a:off x="3354410" y="3718006"/>
                  <a:ext cx="240964" cy="69418"/>
                </a:xfrm>
                <a:custGeom>
                  <a:rect b="b" l="l" r="r" t="t"/>
                  <a:pathLst>
                    <a:path extrusionOk="0" h="2466" w="8560">
                      <a:moveTo>
                        <a:pt x="7327" y="662"/>
                      </a:moveTo>
                      <a:cubicBezTo>
                        <a:pt x="7601" y="662"/>
                        <a:pt x="7898" y="959"/>
                        <a:pt x="7898" y="1233"/>
                      </a:cubicBezTo>
                      <a:cubicBezTo>
                        <a:pt x="7898" y="1529"/>
                        <a:pt x="7601" y="1803"/>
                        <a:pt x="7327" y="1803"/>
                      </a:cubicBezTo>
                      <a:lnTo>
                        <a:pt x="1233" y="1803"/>
                      </a:lnTo>
                      <a:cubicBezTo>
                        <a:pt x="959" y="1803"/>
                        <a:pt x="662" y="1529"/>
                        <a:pt x="662" y="1233"/>
                      </a:cubicBezTo>
                      <a:cubicBezTo>
                        <a:pt x="662" y="959"/>
                        <a:pt x="959" y="662"/>
                        <a:pt x="1233" y="662"/>
                      </a:cubicBezTo>
                      <a:close/>
                      <a:moveTo>
                        <a:pt x="1233" y="0"/>
                      </a:moveTo>
                      <a:cubicBezTo>
                        <a:pt x="571" y="0"/>
                        <a:pt x="0" y="571"/>
                        <a:pt x="0" y="1233"/>
                      </a:cubicBezTo>
                      <a:cubicBezTo>
                        <a:pt x="0" y="1895"/>
                        <a:pt x="571" y="2465"/>
                        <a:pt x="1233" y="2465"/>
                      </a:cubicBezTo>
                      <a:lnTo>
                        <a:pt x="7327" y="2465"/>
                      </a:lnTo>
                      <a:cubicBezTo>
                        <a:pt x="7989" y="2465"/>
                        <a:pt x="8560" y="1895"/>
                        <a:pt x="8560" y="1233"/>
                      </a:cubicBezTo>
                      <a:cubicBezTo>
                        <a:pt x="8560" y="571"/>
                        <a:pt x="7989" y="0"/>
                        <a:pt x="7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2" name="Google Shape;672;p29"/>
                <p:cNvSpPr/>
                <p:nvPr/>
              </p:nvSpPr>
              <p:spPr>
                <a:xfrm>
                  <a:off x="3389089" y="3798315"/>
                  <a:ext cx="166451" cy="77778"/>
                </a:xfrm>
                <a:custGeom>
                  <a:rect b="b" l="l" r="r" t="t"/>
                  <a:pathLst>
                    <a:path extrusionOk="0" h="2763" w="5913">
                      <a:moveTo>
                        <a:pt x="5137" y="662"/>
                      </a:moveTo>
                      <a:cubicBezTo>
                        <a:pt x="4771" y="1530"/>
                        <a:pt x="3904" y="2100"/>
                        <a:pt x="2945" y="2100"/>
                      </a:cubicBezTo>
                      <a:cubicBezTo>
                        <a:pt x="2009" y="2100"/>
                        <a:pt x="1142" y="1530"/>
                        <a:pt x="777" y="662"/>
                      </a:cubicBezTo>
                      <a:close/>
                      <a:moveTo>
                        <a:pt x="389" y="0"/>
                      </a:moveTo>
                      <a:cubicBezTo>
                        <a:pt x="298" y="0"/>
                        <a:pt x="206" y="92"/>
                        <a:pt x="92" y="92"/>
                      </a:cubicBezTo>
                      <a:cubicBezTo>
                        <a:pt x="1" y="183"/>
                        <a:pt x="1" y="297"/>
                        <a:pt x="1" y="388"/>
                      </a:cubicBezTo>
                      <a:cubicBezTo>
                        <a:pt x="298" y="1804"/>
                        <a:pt x="1530" y="2762"/>
                        <a:pt x="2945" y="2762"/>
                      </a:cubicBezTo>
                      <a:cubicBezTo>
                        <a:pt x="4383" y="2762"/>
                        <a:pt x="5616" y="1804"/>
                        <a:pt x="5913" y="388"/>
                      </a:cubicBezTo>
                      <a:cubicBezTo>
                        <a:pt x="5913" y="297"/>
                        <a:pt x="5798" y="183"/>
                        <a:pt x="5798" y="92"/>
                      </a:cubicBezTo>
                      <a:cubicBezTo>
                        <a:pt x="5707" y="92"/>
                        <a:pt x="5616" y="0"/>
                        <a:pt x="55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73" name="Google Shape;673;p29"/>
              <p:cNvGrpSpPr/>
              <p:nvPr/>
            </p:nvGrpSpPr>
            <p:grpSpPr>
              <a:xfrm>
                <a:off x="4298834" y="1451248"/>
                <a:ext cx="440964" cy="339003"/>
                <a:chOff x="3231034" y="2127791"/>
                <a:chExt cx="522408" cy="401614"/>
              </a:xfrm>
            </p:grpSpPr>
            <p:sp>
              <p:nvSpPr>
                <p:cNvPr id="674" name="Google Shape;674;p29"/>
                <p:cNvSpPr/>
                <p:nvPr/>
              </p:nvSpPr>
              <p:spPr>
                <a:xfrm>
                  <a:off x="3231034" y="2173421"/>
                  <a:ext cx="522408" cy="355985"/>
                </a:xfrm>
                <a:custGeom>
                  <a:rect b="b" l="l" r="r" t="t"/>
                  <a:pathLst>
                    <a:path extrusionOk="0" h="12646" w="18558">
                      <a:moveTo>
                        <a:pt x="2397" y="0"/>
                      </a:moveTo>
                      <a:cubicBezTo>
                        <a:pt x="1051" y="0"/>
                        <a:pt x="1" y="1050"/>
                        <a:pt x="1" y="2283"/>
                      </a:cubicBezTo>
                      <a:lnTo>
                        <a:pt x="1" y="10363"/>
                      </a:lnTo>
                      <a:cubicBezTo>
                        <a:pt x="1" y="11596"/>
                        <a:pt x="1051" y="12645"/>
                        <a:pt x="2397" y="12645"/>
                      </a:cubicBezTo>
                      <a:lnTo>
                        <a:pt x="16275" y="12645"/>
                      </a:lnTo>
                      <a:cubicBezTo>
                        <a:pt x="17599" y="12645"/>
                        <a:pt x="18558" y="11596"/>
                        <a:pt x="18558" y="10363"/>
                      </a:cubicBezTo>
                      <a:lnTo>
                        <a:pt x="18558" y="2283"/>
                      </a:lnTo>
                      <a:cubicBezTo>
                        <a:pt x="18558" y="1050"/>
                        <a:pt x="17599" y="0"/>
                        <a:pt x="16275" y="0"/>
                      </a:cubicBezTo>
                      <a:cubicBezTo>
                        <a:pt x="16093" y="0"/>
                        <a:pt x="15979" y="92"/>
                        <a:pt x="15979" y="274"/>
                      </a:cubicBezTo>
                      <a:cubicBezTo>
                        <a:pt x="15979" y="480"/>
                        <a:pt x="16093" y="662"/>
                        <a:pt x="16275" y="662"/>
                      </a:cubicBezTo>
                      <a:cubicBezTo>
                        <a:pt x="17234" y="662"/>
                        <a:pt x="17987" y="1415"/>
                        <a:pt x="17987" y="2283"/>
                      </a:cubicBezTo>
                      <a:lnTo>
                        <a:pt x="17987" y="10363"/>
                      </a:lnTo>
                      <a:cubicBezTo>
                        <a:pt x="17987" y="11322"/>
                        <a:pt x="17234" y="11984"/>
                        <a:pt x="16275" y="11984"/>
                      </a:cubicBezTo>
                      <a:lnTo>
                        <a:pt x="2397" y="11984"/>
                      </a:lnTo>
                      <a:cubicBezTo>
                        <a:pt x="1439" y="11984"/>
                        <a:pt x="686" y="11322"/>
                        <a:pt x="686" y="10363"/>
                      </a:cubicBezTo>
                      <a:lnTo>
                        <a:pt x="686" y="2283"/>
                      </a:lnTo>
                      <a:cubicBezTo>
                        <a:pt x="686" y="1415"/>
                        <a:pt x="1439" y="662"/>
                        <a:pt x="2397" y="662"/>
                      </a:cubicBezTo>
                      <a:lnTo>
                        <a:pt x="14267" y="662"/>
                      </a:lnTo>
                      <a:cubicBezTo>
                        <a:pt x="14472" y="662"/>
                        <a:pt x="14563" y="480"/>
                        <a:pt x="14563" y="274"/>
                      </a:cubicBezTo>
                      <a:cubicBezTo>
                        <a:pt x="14563" y="92"/>
                        <a:pt x="14472" y="0"/>
                        <a:pt x="1426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" name="Google Shape;675;p29"/>
                <p:cNvSpPr/>
                <p:nvPr/>
              </p:nvSpPr>
              <p:spPr>
                <a:xfrm>
                  <a:off x="3523387" y="2379668"/>
                  <a:ext cx="230042" cy="18663"/>
                </a:xfrm>
                <a:custGeom>
                  <a:rect b="b" l="l" r="r" t="t"/>
                  <a:pathLst>
                    <a:path extrusionOk="0" h="663" w="8172">
                      <a:moveTo>
                        <a:pt x="274" y="0"/>
                      </a:moveTo>
                      <a:cubicBezTo>
                        <a:pt x="92" y="0"/>
                        <a:pt x="0" y="91"/>
                        <a:pt x="0" y="274"/>
                      </a:cubicBezTo>
                      <a:cubicBezTo>
                        <a:pt x="0" y="480"/>
                        <a:pt x="92" y="662"/>
                        <a:pt x="274" y="662"/>
                      </a:cubicBezTo>
                      <a:lnTo>
                        <a:pt x="7875" y="662"/>
                      </a:lnTo>
                      <a:cubicBezTo>
                        <a:pt x="8080" y="662"/>
                        <a:pt x="8172" y="480"/>
                        <a:pt x="8172" y="274"/>
                      </a:cubicBezTo>
                      <a:cubicBezTo>
                        <a:pt x="8172" y="91"/>
                        <a:pt x="8080" y="0"/>
                        <a:pt x="78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" name="Google Shape;676;p29"/>
                <p:cNvSpPr/>
                <p:nvPr/>
              </p:nvSpPr>
              <p:spPr>
                <a:xfrm>
                  <a:off x="3231034" y="2379668"/>
                  <a:ext cx="233279" cy="18663"/>
                </a:xfrm>
                <a:custGeom>
                  <a:rect b="b" l="l" r="r" t="t"/>
                  <a:pathLst>
                    <a:path extrusionOk="0" h="663" w="8287">
                      <a:moveTo>
                        <a:pt x="389" y="0"/>
                      </a:moveTo>
                      <a:cubicBezTo>
                        <a:pt x="206" y="0"/>
                        <a:pt x="1" y="91"/>
                        <a:pt x="1" y="274"/>
                      </a:cubicBezTo>
                      <a:cubicBezTo>
                        <a:pt x="1" y="480"/>
                        <a:pt x="206" y="662"/>
                        <a:pt x="389" y="662"/>
                      </a:cubicBezTo>
                      <a:lnTo>
                        <a:pt x="7990" y="662"/>
                      </a:lnTo>
                      <a:cubicBezTo>
                        <a:pt x="8104" y="662"/>
                        <a:pt x="8286" y="480"/>
                        <a:pt x="8286" y="274"/>
                      </a:cubicBezTo>
                      <a:cubicBezTo>
                        <a:pt x="8286" y="91"/>
                        <a:pt x="8104" y="0"/>
                        <a:pt x="799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" name="Google Shape;677;p29"/>
                <p:cNvSpPr/>
                <p:nvPr/>
              </p:nvSpPr>
              <p:spPr>
                <a:xfrm>
                  <a:off x="3445640" y="2341751"/>
                  <a:ext cx="96414" cy="96414"/>
                </a:xfrm>
                <a:custGeom>
                  <a:rect b="b" l="l" r="r" t="t"/>
                  <a:pathLst>
                    <a:path extrusionOk="0" h="3425" w="3425">
                      <a:moveTo>
                        <a:pt x="1712" y="685"/>
                      </a:moveTo>
                      <a:cubicBezTo>
                        <a:pt x="2283" y="685"/>
                        <a:pt x="2762" y="1142"/>
                        <a:pt x="2762" y="1712"/>
                      </a:cubicBezTo>
                      <a:cubicBezTo>
                        <a:pt x="2762" y="2283"/>
                        <a:pt x="2283" y="2762"/>
                        <a:pt x="1712" y="2762"/>
                      </a:cubicBezTo>
                      <a:cubicBezTo>
                        <a:pt x="1142" y="2762"/>
                        <a:pt x="662" y="2283"/>
                        <a:pt x="662" y="1712"/>
                      </a:cubicBezTo>
                      <a:cubicBezTo>
                        <a:pt x="662" y="1142"/>
                        <a:pt x="1142" y="685"/>
                        <a:pt x="1712" y="685"/>
                      </a:cubicBezTo>
                      <a:close/>
                      <a:moveTo>
                        <a:pt x="1712" y="0"/>
                      </a:moveTo>
                      <a:cubicBezTo>
                        <a:pt x="754" y="0"/>
                        <a:pt x="0" y="777"/>
                        <a:pt x="0" y="1712"/>
                      </a:cubicBezTo>
                      <a:cubicBezTo>
                        <a:pt x="0" y="2671"/>
                        <a:pt x="754" y="3424"/>
                        <a:pt x="1712" y="3424"/>
                      </a:cubicBezTo>
                      <a:cubicBezTo>
                        <a:pt x="2648" y="3424"/>
                        <a:pt x="3424" y="2671"/>
                        <a:pt x="3424" y="1712"/>
                      </a:cubicBezTo>
                      <a:cubicBezTo>
                        <a:pt x="3424" y="777"/>
                        <a:pt x="2648" y="0"/>
                        <a:pt x="17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29"/>
                <p:cNvSpPr/>
                <p:nvPr/>
              </p:nvSpPr>
              <p:spPr>
                <a:xfrm>
                  <a:off x="3394888" y="2127791"/>
                  <a:ext cx="195361" cy="64295"/>
                </a:xfrm>
                <a:custGeom>
                  <a:rect b="b" l="l" r="r" t="t"/>
                  <a:pathLst>
                    <a:path extrusionOk="0" h="2284" w="6940">
                      <a:moveTo>
                        <a:pt x="1324" y="1"/>
                      </a:moveTo>
                      <a:cubicBezTo>
                        <a:pt x="571" y="1"/>
                        <a:pt x="0" y="571"/>
                        <a:pt x="0" y="1325"/>
                      </a:cubicBezTo>
                      <a:lnTo>
                        <a:pt x="0" y="1895"/>
                      </a:lnTo>
                      <a:cubicBezTo>
                        <a:pt x="0" y="2101"/>
                        <a:pt x="183" y="2283"/>
                        <a:pt x="365" y="2283"/>
                      </a:cubicBezTo>
                      <a:cubicBezTo>
                        <a:pt x="571" y="2283"/>
                        <a:pt x="662" y="2101"/>
                        <a:pt x="662" y="1895"/>
                      </a:cubicBezTo>
                      <a:lnTo>
                        <a:pt x="662" y="1325"/>
                      </a:lnTo>
                      <a:cubicBezTo>
                        <a:pt x="662" y="959"/>
                        <a:pt x="936" y="663"/>
                        <a:pt x="1324" y="663"/>
                      </a:cubicBezTo>
                      <a:lnTo>
                        <a:pt x="5707" y="663"/>
                      </a:lnTo>
                      <a:cubicBezTo>
                        <a:pt x="6072" y="663"/>
                        <a:pt x="6369" y="959"/>
                        <a:pt x="6369" y="1325"/>
                      </a:cubicBezTo>
                      <a:lnTo>
                        <a:pt x="6369" y="1895"/>
                      </a:lnTo>
                      <a:cubicBezTo>
                        <a:pt x="6369" y="2101"/>
                        <a:pt x="6460" y="2283"/>
                        <a:pt x="6642" y="2283"/>
                      </a:cubicBezTo>
                      <a:cubicBezTo>
                        <a:pt x="6848" y="2283"/>
                        <a:pt x="6939" y="2101"/>
                        <a:pt x="6939" y="1895"/>
                      </a:cubicBezTo>
                      <a:lnTo>
                        <a:pt x="6939" y="1325"/>
                      </a:lnTo>
                      <a:cubicBezTo>
                        <a:pt x="6939" y="571"/>
                        <a:pt x="6369" y="1"/>
                        <a:pt x="57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79" name="Google Shape;679;p29"/>
              <p:cNvGrpSpPr/>
              <p:nvPr/>
            </p:nvGrpSpPr>
            <p:grpSpPr>
              <a:xfrm>
                <a:off x="3259058" y="2075442"/>
                <a:ext cx="428622" cy="334286"/>
                <a:chOff x="4210866" y="1602027"/>
                <a:chExt cx="533311" cy="415933"/>
              </a:xfrm>
            </p:grpSpPr>
            <p:sp>
              <p:nvSpPr>
                <p:cNvPr id="680" name="Google Shape;680;p29"/>
                <p:cNvSpPr/>
                <p:nvPr/>
              </p:nvSpPr>
              <p:spPr>
                <a:xfrm>
                  <a:off x="4537899" y="1602027"/>
                  <a:ext cx="115049" cy="196853"/>
                </a:xfrm>
                <a:custGeom>
                  <a:rect b="b" l="l" r="r" t="t"/>
                  <a:pathLst>
                    <a:path extrusionOk="0" h="6993" w="4087">
                      <a:moveTo>
                        <a:pt x="2943" y="0"/>
                      </a:moveTo>
                      <a:cubicBezTo>
                        <a:pt x="2735" y="0"/>
                        <a:pt x="2524" y="74"/>
                        <a:pt x="2374" y="236"/>
                      </a:cubicBezTo>
                      <a:cubicBezTo>
                        <a:pt x="1712" y="715"/>
                        <a:pt x="1050" y="1080"/>
                        <a:pt x="183" y="1468"/>
                      </a:cubicBezTo>
                      <a:cubicBezTo>
                        <a:pt x="0" y="1560"/>
                        <a:pt x="0" y="1742"/>
                        <a:pt x="0" y="1856"/>
                      </a:cubicBezTo>
                      <a:cubicBezTo>
                        <a:pt x="67" y="1990"/>
                        <a:pt x="183" y="2075"/>
                        <a:pt x="321" y="2075"/>
                      </a:cubicBezTo>
                      <a:cubicBezTo>
                        <a:pt x="371" y="2075"/>
                        <a:pt x="425" y="2064"/>
                        <a:pt x="480" y="2039"/>
                      </a:cubicBezTo>
                      <a:cubicBezTo>
                        <a:pt x="1324" y="1651"/>
                        <a:pt x="2078" y="1172"/>
                        <a:pt x="2762" y="715"/>
                      </a:cubicBezTo>
                      <a:cubicBezTo>
                        <a:pt x="2823" y="677"/>
                        <a:pt x="2884" y="664"/>
                        <a:pt x="2938" y="664"/>
                      </a:cubicBezTo>
                      <a:cubicBezTo>
                        <a:pt x="3046" y="664"/>
                        <a:pt x="3128" y="715"/>
                        <a:pt x="3128" y="715"/>
                      </a:cubicBezTo>
                      <a:cubicBezTo>
                        <a:pt x="3333" y="806"/>
                        <a:pt x="3424" y="898"/>
                        <a:pt x="3424" y="1080"/>
                      </a:cubicBezTo>
                      <a:lnTo>
                        <a:pt x="3424" y="6604"/>
                      </a:lnTo>
                      <a:cubicBezTo>
                        <a:pt x="3424" y="6787"/>
                        <a:pt x="3516" y="6992"/>
                        <a:pt x="3698" y="6992"/>
                      </a:cubicBezTo>
                      <a:cubicBezTo>
                        <a:pt x="3904" y="6992"/>
                        <a:pt x="4086" y="6787"/>
                        <a:pt x="4086" y="6604"/>
                      </a:cubicBezTo>
                      <a:lnTo>
                        <a:pt x="4086" y="1080"/>
                      </a:lnTo>
                      <a:cubicBezTo>
                        <a:pt x="4086" y="715"/>
                        <a:pt x="3789" y="327"/>
                        <a:pt x="3424" y="145"/>
                      </a:cubicBezTo>
                      <a:cubicBezTo>
                        <a:pt x="3289" y="51"/>
                        <a:pt x="3117" y="0"/>
                        <a:pt x="29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29"/>
                <p:cNvSpPr/>
                <p:nvPr/>
              </p:nvSpPr>
              <p:spPr>
                <a:xfrm>
                  <a:off x="4374692" y="1669049"/>
                  <a:ext cx="106689" cy="36004"/>
                </a:xfrm>
                <a:custGeom>
                  <a:rect b="b" l="l" r="r" t="t"/>
                  <a:pathLst>
                    <a:path extrusionOk="0" h="1279" w="3790">
                      <a:moveTo>
                        <a:pt x="3474" y="0"/>
                      </a:moveTo>
                      <a:cubicBezTo>
                        <a:pt x="3422" y="0"/>
                        <a:pt x="3367" y="14"/>
                        <a:pt x="3311" y="46"/>
                      </a:cubicBezTo>
                      <a:cubicBezTo>
                        <a:pt x="1713" y="503"/>
                        <a:pt x="366" y="617"/>
                        <a:pt x="366" y="617"/>
                      </a:cubicBezTo>
                      <a:cubicBezTo>
                        <a:pt x="183" y="617"/>
                        <a:pt x="1" y="799"/>
                        <a:pt x="92" y="982"/>
                      </a:cubicBezTo>
                      <a:cubicBezTo>
                        <a:pt x="92" y="1187"/>
                        <a:pt x="183" y="1279"/>
                        <a:pt x="366" y="1279"/>
                      </a:cubicBezTo>
                      <a:cubicBezTo>
                        <a:pt x="457" y="1279"/>
                        <a:pt x="1804" y="1073"/>
                        <a:pt x="3516" y="617"/>
                      </a:cubicBezTo>
                      <a:cubicBezTo>
                        <a:pt x="3699" y="617"/>
                        <a:pt x="3790" y="411"/>
                        <a:pt x="3790" y="229"/>
                      </a:cubicBezTo>
                      <a:cubicBezTo>
                        <a:pt x="3724" y="97"/>
                        <a:pt x="3610" y="0"/>
                        <a:pt x="347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82" name="Google Shape;682;p29"/>
                <p:cNvGrpSpPr/>
                <p:nvPr/>
              </p:nvGrpSpPr>
              <p:grpSpPr>
                <a:xfrm>
                  <a:off x="4210866" y="1638198"/>
                  <a:ext cx="533311" cy="379762"/>
                  <a:chOff x="4210866" y="1638198"/>
                  <a:chExt cx="533311" cy="379762"/>
                </a:xfrm>
              </p:grpSpPr>
              <p:sp>
                <p:nvSpPr>
                  <p:cNvPr id="683" name="Google Shape;683;p29"/>
                  <p:cNvSpPr/>
                  <p:nvPr/>
                </p:nvSpPr>
                <p:spPr>
                  <a:xfrm>
                    <a:off x="4275101" y="1638198"/>
                    <a:ext cx="118258" cy="262189"/>
                  </a:xfrm>
                  <a:custGeom>
                    <a:rect b="b" l="l" r="r" t="t"/>
                    <a:pathLst>
                      <a:path extrusionOk="0" h="9314" w="4201">
                        <a:moveTo>
                          <a:pt x="2101" y="663"/>
                        </a:moveTo>
                        <a:cubicBezTo>
                          <a:pt x="2968" y="663"/>
                          <a:pt x="3630" y="1233"/>
                          <a:pt x="3630" y="2078"/>
                        </a:cubicBezTo>
                        <a:lnTo>
                          <a:pt x="3630" y="7214"/>
                        </a:lnTo>
                        <a:cubicBezTo>
                          <a:pt x="3630" y="7990"/>
                          <a:pt x="2968" y="8652"/>
                          <a:pt x="2101" y="8652"/>
                        </a:cubicBezTo>
                        <a:cubicBezTo>
                          <a:pt x="1348" y="8652"/>
                          <a:pt x="686" y="7990"/>
                          <a:pt x="686" y="7214"/>
                        </a:cubicBezTo>
                        <a:lnTo>
                          <a:pt x="686" y="2078"/>
                        </a:lnTo>
                        <a:cubicBezTo>
                          <a:pt x="686" y="1233"/>
                          <a:pt x="1348" y="663"/>
                          <a:pt x="2101" y="663"/>
                        </a:cubicBezTo>
                        <a:close/>
                        <a:moveTo>
                          <a:pt x="2101" y="1"/>
                        </a:moveTo>
                        <a:cubicBezTo>
                          <a:pt x="960" y="1"/>
                          <a:pt x="1" y="937"/>
                          <a:pt x="1" y="2078"/>
                        </a:cubicBezTo>
                        <a:lnTo>
                          <a:pt x="1" y="7214"/>
                        </a:lnTo>
                        <a:cubicBezTo>
                          <a:pt x="1" y="8355"/>
                          <a:pt x="960" y="9314"/>
                          <a:pt x="2101" y="9314"/>
                        </a:cubicBezTo>
                        <a:cubicBezTo>
                          <a:pt x="3242" y="9314"/>
                          <a:pt x="4201" y="8355"/>
                          <a:pt x="4201" y="7214"/>
                        </a:cubicBezTo>
                        <a:lnTo>
                          <a:pt x="4201" y="2078"/>
                        </a:lnTo>
                        <a:cubicBezTo>
                          <a:pt x="4201" y="937"/>
                          <a:pt x="3242" y="1"/>
                          <a:pt x="210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4" name="Google Shape;684;p29"/>
                  <p:cNvSpPr/>
                  <p:nvPr/>
                </p:nvSpPr>
                <p:spPr>
                  <a:xfrm>
                    <a:off x="4374692" y="1742293"/>
                    <a:ext cx="278263" cy="195361"/>
                  </a:xfrm>
                  <a:custGeom>
                    <a:rect b="b" l="l" r="r" t="t"/>
                    <a:pathLst>
                      <a:path extrusionOk="0" h="6940" w="9885">
                        <a:moveTo>
                          <a:pt x="9496" y="1"/>
                        </a:moveTo>
                        <a:cubicBezTo>
                          <a:pt x="9314" y="1"/>
                          <a:pt x="9222" y="183"/>
                          <a:pt x="9222" y="389"/>
                        </a:cubicBezTo>
                        <a:lnTo>
                          <a:pt x="9222" y="5889"/>
                        </a:lnTo>
                        <a:cubicBezTo>
                          <a:pt x="9222" y="6095"/>
                          <a:pt x="9131" y="6186"/>
                          <a:pt x="8926" y="6277"/>
                        </a:cubicBezTo>
                        <a:cubicBezTo>
                          <a:pt x="8926" y="6277"/>
                          <a:pt x="8844" y="6318"/>
                          <a:pt x="8736" y="6318"/>
                        </a:cubicBezTo>
                        <a:cubicBezTo>
                          <a:pt x="8682" y="6318"/>
                          <a:pt x="8621" y="6308"/>
                          <a:pt x="8560" y="6277"/>
                        </a:cubicBezTo>
                        <a:cubicBezTo>
                          <a:pt x="5319" y="3812"/>
                          <a:pt x="571" y="3333"/>
                          <a:pt x="366" y="3333"/>
                        </a:cubicBezTo>
                        <a:cubicBezTo>
                          <a:pt x="183" y="3333"/>
                          <a:pt x="92" y="3424"/>
                          <a:pt x="92" y="3607"/>
                        </a:cubicBezTo>
                        <a:cubicBezTo>
                          <a:pt x="1" y="3812"/>
                          <a:pt x="183" y="3995"/>
                          <a:pt x="366" y="3995"/>
                        </a:cubicBezTo>
                        <a:cubicBezTo>
                          <a:pt x="366" y="3995"/>
                          <a:pt x="5022" y="4474"/>
                          <a:pt x="8172" y="6757"/>
                        </a:cubicBezTo>
                        <a:cubicBezTo>
                          <a:pt x="8355" y="6939"/>
                          <a:pt x="8560" y="6939"/>
                          <a:pt x="8743" y="6939"/>
                        </a:cubicBezTo>
                        <a:cubicBezTo>
                          <a:pt x="8926" y="6939"/>
                          <a:pt x="9131" y="6939"/>
                          <a:pt x="9222" y="6848"/>
                        </a:cubicBezTo>
                        <a:cubicBezTo>
                          <a:pt x="9587" y="6665"/>
                          <a:pt x="9884" y="6277"/>
                          <a:pt x="9884" y="5889"/>
                        </a:cubicBezTo>
                        <a:lnTo>
                          <a:pt x="9884" y="389"/>
                        </a:lnTo>
                        <a:cubicBezTo>
                          <a:pt x="9884" y="183"/>
                          <a:pt x="9702" y="1"/>
                          <a:pt x="949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5" name="Google Shape;685;p29"/>
                  <p:cNvSpPr/>
                  <p:nvPr/>
                </p:nvSpPr>
                <p:spPr>
                  <a:xfrm>
                    <a:off x="4304658" y="1881714"/>
                    <a:ext cx="59143" cy="136246"/>
                  </a:xfrm>
                  <a:custGeom>
                    <a:rect b="b" l="l" r="r" t="t"/>
                    <a:pathLst>
                      <a:path extrusionOk="0" h="4840" w="2101">
                        <a:moveTo>
                          <a:pt x="1530" y="663"/>
                        </a:moveTo>
                        <a:lnTo>
                          <a:pt x="1530" y="3790"/>
                        </a:lnTo>
                        <a:cubicBezTo>
                          <a:pt x="1530" y="3995"/>
                          <a:pt x="1348" y="4178"/>
                          <a:pt x="1051" y="4178"/>
                        </a:cubicBezTo>
                        <a:cubicBezTo>
                          <a:pt x="868" y="4178"/>
                          <a:pt x="663" y="3995"/>
                          <a:pt x="663" y="3790"/>
                        </a:cubicBezTo>
                        <a:lnTo>
                          <a:pt x="663" y="663"/>
                        </a:lnTo>
                        <a:close/>
                        <a:moveTo>
                          <a:pt x="389" y="1"/>
                        </a:moveTo>
                        <a:cubicBezTo>
                          <a:pt x="206" y="1"/>
                          <a:pt x="1" y="183"/>
                          <a:pt x="1" y="366"/>
                        </a:cubicBezTo>
                        <a:lnTo>
                          <a:pt x="1" y="3790"/>
                        </a:lnTo>
                        <a:cubicBezTo>
                          <a:pt x="1" y="4360"/>
                          <a:pt x="480" y="4840"/>
                          <a:pt x="1051" y="4840"/>
                        </a:cubicBezTo>
                        <a:cubicBezTo>
                          <a:pt x="1621" y="4840"/>
                          <a:pt x="2101" y="4360"/>
                          <a:pt x="2101" y="3790"/>
                        </a:cubicBezTo>
                        <a:lnTo>
                          <a:pt x="2101" y="366"/>
                        </a:lnTo>
                        <a:cubicBezTo>
                          <a:pt x="2101" y="183"/>
                          <a:pt x="2010" y="1"/>
                          <a:pt x="180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6" name="Google Shape;686;p29"/>
                  <p:cNvSpPr/>
                  <p:nvPr/>
                </p:nvSpPr>
                <p:spPr>
                  <a:xfrm>
                    <a:off x="4210866" y="1699253"/>
                    <a:ext cx="83549" cy="147816"/>
                  </a:xfrm>
                  <a:custGeom>
                    <a:rect b="b" l="l" r="r" t="t"/>
                    <a:pathLst>
                      <a:path extrusionOk="0" h="5251" w="2968">
                        <a:moveTo>
                          <a:pt x="2671" y="0"/>
                        </a:moveTo>
                        <a:cubicBezTo>
                          <a:pt x="1256" y="0"/>
                          <a:pt x="0" y="1256"/>
                          <a:pt x="0" y="2671"/>
                        </a:cubicBezTo>
                        <a:cubicBezTo>
                          <a:pt x="0" y="4109"/>
                          <a:pt x="1256" y="5250"/>
                          <a:pt x="2671" y="5250"/>
                        </a:cubicBezTo>
                        <a:cubicBezTo>
                          <a:pt x="2854" y="5250"/>
                          <a:pt x="2968" y="5045"/>
                          <a:pt x="2968" y="4862"/>
                        </a:cubicBezTo>
                        <a:cubicBezTo>
                          <a:pt x="2968" y="4771"/>
                          <a:pt x="2854" y="4565"/>
                          <a:pt x="2671" y="4565"/>
                        </a:cubicBezTo>
                        <a:cubicBezTo>
                          <a:pt x="1530" y="4565"/>
                          <a:pt x="685" y="3721"/>
                          <a:pt x="685" y="2671"/>
                        </a:cubicBezTo>
                        <a:cubicBezTo>
                          <a:pt x="685" y="1530"/>
                          <a:pt x="1530" y="685"/>
                          <a:pt x="2671" y="685"/>
                        </a:cubicBezTo>
                        <a:cubicBezTo>
                          <a:pt x="2854" y="685"/>
                          <a:pt x="2968" y="571"/>
                          <a:pt x="2968" y="388"/>
                        </a:cubicBezTo>
                        <a:cubicBezTo>
                          <a:pt x="2968" y="206"/>
                          <a:pt x="2854" y="0"/>
                          <a:pt x="267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7" name="Google Shape;687;p29"/>
                  <p:cNvSpPr/>
                  <p:nvPr/>
                </p:nvSpPr>
                <p:spPr>
                  <a:xfrm>
                    <a:off x="4668960" y="1760927"/>
                    <a:ext cx="75217" cy="18663"/>
                  </a:xfrm>
                  <a:custGeom>
                    <a:rect b="b" l="l" r="r" t="t"/>
                    <a:pathLst>
                      <a:path extrusionOk="0" h="663" w="2672">
                        <a:moveTo>
                          <a:pt x="389" y="0"/>
                        </a:moveTo>
                        <a:cubicBezTo>
                          <a:pt x="183" y="0"/>
                          <a:pt x="1" y="206"/>
                          <a:pt x="1" y="388"/>
                        </a:cubicBezTo>
                        <a:cubicBezTo>
                          <a:pt x="1" y="571"/>
                          <a:pt x="183" y="662"/>
                          <a:pt x="389" y="662"/>
                        </a:cubicBezTo>
                        <a:lnTo>
                          <a:pt x="2375" y="662"/>
                        </a:lnTo>
                        <a:cubicBezTo>
                          <a:pt x="2557" y="662"/>
                          <a:pt x="2671" y="571"/>
                          <a:pt x="2671" y="388"/>
                        </a:cubicBezTo>
                        <a:cubicBezTo>
                          <a:pt x="2671" y="206"/>
                          <a:pt x="2557" y="0"/>
                          <a:pt x="237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8" name="Google Shape;688;p29"/>
                  <p:cNvSpPr/>
                  <p:nvPr/>
                </p:nvSpPr>
                <p:spPr>
                  <a:xfrm>
                    <a:off x="4676672" y="1663279"/>
                    <a:ext cx="61705" cy="60410"/>
                  </a:xfrm>
                  <a:custGeom>
                    <a:rect b="b" l="l" r="r" t="t"/>
                    <a:pathLst>
                      <a:path extrusionOk="0" h="2146" w="2192">
                        <a:moveTo>
                          <a:pt x="1815" y="0"/>
                        </a:moveTo>
                        <a:cubicBezTo>
                          <a:pt x="1741" y="0"/>
                          <a:pt x="1667" y="46"/>
                          <a:pt x="1621" y="137"/>
                        </a:cubicBezTo>
                        <a:lnTo>
                          <a:pt x="115" y="1575"/>
                        </a:lnTo>
                        <a:cubicBezTo>
                          <a:pt x="1" y="1666"/>
                          <a:pt x="1" y="1849"/>
                          <a:pt x="115" y="2054"/>
                        </a:cubicBezTo>
                        <a:cubicBezTo>
                          <a:pt x="206" y="2054"/>
                          <a:pt x="297" y="2146"/>
                          <a:pt x="389" y="2146"/>
                        </a:cubicBezTo>
                        <a:cubicBezTo>
                          <a:pt x="480" y="2146"/>
                          <a:pt x="480" y="2054"/>
                          <a:pt x="571" y="2054"/>
                        </a:cubicBezTo>
                        <a:lnTo>
                          <a:pt x="2009" y="525"/>
                        </a:lnTo>
                        <a:cubicBezTo>
                          <a:pt x="2192" y="434"/>
                          <a:pt x="2192" y="251"/>
                          <a:pt x="2009" y="137"/>
                        </a:cubicBezTo>
                        <a:cubicBezTo>
                          <a:pt x="1964" y="46"/>
                          <a:pt x="1890" y="0"/>
                          <a:pt x="181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9" name="Google Shape;689;p29"/>
                  <p:cNvSpPr/>
                  <p:nvPr/>
                </p:nvSpPr>
                <p:spPr>
                  <a:xfrm>
                    <a:off x="4676672" y="1820687"/>
                    <a:ext cx="61705" cy="58496"/>
                  </a:xfrm>
                  <a:custGeom>
                    <a:rect b="b" l="l" r="r" t="t"/>
                    <a:pathLst>
                      <a:path extrusionOk="0" h="2078" w="2192">
                        <a:moveTo>
                          <a:pt x="377" y="0"/>
                        </a:moveTo>
                        <a:cubicBezTo>
                          <a:pt x="297" y="0"/>
                          <a:pt x="206" y="23"/>
                          <a:pt x="115" y="69"/>
                        </a:cubicBezTo>
                        <a:cubicBezTo>
                          <a:pt x="1" y="160"/>
                          <a:pt x="1" y="365"/>
                          <a:pt x="115" y="548"/>
                        </a:cubicBezTo>
                        <a:lnTo>
                          <a:pt x="1621" y="1963"/>
                        </a:lnTo>
                        <a:cubicBezTo>
                          <a:pt x="1621" y="2077"/>
                          <a:pt x="1713" y="2077"/>
                          <a:pt x="1827" y="2077"/>
                        </a:cubicBezTo>
                        <a:cubicBezTo>
                          <a:pt x="1918" y="2077"/>
                          <a:pt x="2009" y="2077"/>
                          <a:pt x="2009" y="1963"/>
                        </a:cubicBezTo>
                        <a:cubicBezTo>
                          <a:pt x="2192" y="1872"/>
                          <a:pt x="2192" y="1598"/>
                          <a:pt x="2009" y="1507"/>
                        </a:cubicBezTo>
                        <a:lnTo>
                          <a:pt x="571" y="69"/>
                        </a:lnTo>
                        <a:cubicBezTo>
                          <a:pt x="526" y="23"/>
                          <a:pt x="457" y="0"/>
                          <a:pt x="37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690" name="Google Shape;690;p29"/>
              <p:cNvGrpSpPr/>
              <p:nvPr/>
            </p:nvGrpSpPr>
            <p:grpSpPr>
              <a:xfrm>
                <a:off x="3303958" y="3248475"/>
                <a:ext cx="338821" cy="338983"/>
                <a:chOff x="5274215" y="3260530"/>
                <a:chExt cx="519187" cy="519196"/>
              </a:xfrm>
            </p:grpSpPr>
            <p:sp>
              <p:nvSpPr>
                <p:cNvPr id="691" name="Google Shape;691;p29"/>
                <p:cNvSpPr/>
                <p:nvPr/>
              </p:nvSpPr>
              <p:spPr>
                <a:xfrm>
                  <a:off x="5552410" y="3260530"/>
                  <a:ext cx="240992" cy="237755"/>
                </a:xfrm>
                <a:custGeom>
                  <a:rect b="b" l="l" r="r" t="t"/>
                  <a:pathLst>
                    <a:path extrusionOk="0" h="8446" w="8561">
                      <a:moveTo>
                        <a:pt x="754" y="754"/>
                      </a:moveTo>
                      <a:cubicBezTo>
                        <a:pt x="4474" y="936"/>
                        <a:pt x="7601" y="4086"/>
                        <a:pt x="7807" y="7784"/>
                      </a:cubicBezTo>
                      <a:lnTo>
                        <a:pt x="754" y="7784"/>
                      </a:lnTo>
                      <a:lnTo>
                        <a:pt x="754" y="754"/>
                      </a:lnTo>
                      <a:close/>
                      <a:moveTo>
                        <a:pt x="389" y="1"/>
                      </a:moveTo>
                      <a:cubicBezTo>
                        <a:pt x="183" y="1"/>
                        <a:pt x="1" y="183"/>
                        <a:pt x="1" y="366"/>
                      </a:cubicBezTo>
                      <a:lnTo>
                        <a:pt x="1" y="8172"/>
                      </a:lnTo>
                      <a:cubicBezTo>
                        <a:pt x="1" y="8355"/>
                        <a:pt x="183" y="8446"/>
                        <a:pt x="389" y="8446"/>
                      </a:cubicBezTo>
                      <a:lnTo>
                        <a:pt x="8172" y="8446"/>
                      </a:lnTo>
                      <a:cubicBezTo>
                        <a:pt x="8378" y="8446"/>
                        <a:pt x="8560" y="8355"/>
                        <a:pt x="8560" y="8172"/>
                      </a:cubicBezTo>
                      <a:cubicBezTo>
                        <a:pt x="8560" y="3790"/>
                        <a:pt x="4748" y="1"/>
                        <a:pt x="38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29"/>
                <p:cNvSpPr/>
                <p:nvPr/>
              </p:nvSpPr>
              <p:spPr>
                <a:xfrm>
                  <a:off x="5338451" y="3694220"/>
                  <a:ext cx="21253" cy="21225"/>
                </a:xfrm>
                <a:custGeom>
                  <a:rect b="b" l="l" r="r" t="t"/>
                  <a:pathLst>
                    <a:path extrusionOk="0" h="754" w="755">
                      <a:moveTo>
                        <a:pt x="366" y="1"/>
                      </a:moveTo>
                      <a:cubicBezTo>
                        <a:pt x="183" y="1"/>
                        <a:pt x="1" y="183"/>
                        <a:pt x="1" y="366"/>
                      </a:cubicBezTo>
                      <a:cubicBezTo>
                        <a:pt x="1" y="571"/>
                        <a:pt x="183" y="754"/>
                        <a:pt x="366" y="754"/>
                      </a:cubicBezTo>
                      <a:cubicBezTo>
                        <a:pt x="571" y="754"/>
                        <a:pt x="754" y="571"/>
                        <a:pt x="754" y="366"/>
                      </a:cubicBezTo>
                      <a:cubicBezTo>
                        <a:pt x="754" y="183"/>
                        <a:pt x="571" y="1"/>
                        <a:pt x="36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29"/>
                <p:cNvSpPr/>
                <p:nvPr/>
              </p:nvSpPr>
              <p:spPr>
                <a:xfrm>
                  <a:off x="5274215" y="3321585"/>
                  <a:ext cx="457494" cy="458141"/>
                </a:xfrm>
                <a:custGeom>
                  <a:rect b="b" l="l" r="r" t="t"/>
                  <a:pathLst>
                    <a:path extrusionOk="0" h="16275" w="16252">
                      <a:moveTo>
                        <a:pt x="15499" y="8468"/>
                      </a:moveTo>
                      <a:cubicBezTo>
                        <a:pt x="15499" y="8948"/>
                        <a:pt x="15407" y="9427"/>
                        <a:pt x="15293" y="9906"/>
                      </a:cubicBezTo>
                      <a:lnTo>
                        <a:pt x="9313" y="9906"/>
                      </a:lnTo>
                      <a:lnTo>
                        <a:pt x="8651" y="8468"/>
                      </a:lnTo>
                      <a:close/>
                      <a:moveTo>
                        <a:pt x="15111" y="10659"/>
                      </a:moveTo>
                      <a:cubicBezTo>
                        <a:pt x="14928" y="11139"/>
                        <a:pt x="14631" y="11618"/>
                        <a:pt x="14357" y="12097"/>
                      </a:cubicBezTo>
                      <a:lnTo>
                        <a:pt x="10158" y="12097"/>
                      </a:lnTo>
                      <a:lnTo>
                        <a:pt x="9587" y="10659"/>
                      </a:lnTo>
                      <a:close/>
                      <a:moveTo>
                        <a:pt x="13787" y="12851"/>
                      </a:moveTo>
                      <a:cubicBezTo>
                        <a:pt x="13125" y="13604"/>
                        <a:pt x="12257" y="14266"/>
                        <a:pt x="11299" y="14745"/>
                      </a:cubicBezTo>
                      <a:lnTo>
                        <a:pt x="10454" y="12851"/>
                      </a:lnTo>
                      <a:close/>
                      <a:moveTo>
                        <a:pt x="8080" y="0"/>
                      </a:moveTo>
                      <a:cubicBezTo>
                        <a:pt x="3789" y="0"/>
                        <a:pt x="0" y="3721"/>
                        <a:pt x="0" y="8103"/>
                      </a:cubicBezTo>
                      <a:cubicBezTo>
                        <a:pt x="0" y="9701"/>
                        <a:pt x="457" y="11230"/>
                        <a:pt x="1324" y="12554"/>
                      </a:cubicBezTo>
                      <a:cubicBezTo>
                        <a:pt x="1434" y="12677"/>
                        <a:pt x="1551" y="12726"/>
                        <a:pt x="1668" y="12726"/>
                      </a:cubicBezTo>
                      <a:cubicBezTo>
                        <a:pt x="1745" y="12726"/>
                        <a:pt x="1822" y="12705"/>
                        <a:pt x="1895" y="12668"/>
                      </a:cubicBezTo>
                      <a:cubicBezTo>
                        <a:pt x="1986" y="12554"/>
                        <a:pt x="2077" y="12371"/>
                        <a:pt x="1986" y="12189"/>
                      </a:cubicBezTo>
                      <a:cubicBezTo>
                        <a:pt x="1142" y="10956"/>
                        <a:pt x="662" y="9518"/>
                        <a:pt x="662" y="8103"/>
                      </a:cubicBezTo>
                      <a:cubicBezTo>
                        <a:pt x="662" y="4291"/>
                        <a:pt x="3995" y="867"/>
                        <a:pt x="7784" y="685"/>
                      </a:cubicBezTo>
                      <a:lnTo>
                        <a:pt x="7784" y="8103"/>
                      </a:lnTo>
                      <a:lnTo>
                        <a:pt x="7784" y="8286"/>
                      </a:lnTo>
                      <a:lnTo>
                        <a:pt x="10637" y="15042"/>
                      </a:lnTo>
                      <a:cubicBezTo>
                        <a:pt x="9884" y="15407"/>
                        <a:pt x="9016" y="15521"/>
                        <a:pt x="8080" y="15521"/>
                      </a:cubicBezTo>
                      <a:cubicBezTo>
                        <a:pt x="6734" y="15521"/>
                        <a:pt x="5319" y="15133"/>
                        <a:pt x="4177" y="14380"/>
                      </a:cubicBezTo>
                      <a:cubicBezTo>
                        <a:pt x="4105" y="14299"/>
                        <a:pt x="4030" y="14264"/>
                        <a:pt x="3954" y="14264"/>
                      </a:cubicBezTo>
                      <a:cubicBezTo>
                        <a:pt x="3836" y="14264"/>
                        <a:pt x="3717" y="14347"/>
                        <a:pt x="3607" y="14471"/>
                      </a:cubicBezTo>
                      <a:cubicBezTo>
                        <a:pt x="3515" y="14563"/>
                        <a:pt x="3607" y="14836"/>
                        <a:pt x="3789" y="14951"/>
                      </a:cubicBezTo>
                      <a:cubicBezTo>
                        <a:pt x="5136" y="15795"/>
                        <a:pt x="6551" y="16274"/>
                        <a:pt x="8080" y="16274"/>
                      </a:cubicBezTo>
                      <a:cubicBezTo>
                        <a:pt x="12440" y="16274"/>
                        <a:pt x="16252" y="12463"/>
                        <a:pt x="16252" y="8103"/>
                      </a:cubicBezTo>
                      <a:cubicBezTo>
                        <a:pt x="16252" y="7898"/>
                        <a:pt x="16069" y="7806"/>
                        <a:pt x="15864" y="7806"/>
                      </a:cubicBezTo>
                      <a:lnTo>
                        <a:pt x="8446" y="7806"/>
                      </a:lnTo>
                      <a:lnTo>
                        <a:pt x="8446" y="297"/>
                      </a:lnTo>
                      <a:cubicBezTo>
                        <a:pt x="8446" y="114"/>
                        <a:pt x="8354" y="0"/>
                        <a:pt x="808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94" name="Google Shape;694;p29"/>
              <p:cNvGrpSpPr/>
              <p:nvPr/>
            </p:nvGrpSpPr>
            <p:grpSpPr>
              <a:xfrm>
                <a:off x="5329896" y="2075624"/>
                <a:ext cx="400765" cy="333922"/>
                <a:chOff x="5201620" y="2122668"/>
                <a:chExt cx="562240" cy="468399"/>
              </a:xfrm>
            </p:grpSpPr>
            <p:sp>
              <p:nvSpPr>
                <p:cNvPr id="695" name="Google Shape;695;p29"/>
                <p:cNvSpPr/>
                <p:nvPr/>
              </p:nvSpPr>
              <p:spPr>
                <a:xfrm>
                  <a:off x="5201620" y="2122668"/>
                  <a:ext cx="562240" cy="385542"/>
                </a:xfrm>
                <a:custGeom>
                  <a:rect b="b" l="l" r="r" t="t"/>
                  <a:pathLst>
                    <a:path extrusionOk="0" h="13696" w="19973">
                      <a:moveTo>
                        <a:pt x="2465" y="0"/>
                      </a:moveTo>
                      <a:cubicBezTo>
                        <a:pt x="1141" y="0"/>
                        <a:pt x="0" y="1050"/>
                        <a:pt x="0" y="2465"/>
                      </a:cubicBezTo>
                      <a:lnTo>
                        <a:pt x="0" y="11116"/>
                      </a:lnTo>
                      <a:cubicBezTo>
                        <a:pt x="0" y="12554"/>
                        <a:pt x="1141" y="13695"/>
                        <a:pt x="2465" y="13695"/>
                      </a:cubicBezTo>
                      <a:lnTo>
                        <a:pt x="17507" y="13695"/>
                      </a:lnTo>
                      <a:cubicBezTo>
                        <a:pt x="18922" y="13695"/>
                        <a:pt x="19972" y="12554"/>
                        <a:pt x="19972" y="11116"/>
                      </a:cubicBezTo>
                      <a:lnTo>
                        <a:pt x="19972" y="2465"/>
                      </a:lnTo>
                      <a:cubicBezTo>
                        <a:pt x="19972" y="1050"/>
                        <a:pt x="18922" y="0"/>
                        <a:pt x="17507" y="0"/>
                      </a:cubicBezTo>
                      <a:lnTo>
                        <a:pt x="15590" y="0"/>
                      </a:lnTo>
                      <a:cubicBezTo>
                        <a:pt x="15407" y="0"/>
                        <a:pt x="15224" y="91"/>
                        <a:pt x="15224" y="274"/>
                      </a:cubicBezTo>
                      <a:cubicBezTo>
                        <a:pt x="15224" y="479"/>
                        <a:pt x="15407" y="662"/>
                        <a:pt x="15590" y="662"/>
                      </a:cubicBezTo>
                      <a:lnTo>
                        <a:pt x="17507" y="662"/>
                      </a:lnTo>
                      <a:cubicBezTo>
                        <a:pt x="18557" y="662"/>
                        <a:pt x="19402" y="1415"/>
                        <a:pt x="19402" y="2465"/>
                      </a:cubicBezTo>
                      <a:lnTo>
                        <a:pt x="19402" y="11116"/>
                      </a:lnTo>
                      <a:cubicBezTo>
                        <a:pt x="19402" y="12166"/>
                        <a:pt x="18557" y="13033"/>
                        <a:pt x="17507" y="13033"/>
                      </a:cubicBezTo>
                      <a:lnTo>
                        <a:pt x="2465" y="13033"/>
                      </a:lnTo>
                      <a:cubicBezTo>
                        <a:pt x="1438" y="13033"/>
                        <a:pt x="662" y="12166"/>
                        <a:pt x="662" y="11116"/>
                      </a:cubicBezTo>
                      <a:lnTo>
                        <a:pt x="662" y="2465"/>
                      </a:lnTo>
                      <a:cubicBezTo>
                        <a:pt x="662" y="1415"/>
                        <a:pt x="1438" y="662"/>
                        <a:pt x="2465" y="662"/>
                      </a:cubicBezTo>
                      <a:lnTo>
                        <a:pt x="12645" y="662"/>
                      </a:lnTo>
                      <a:cubicBezTo>
                        <a:pt x="12851" y="662"/>
                        <a:pt x="12942" y="479"/>
                        <a:pt x="12942" y="274"/>
                      </a:cubicBezTo>
                      <a:cubicBezTo>
                        <a:pt x="12942" y="91"/>
                        <a:pt x="12851" y="0"/>
                        <a:pt x="126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29"/>
                <p:cNvSpPr/>
                <p:nvPr/>
              </p:nvSpPr>
              <p:spPr>
                <a:xfrm>
                  <a:off x="5201620" y="2409224"/>
                  <a:ext cx="562240" cy="18663"/>
                </a:xfrm>
                <a:custGeom>
                  <a:rect b="b" l="l" r="r" t="t"/>
                  <a:pathLst>
                    <a:path extrusionOk="0" h="663" w="19973">
                      <a:moveTo>
                        <a:pt x="297" y="0"/>
                      </a:moveTo>
                      <a:cubicBezTo>
                        <a:pt x="91" y="0"/>
                        <a:pt x="0" y="91"/>
                        <a:pt x="0" y="274"/>
                      </a:cubicBezTo>
                      <a:cubicBezTo>
                        <a:pt x="0" y="457"/>
                        <a:pt x="91" y="662"/>
                        <a:pt x="297" y="662"/>
                      </a:cubicBezTo>
                      <a:lnTo>
                        <a:pt x="19698" y="662"/>
                      </a:lnTo>
                      <a:cubicBezTo>
                        <a:pt x="19881" y="662"/>
                        <a:pt x="19972" y="457"/>
                        <a:pt x="19972" y="274"/>
                      </a:cubicBezTo>
                      <a:cubicBezTo>
                        <a:pt x="19972" y="91"/>
                        <a:pt x="19881" y="0"/>
                        <a:pt x="1969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29"/>
                <p:cNvSpPr/>
                <p:nvPr/>
              </p:nvSpPr>
              <p:spPr>
                <a:xfrm>
                  <a:off x="5405276" y="2489533"/>
                  <a:ext cx="147168" cy="64266"/>
                </a:xfrm>
                <a:custGeom>
                  <a:rect b="b" l="l" r="r" t="t"/>
                  <a:pathLst>
                    <a:path extrusionOk="0" h="2283" w="5228">
                      <a:moveTo>
                        <a:pt x="4566" y="662"/>
                      </a:moveTo>
                      <a:lnTo>
                        <a:pt x="4566" y="1712"/>
                      </a:lnTo>
                      <a:lnTo>
                        <a:pt x="663" y="1712"/>
                      </a:lnTo>
                      <a:lnTo>
                        <a:pt x="663" y="662"/>
                      </a:lnTo>
                      <a:close/>
                      <a:moveTo>
                        <a:pt x="1" y="0"/>
                      </a:moveTo>
                      <a:lnTo>
                        <a:pt x="1" y="2283"/>
                      </a:lnTo>
                      <a:lnTo>
                        <a:pt x="5228" y="2283"/>
                      </a:lnTo>
                      <a:lnTo>
                        <a:pt x="522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29"/>
                <p:cNvSpPr/>
                <p:nvPr/>
              </p:nvSpPr>
              <p:spPr>
                <a:xfrm>
                  <a:off x="5370597" y="2537724"/>
                  <a:ext cx="219120" cy="53344"/>
                </a:xfrm>
                <a:custGeom>
                  <a:rect b="b" l="l" r="r" t="t"/>
                  <a:pathLst>
                    <a:path extrusionOk="0" h="1895" w="7784">
                      <a:moveTo>
                        <a:pt x="6848" y="571"/>
                      </a:moveTo>
                      <a:cubicBezTo>
                        <a:pt x="6939" y="571"/>
                        <a:pt x="7122" y="753"/>
                        <a:pt x="7122" y="936"/>
                      </a:cubicBezTo>
                      <a:cubicBezTo>
                        <a:pt x="7122" y="1027"/>
                        <a:pt x="6939" y="1233"/>
                        <a:pt x="6848" y="1233"/>
                      </a:cubicBezTo>
                      <a:lnTo>
                        <a:pt x="936" y="1233"/>
                      </a:lnTo>
                      <a:cubicBezTo>
                        <a:pt x="753" y="1233"/>
                        <a:pt x="571" y="1027"/>
                        <a:pt x="571" y="936"/>
                      </a:cubicBezTo>
                      <a:cubicBezTo>
                        <a:pt x="571" y="753"/>
                        <a:pt x="753" y="571"/>
                        <a:pt x="936" y="571"/>
                      </a:cubicBezTo>
                      <a:close/>
                      <a:moveTo>
                        <a:pt x="936" y="0"/>
                      </a:moveTo>
                      <a:cubicBezTo>
                        <a:pt x="365" y="0"/>
                        <a:pt x="0" y="365"/>
                        <a:pt x="0" y="936"/>
                      </a:cubicBezTo>
                      <a:cubicBezTo>
                        <a:pt x="0" y="1415"/>
                        <a:pt x="365" y="1895"/>
                        <a:pt x="936" y="1895"/>
                      </a:cubicBezTo>
                      <a:lnTo>
                        <a:pt x="6848" y="1895"/>
                      </a:lnTo>
                      <a:cubicBezTo>
                        <a:pt x="7304" y="1895"/>
                        <a:pt x="7783" y="1415"/>
                        <a:pt x="7783" y="936"/>
                      </a:cubicBezTo>
                      <a:cubicBezTo>
                        <a:pt x="7783" y="365"/>
                        <a:pt x="7304" y="0"/>
                        <a:pt x="68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9" name="Google Shape;699;p29"/>
              <p:cNvSpPr/>
              <p:nvPr/>
            </p:nvSpPr>
            <p:spPr>
              <a:xfrm>
                <a:off x="4114484" y="2291503"/>
                <a:ext cx="86139" cy="109898"/>
              </a:xfrm>
              <a:custGeom>
                <a:rect b="b" l="l" r="r" t="t"/>
                <a:pathLst>
                  <a:path extrusionOk="0" fill="none" h="3904" w="3060">
                    <a:moveTo>
                      <a:pt x="1" y="3904"/>
                    </a:moveTo>
                    <a:lnTo>
                      <a:pt x="1530" y="1325"/>
                    </a:lnTo>
                    <a:cubicBezTo>
                      <a:pt x="1918" y="754"/>
                      <a:pt x="2397" y="275"/>
                      <a:pt x="3059" y="1"/>
                    </a:cubicBezTo>
                  </a:path>
                </a:pathLst>
              </a:custGeom>
              <a:noFill/>
              <a:ln cap="rnd" cmpd="sng" w="9700">
                <a:solidFill>
                  <a:srgbClr val="03C2A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9"/>
              <p:cNvSpPr/>
              <p:nvPr/>
            </p:nvSpPr>
            <p:spPr>
              <a:xfrm>
                <a:off x="3892812" y="2700788"/>
                <a:ext cx="50811" cy="112459"/>
              </a:xfrm>
              <a:custGeom>
                <a:rect b="b" l="l" r="r" t="t"/>
                <a:pathLst>
                  <a:path extrusionOk="0" fill="none" h="3995" w="1805">
                    <a:moveTo>
                      <a:pt x="1" y="3995"/>
                    </a:moveTo>
                    <a:cubicBezTo>
                      <a:pt x="1" y="3424"/>
                      <a:pt x="183" y="2854"/>
                      <a:pt x="457" y="2374"/>
                    </a:cubicBezTo>
                    <a:lnTo>
                      <a:pt x="1804" y="0"/>
                    </a:lnTo>
                  </a:path>
                </a:pathLst>
              </a:custGeom>
              <a:noFill/>
              <a:ln cap="rnd" cmpd="sng" w="9700">
                <a:solidFill>
                  <a:srgbClr val="2AC39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9"/>
              <p:cNvSpPr/>
              <p:nvPr/>
            </p:nvSpPr>
            <p:spPr>
              <a:xfrm>
                <a:off x="3892812" y="2813215"/>
                <a:ext cx="32175" cy="88701"/>
              </a:xfrm>
              <a:custGeom>
                <a:rect b="b" l="l" r="r" t="t"/>
                <a:pathLst>
                  <a:path extrusionOk="0" fill="none" h="3151" w="1143">
                    <a:moveTo>
                      <a:pt x="1142" y="3151"/>
                    </a:moveTo>
                    <a:lnTo>
                      <a:pt x="457" y="2009"/>
                    </a:lnTo>
                    <a:cubicBezTo>
                      <a:pt x="92" y="1439"/>
                      <a:pt x="1" y="663"/>
                      <a:pt x="1" y="1"/>
                    </a:cubicBezTo>
                  </a:path>
                </a:pathLst>
              </a:custGeom>
              <a:noFill/>
              <a:ln cap="rnd" cmpd="sng" w="9700">
                <a:solidFill>
                  <a:srgbClr val="77EAD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9"/>
              <p:cNvSpPr/>
              <p:nvPr/>
            </p:nvSpPr>
            <p:spPr>
              <a:xfrm>
                <a:off x="4104210" y="3214786"/>
                <a:ext cx="80340" cy="120820"/>
              </a:xfrm>
              <a:custGeom>
                <a:rect b="b" l="l" r="r" t="t"/>
                <a:pathLst>
                  <a:path extrusionOk="0" fill="none" h="4292" w="2854">
                    <a:moveTo>
                      <a:pt x="2854" y="4292"/>
                    </a:moveTo>
                    <a:cubicBezTo>
                      <a:pt x="2466" y="3995"/>
                      <a:pt x="2192" y="3630"/>
                      <a:pt x="1895" y="3242"/>
                    </a:cubicBezTo>
                    <a:lnTo>
                      <a:pt x="0" y="1"/>
                    </a:lnTo>
                  </a:path>
                </a:pathLst>
              </a:custGeom>
              <a:noFill/>
              <a:ln cap="rnd" cmpd="sng" w="9700">
                <a:solidFill>
                  <a:srgbClr val="77EAD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9"/>
              <p:cNvSpPr/>
              <p:nvPr/>
            </p:nvSpPr>
            <p:spPr>
              <a:xfrm>
                <a:off x="4660628" y="2278020"/>
                <a:ext cx="152939" cy="21225"/>
              </a:xfrm>
              <a:custGeom>
                <a:rect b="b" l="l" r="r" t="t"/>
                <a:pathLst>
                  <a:path extrusionOk="0" fill="none" h="754" w="5433">
                    <a:moveTo>
                      <a:pt x="0" y="0"/>
                    </a:moveTo>
                    <a:lnTo>
                      <a:pt x="3241" y="0"/>
                    </a:lnTo>
                    <a:cubicBezTo>
                      <a:pt x="3995" y="0"/>
                      <a:pt x="4771" y="274"/>
                      <a:pt x="5433" y="754"/>
                    </a:cubicBezTo>
                  </a:path>
                </a:pathLst>
              </a:custGeom>
              <a:noFill/>
              <a:ln cap="rnd" cmpd="sng" w="9700">
                <a:solidFill>
                  <a:srgbClr val="2B859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9"/>
              <p:cNvSpPr/>
              <p:nvPr/>
            </p:nvSpPr>
            <p:spPr>
              <a:xfrm>
                <a:off x="4200592" y="2278020"/>
                <a:ext cx="168365" cy="13512"/>
              </a:xfrm>
              <a:custGeom>
                <a:rect b="b" l="l" r="r" t="t"/>
                <a:pathLst>
                  <a:path extrusionOk="0" fill="none" h="480" w="5981">
                    <a:moveTo>
                      <a:pt x="0" y="480"/>
                    </a:moveTo>
                    <a:cubicBezTo>
                      <a:pt x="480" y="183"/>
                      <a:pt x="1050" y="0"/>
                      <a:pt x="1621" y="0"/>
                    </a:cubicBezTo>
                    <a:lnTo>
                      <a:pt x="5980" y="0"/>
                    </a:lnTo>
                  </a:path>
                </a:pathLst>
              </a:custGeom>
              <a:noFill/>
              <a:ln cap="rnd" cmpd="sng" w="9700">
                <a:solidFill>
                  <a:srgbClr val="2B859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9"/>
              <p:cNvSpPr/>
              <p:nvPr/>
            </p:nvSpPr>
            <p:spPr>
              <a:xfrm>
                <a:off x="4184519" y="3335573"/>
                <a:ext cx="618146" cy="21225"/>
              </a:xfrm>
              <a:custGeom>
                <a:rect b="b" l="l" r="r" t="t"/>
                <a:pathLst>
                  <a:path extrusionOk="0" fill="none" h="754" w="21959">
                    <a:moveTo>
                      <a:pt x="21958" y="275"/>
                    </a:moveTo>
                    <a:cubicBezTo>
                      <a:pt x="21388" y="571"/>
                      <a:pt x="20817" y="754"/>
                      <a:pt x="20155" y="754"/>
                    </a:cubicBezTo>
                    <a:lnTo>
                      <a:pt x="2192" y="754"/>
                    </a:lnTo>
                    <a:cubicBezTo>
                      <a:pt x="1416" y="754"/>
                      <a:pt x="571" y="480"/>
                      <a:pt x="1" y="1"/>
                    </a:cubicBezTo>
                  </a:path>
                </a:pathLst>
              </a:custGeom>
              <a:noFill/>
              <a:ln cap="rnd" cmpd="sng" w="9700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9"/>
              <p:cNvSpPr/>
              <p:nvPr/>
            </p:nvSpPr>
            <p:spPr>
              <a:xfrm>
                <a:off x="5062170" y="2714271"/>
                <a:ext cx="43098" cy="98975"/>
              </a:xfrm>
              <a:custGeom>
                <a:rect b="b" l="l" r="r" t="t"/>
                <a:pathLst>
                  <a:path extrusionOk="0" fill="none" h="3516" w="1531">
                    <a:moveTo>
                      <a:pt x="1" y="1"/>
                    </a:moveTo>
                    <a:lnTo>
                      <a:pt x="1051" y="1895"/>
                    </a:lnTo>
                    <a:cubicBezTo>
                      <a:pt x="1348" y="2375"/>
                      <a:pt x="1530" y="2945"/>
                      <a:pt x="1530" y="3516"/>
                    </a:cubicBezTo>
                  </a:path>
                </a:pathLst>
              </a:custGeom>
              <a:noFill/>
              <a:ln cap="rnd" cmpd="sng" w="9700">
                <a:solidFill>
                  <a:srgbClr val="4F67A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9"/>
              <p:cNvSpPr/>
              <p:nvPr/>
            </p:nvSpPr>
            <p:spPr>
              <a:xfrm>
                <a:off x="4813532" y="2299216"/>
                <a:ext cx="61705" cy="93852"/>
              </a:xfrm>
              <a:custGeom>
                <a:rect b="b" l="l" r="r" t="t"/>
                <a:pathLst>
                  <a:path extrusionOk="0" fill="none" h="3334" w="2192">
                    <a:moveTo>
                      <a:pt x="1" y="1"/>
                    </a:moveTo>
                    <a:cubicBezTo>
                      <a:pt x="389" y="297"/>
                      <a:pt x="662" y="663"/>
                      <a:pt x="959" y="1051"/>
                    </a:cubicBezTo>
                    <a:lnTo>
                      <a:pt x="2192" y="3333"/>
                    </a:lnTo>
                  </a:path>
                </a:pathLst>
              </a:custGeom>
              <a:noFill/>
              <a:ln cap="rnd" cmpd="sng" w="9700">
                <a:solidFill>
                  <a:srgbClr val="4F67A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9"/>
              <p:cNvSpPr/>
              <p:nvPr/>
            </p:nvSpPr>
            <p:spPr>
              <a:xfrm>
                <a:off x="4802610" y="3228270"/>
                <a:ext cx="82902" cy="115049"/>
              </a:xfrm>
              <a:custGeom>
                <a:rect b="b" l="l" r="r" t="t"/>
                <a:pathLst>
                  <a:path extrusionOk="0" fill="none" h="4087" w="2945">
                    <a:moveTo>
                      <a:pt x="2945" y="1"/>
                    </a:moveTo>
                    <a:lnTo>
                      <a:pt x="1347" y="2763"/>
                    </a:lnTo>
                    <a:cubicBezTo>
                      <a:pt x="1050" y="3333"/>
                      <a:pt x="571" y="3813"/>
                      <a:pt x="0" y="4087"/>
                    </a:cubicBezTo>
                  </a:path>
                </a:pathLst>
              </a:custGeom>
              <a:noFill/>
              <a:ln cap="rnd" cmpd="sng" w="9700">
                <a:solidFill>
                  <a:srgbClr val="7962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9"/>
              <p:cNvSpPr/>
              <p:nvPr/>
            </p:nvSpPr>
            <p:spPr>
              <a:xfrm>
                <a:off x="5054486" y="2813215"/>
                <a:ext cx="50783" cy="123410"/>
              </a:xfrm>
              <a:custGeom>
                <a:rect b="b" l="l" r="r" t="t"/>
                <a:pathLst>
                  <a:path extrusionOk="0" fill="none" h="4384" w="1804">
                    <a:moveTo>
                      <a:pt x="1803" y="1"/>
                    </a:moveTo>
                    <a:cubicBezTo>
                      <a:pt x="1803" y="663"/>
                      <a:pt x="1712" y="1439"/>
                      <a:pt x="1324" y="2009"/>
                    </a:cubicBezTo>
                    <a:lnTo>
                      <a:pt x="0" y="4383"/>
                    </a:lnTo>
                  </a:path>
                </a:pathLst>
              </a:custGeom>
              <a:noFill/>
              <a:ln cap="rnd" cmpd="sng" w="9700">
                <a:solidFill>
                  <a:srgbClr val="7962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9"/>
              <p:cNvSpPr/>
              <p:nvPr/>
            </p:nvSpPr>
            <p:spPr>
              <a:xfrm>
                <a:off x="3755981" y="1491456"/>
                <a:ext cx="428584" cy="258586"/>
              </a:xfrm>
              <a:custGeom>
                <a:rect b="b" l="l" r="r" t="t"/>
                <a:pathLst>
                  <a:path extrusionOk="0" h="9186" w="15225">
                    <a:moveTo>
                      <a:pt x="9231" y="1"/>
                    </a:moveTo>
                    <a:cubicBezTo>
                      <a:pt x="9048" y="1"/>
                      <a:pt x="8856" y="156"/>
                      <a:pt x="8856" y="370"/>
                    </a:cubicBezTo>
                    <a:lnTo>
                      <a:pt x="8856" y="2082"/>
                    </a:lnTo>
                    <a:lnTo>
                      <a:pt x="0" y="2082"/>
                    </a:lnTo>
                    <a:lnTo>
                      <a:pt x="0" y="7104"/>
                    </a:lnTo>
                    <a:lnTo>
                      <a:pt x="8856" y="7104"/>
                    </a:lnTo>
                    <a:lnTo>
                      <a:pt x="8856" y="8816"/>
                    </a:lnTo>
                    <a:cubicBezTo>
                      <a:pt x="8856" y="9031"/>
                      <a:pt x="9048" y="9186"/>
                      <a:pt x="9231" y="9186"/>
                    </a:cubicBezTo>
                    <a:cubicBezTo>
                      <a:pt x="9301" y="9186"/>
                      <a:pt x="9370" y="9163"/>
                      <a:pt x="9427" y="9113"/>
                    </a:cubicBezTo>
                    <a:lnTo>
                      <a:pt x="15019" y="4936"/>
                    </a:lnTo>
                    <a:cubicBezTo>
                      <a:pt x="15225" y="4730"/>
                      <a:pt x="15225" y="4456"/>
                      <a:pt x="15019" y="4365"/>
                    </a:cubicBezTo>
                    <a:lnTo>
                      <a:pt x="9427" y="74"/>
                    </a:lnTo>
                    <a:cubicBezTo>
                      <a:pt x="9370" y="23"/>
                      <a:pt x="9301" y="1"/>
                      <a:pt x="9231" y="1"/>
                    </a:cubicBezTo>
                    <a:close/>
                  </a:path>
                </a:pathLst>
              </a:custGeom>
              <a:solidFill>
                <a:srgbClr val="03C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9"/>
              <p:cNvSpPr/>
              <p:nvPr/>
            </p:nvSpPr>
            <p:spPr>
              <a:xfrm>
                <a:off x="5622247" y="2738704"/>
                <a:ext cx="286145" cy="380447"/>
              </a:xfrm>
              <a:custGeom>
                <a:rect b="b" l="l" r="r" t="t"/>
                <a:pathLst>
                  <a:path extrusionOk="0" h="13515" w="10165">
                    <a:moveTo>
                      <a:pt x="5782" y="0"/>
                    </a:moveTo>
                    <a:lnTo>
                      <a:pt x="2176" y="6734"/>
                    </a:lnTo>
                    <a:lnTo>
                      <a:pt x="555" y="5889"/>
                    </a:lnTo>
                    <a:cubicBezTo>
                      <a:pt x="523" y="5873"/>
                      <a:pt x="485" y="5865"/>
                      <a:pt x="444" y="5865"/>
                    </a:cubicBezTo>
                    <a:cubicBezTo>
                      <a:pt x="251" y="5865"/>
                      <a:pt x="1" y="6032"/>
                      <a:pt x="76" y="6277"/>
                    </a:cubicBezTo>
                    <a:lnTo>
                      <a:pt x="1217" y="13216"/>
                    </a:lnTo>
                    <a:cubicBezTo>
                      <a:pt x="1217" y="13365"/>
                      <a:pt x="1415" y="13514"/>
                      <a:pt x="1587" y="13514"/>
                    </a:cubicBezTo>
                    <a:cubicBezTo>
                      <a:pt x="1626" y="13514"/>
                      <a:pt x="1663" y="13507"/>
                      <a:pt x="1697" y="13490"/>
                    </a:cubicBezTo>
                    <a:lnTo>
                      <a:pt x="8065" y="10454"/>
                    </a:lnTo>
                    <a:cubicBezTo>
                      <a:pt x="8362" y="10363"/>
                      <a:pt x="8362" y="9975"/>
                      <a:pt x="8065" y="9883"/>
                    </a:cubicBezTo>
                    <a:lnTo>
                      <a:pt x="6558" y="9016"/>
                    </a:lnTo>
                    <a:lnTo>
                      <a:pt x="10165" y="2283"/>
                    </a:lnTo>
                    <a:lnTo>
                      <a:pt x="5782" y="0"/>
                    </a:lnTo>
                    <a:close/>
                  </a:path>
                </a:pathLst>
              </a:custGeom>
              <a:solidFill>
                <a:srgbClr val="4F67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9"/>
              <p:cNvSpPr/>
              <p:nvPr/>
            </p:nvSpPr>
            <p:spPr>
              <a:xfrm>
                <a:off x="3102535" y="2501916"/>
                <a:ext cx="284033" cy="381376"/>
              </a:xfrm>
              <a:custGeom>
                <a:rect b="b" l="l" r="r" t="t"/>
                <a:pathLst>
                  <a:path extrusionOk="0" h="13548" w="10090">
                    <a:moveTo>
                      <a:pt x="8630" y="1"/>
                    </a:moveTo>
                    <a:cubicBezTo>
                      <a:pt x="8576" y="1"/>
                      <a:pt x="8520" y="12"/>
                      <a:pt x="8469" y="35"/>
                    </a:cubicBezTo>
                    <a:lnTo>
                      <a:pt x="2101" y="2980"/>
                    </a:lnTo>
                    <a:cubicBezTo>
                      <a:pt x="1827" y="3162"/>
                      <a:pt x="1827" y="3550"/>
                      <a:pt x="2009" y="3642"/>
                    </a:cubicBezTo>
                    <a:lnTo>
                      <a:pt x="3630" y="4509"/>
                    </a:lnTo>
                    <a:lnTo>
                      <a:pt x="1" y="11151"/>
                    </a:lnTo>
                    <a:lnTo>
                      <a:pt x="4383" y="13548"/>
                    </a:lnTo>
                    <a:lnTo>
                      <a:pt x="7990" y="6791"/>
                    </a:lnTo>
                    <a:lnTo>
                      <a:pt x="9519" y="7636"/>
                    </a:lnTo>
                    <a:cubicBezTo>
                      <a:pt x="9571" y="7652"/>
                      <a:pt x="9623" y="7660"/>
                      <a:pt x="9673" y="7660"/>
                    </a:cubicBezTo>
                    <a:cubicBezTo>
                      <a:pt x="9904" y="7660"/>
                      <a:pt x="10090" y="7496"/>
                      <a:pt x="10090" y="7271"/>
                    </a:cubicBezTo>
                    <a:lnTo>
                      <a:pt x="8948" y="309"/>
                    </a:lnTo>
                    <a:cubicBezTo>
                      <a:pt x="8948" y="104"/>
                      <a:pt x="8794" y="1"/>
                      <a:pt x="8630" y="1"/>
                    </a:cubicBezTo>
                    <a:close/>
                  </a:path>
                </a:pathLst>
              </a:custGeom>
              <a:solidFill>
                <a:srgbClr val="77EA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9"/>
              <p:cNvSpPr/>
              <p:nvPr/>
            </p:nvSpPr>
            <p:spPr>
              <a:xfrm>
                <a:off x="5126434" y="1552623"/>
                <a:ext cx="259768" cy="396352"/>
              </a:xfrm>
              <a:custGeom>
                <a:rect b="b" l="l" r="r" t="t"/>
                <a:pathLst>
                  <a:path extrusionOk="0" h="14080" w="9228">
                    <a:moveTo>
                      <a:pt x="4771" y="1"/>
                    </a:moveTo>
                    <a:lnTo>
                      <a:pt x="0" y="1416"/>
                    </a:lnTo>
                    <a:lnTo>
                      <a:pt x="2192" y="8743"/>
                    </a:lnTo>
                    <a:lnTo>
                      <a:pt x="571" y="9222"/>
                    </a:lnTo>
                    <a:cubicBezTo>
                      <a:pt x="297" y="9313"/>
                      <a:pt x="206" y="9701"/>
                      <a:pt x="480" y="9884"/>
                    </a:cubicBezTo>
                    <a:lnTo>
                      <a:pt x="6186" y="13970"/>
                    </a:lnTo>
                    <a:cubicBezTo>
                      <a:pt x="6264" y="14047"/>
                      <a:pt x="6351" y="14079"/>
                      <a:pt x="6430" y="14079"/>
                    </a:cubicBezTo>
                    <a:cubicBezTo>
                      <a:pt x="6559" y="14079"/>
                      <a:pt x="6665" y="13992"/>
                      <a:pt x="6665" y="13878"/>
                    </a:cubicBezTo>
                    <a:lnTo>
                      <a:pt x="9131" y="7213"/>
                    </a:lnTo>
                    <a:cubicBezTo>
                      <a:pt x="9227" y="6981"/>
                      <a:pt x="9028" y="6732"/>
                      <a:pt x="8798" y="6732"/>
                    </a:cubicBezTo>
                    <a:cubicBezTo>
                      <a:pt x="8757" y="6732"/>
                      <a:pt x="8715" y="6740"/>
                      <a:pt x="8674" y="6757"/>
                    </a:cubicBezTo>
                    <a:lnTo>
                      <a:pt x="6962" y="7328"/>
                    </a:lnTo>
                    <a:lnTo>
                      <a:pt x="4771" y="1"/>
                    </a:ln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4" name="Google Shape;714;p29"/>
            <p:cNvSpPr txBox="1"/>
            <p:nvPr/>
          </p:nvSpPr>
          <p:spPr>
            <a:xfrm>
              <a:off x="4245652" y="2526212"/>
              <a:ext cx="597600" cy="44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80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15" name="Google Shape;715;p29"/>
            <p:cNvSpPr txBox="1"/>
            <p:nvPr/>
          </p:nvSpPr>
          <p:spPr>
            <a:xfrm>
              <a:off x="3782526" y="2795126"/>
              <a:ext cx="597600" cy="44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800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16" name="Google Shape;716;p29"/>
            <p:cNvSpPr txBox="1"/>
            <p:nvPr/>
          </p:nvSpPr>
          <p:spPr>
            <a:xfrm>
              <a:off x="4683879" y="2795126"/>
              <a:ext cx="597600" cy="44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800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17" name="Google Shape;717;p29"/>
            <p:cNvSpPr txBox="1"/>
            <p:nvPr/>
          </p:nvSpPr>
          <p:spPr>
            <a:xfrm>
              <a:off x="3782526" y="3273195"/>
              <a:ext cx="597600" cy="44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77EAD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800">
                <a:solidFill>
                  <a:srgbClr val="77EAD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18" name="Google Shape;718;p29"/>
            <p:cNvSpPr txBox="1"/>
            <p:nvPr/>
          </p:nvSpPr>
          <p:spPr>
            <a:xfrm>
              <a:off x="4683879" y="3273195"/>
              <a:ext cx="597600" cy="44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180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30"/>
          <p:cNvGrpSpPr/>
          <p:nvPr/>
        </p:nvGrpSpPr>
        <p:grpSpPr>
          <a:xfrm>
            <a:off x="491950" y="809487"/>
            <a:ext cx="8165113" cy="3798313"/>
            <a:chOff x="491950" y="809487"/>
            <a:chExt cx="8165113" cy="3798313"/>
          </a:xfrm>
        </p:grpSpPr>
        <p:sp>
          <p:nvSpPr>
            <p:cNvPr id="724" name="Google Shape;724;p30"/>
            <p:cNvSpPr/>
            <p:nvPr/>
          </p:nvSpPr>
          <p:spPr>
            <a:xfrm>
              <a:off x="5048648" y="1664280"/>
              <a:ext cx="1914596" cy="1494541"/>
            </a:xfrm>
            <a:custGeom>
              <a:rect b="b" l="l" r="r" t="t"/>
              <a:pathLst>
                <a:path extrusionOk="0" fill="none" h="40607" w="52020">
                  <a:moveTo>
                    <a:pt x="13787" y="29765"/>
                  </a:moveTo>
                  <a:cubicBezTo>
                    <a:pt x="12258" y="26912"/>
                    <a:pt x="11505" y="23671"/>
                    <a:pt x="11505" y="20247"/>
                  </a:cubicBezTo>
                  <a:cubicBezTo>
                    <a:pt x="11505" y="9131"/>
                    <a:pt x="20544" y="1"/>
                    <a:pt x="31751" y="1"/>
                  </a:cubicBezTo>
                  <a:cubicBezTo>
                    <a:pt x="42981" y="1"/>
                    <a:pt x="52020" y="9131"/>
                    <a:pt x="52020" y="20247"/>
                  </a:cubicBezTo>
                  <a:cubicBezTo>
                    <a:pt x="52020" y="31477"/>
                    <a:pt x="42981" y="40607"/>
                    <a:pt x="31751" y="40607"/>
                  </a:cubicBezTo>
                  <a:lnTo>
                    <a:pt x="1" y="40607"/>
                  </a:lnTo>
                </a:path>
              </a:pathLst>
            </a:custGeom>
            <a:noFill/>
            <a:ln cap="flat" cmpd="sng" w="95300">
              <a:solidFill>
                <a:srgbClr val="4F67A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3370130" y="3163883"/>
              <a:ext cx="756085" cy="0"/>
            </a:xfrm>
            <a:custGeom>
              <a:rect b="b" l="l" r="r" t="t"/>
              <a:pathLst>
                <a:path extrusionOk="0" fill="none" h="0" w="20543">
                  <a:moveTo>
                    <a:pt x="20543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300">
              <a:solidFill>
                <a:srgbClr val="2B8597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1617530" y="3163883"/>
              <a:ext cx="756085" cy="0"/>
            </a:xfrm>
            <a:custGeom>
              <a:rect b="b" l="l" r="r" t="t"/>
              <a:pathLst>
                <a:path extrusionOk="0" fill="none" h="0" w="20543">
                  <a:moveTo>
                    <a:pt x="20543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300">
              <a:solidFill>
                <a:srgbClr val="03C2A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3350833" y="3158821"/>
              <a:ext cx="756122" cy="0"/>
            </a:xfrm>
            <a:custGeom>
              <a:rect b="b" l="l" r="r" t="t"/>
              <a:pathLst>
                <a:path extrusionOk="0" h="0" w="20544">
                  <a:moveTo>
                    <a:pt x="20544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A6C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5401497" y="2648041"/>
              <a:ext cx="287337" cy="234411"/>
            </a:xfrm>
            <a:custGeom>
              <a:rect b="b" l="l" r="r" t="t"/>
              <a:pathLst>
                <a:path extrusionOk="0" h="6369" w="7807">
                  <a:moveTo>
                    <a:pt x="7807" y="0"/>
                  </a:moveTo>
                  <a:lnTo>
                    <a:pt x="0" y="4931"/>
                  </a:lnTo>
                  <a:lnTo>
                    <a:pt x="6392" y="6368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 rot="776474">
              <a:off x="6180049" y="904812"/>
              <a:ext cx="935064" cy="738489"/>
            </a:xfrm>
            <a:custGeom>
              <a:rect b="b" l="l" r="r" t="t"/>
              <a:pathLst>
                <a:path extrusionOk="0" fill="none" h="20065" w="25406">
                  <a:moveTo>
                    <a:pt x="25405" y="8172"/>
                  </a:moveTo>
                  <a:cubicBezTo>
                    <a:pt x="24446" y="6666"/>
                    <a:pt x="23214" y="5411"/>
                    <a:pt x="21685" y="4383"/>
                  </a:cubicBezTo>
                  <a:cubicBezTo>
                    <a:pt x="15408" y="1"/>
                    <a:pt x="6848" y="1622"/>
                    <a:pt x="2488" y="7898"/>
                  </a:cubicBezTo>
                  <a:cubicBezTo>
                    <a:pt x="1142" y="9884"/>
                    <a:pt x="389" y="12167"/>
                    <a:pt x="206" y="14449"/>
                  </a:cubicBezTo>
                  <a:cubicBezTo>
                    <a:pt x="1" y="16367"/>
                    <a:pt x="206" y="18261"/>
                    <a:pt x="868" y="20064"/>
                  </a:cubicBezTo>
                </a:path>
              </a:pathLst>
            </a:custGeom>
            <a:solidFill>
              <a:srgbClr val="796295"/>
            </a:solidFill>
            <a:ln cap="flat" cmpd="sng" w="95300">
              <a:solidFill>
                <a:srgbClr val="796295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 rot="776474">
              <a:off x="6949764" y="1214676"/>
              <a:ext cx="304965" cy="227711"/>
            </a:xfrm>
            <a:custGeom>
              <a:rect b="b" l="l" r="r" t="t"/>
              <a:pathLst>
                <a:path extrusionOk="0" h="6187" w="8286">
                  <a:moveTo>
                    <a:pt x="8286" y="1"/>
                  </a:moveTo>
                  <a:lnTo>
                    <a:pt x="0" y="3995"/>
                  </a:lnTo>
                  <a:lnTo>
                    <a:pt x="6186" y="6187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rgbClr val="796295"/>
            </a:solidFill>
            <a:ln cap="flat" cmpd="sng" w="9525">
              <a:solidFill>
                <a:srgbClr val="7962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1" name="Google Shape;731;p30"/>
            <p:cNvGrpSpPr/>
            <p:nvPr/>
          </p:nvGrpSpPr>
          <p:grpSpPr>
            <a:xfrm>
              <a:off x="5880733" y="2073128"/>
              <a:ext cx="686715" cy="645187"/>
              <a:chOff x="5703077" y="2009157"/>
              <a:chExt cx="1011512" cy="950342"/>
            </a:xfrm>
          </p:grpSpPr>
          <p:sp>
            <p:nvSpPr>
              <p:cNvPr id="732" name="Google Shape;732;p30"/>
              <p:cNvSpPr/>
              <p:nvPr/>
            </p:nvSpPr>
            <p:spPr>
              <a:xfrm>
                <a:off x="5703077" y="2009157"/>
                <a:ext cx="1011512" cy="950342"/>
              </a:xfrm>
              <a:custGeom>
                <a:rect b="b" l="l" r="r" t="t"/>
                <a:pathLst>
                  <a:path extrusionOk="0" h="25821" w="27483">
                    <a:moveTo>
                      <a:pt x="13727" y="0"/>
                    </a:moveTo>
                    <a:cubicBezTo>
                      <a:pt x="13152" y="0"/>
                      <a:pt x="12570" y="39"/>
                      <a:pt x="11984" y="119"/>
                    </a:cubicBezTo>
                    <a:cubicBezTo>
                      <a:pt x="4840" y="1055"/>
                      <a:pt x="1" y="7629"/>
                      <a:pt x="937" y="14659"/>
                    </a:cubicBezTo>
                    <a:cubicBezTo>
                      <a:pt x="1817" y="21134"/>
                      <a:pt x="7430" y="25820"/>
                      <a:pt x="13784" y="25820"/>
                    </a:cubicBezTo>
                    <a:cubicBezTo>
                      <a:pt x="14351" y="25820"/>
                      <a:pt x="14923" y="25783"/>
                      <a:pt x="15499" y="25706"/>
                    </a:cubicBezTo>
                    <a:cubicBezTo>
                      <a:pt x="22529" y="24748"/>
                      <a:pt x="27482" y="18174"/>
                      <a:pt x="26432" y="11144"/>
                    </a:cubicBezTo>
                    <a:cubicBezTo>
                      <a:pt x="25554" y="4699"/>
                      <a:pt x="20053" y="0"/>
                      <a:pt x="13727" y="0"/>
                    </a:cubicBezTo>
                    <a:close/>
                  </a:path>
                </a:pathLst>
              </a:custGeom>
              <a:solidFill>
                <a:srgbClr val="4F67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0"/>
              <p:cNvSpPr/>
              <p:nvPr/>
            </p:nvSpPr>
            <p:spPr>
              <a:xfrm>
                <a:off x="6087837" y="2314270"/>
                <a:ext cx="241993" cy="486452"/>
              </a:xfrm>
              <a:custGeom>
                <a:rect b="b" l="l" r="r" t="t"/>
                <a:pathLst>
                  <a:path extrusionOk="0" h="13217" w="6575">
                    <a:moveTo>
                      <a:pt x="3242" y="1"/>
                    </a:moveTo>
                    <a:cubicBezTo>
                      <a:pt x="1439" y="1"/>
                      <a:pt x="1" y="1530"/>
                      <a:pt x="1" y="3333"/>
                    </a:cubicBezTo>
                    <a:lnTo>
                      <a:pt x="1" y="6095"/>
                    </a:lnTo>
                    <a:cubicBezTo>
                      <a:pt x="1" y="6939"/>
                      <a:pt x="571" y="7601"/>
                      <a:pt x="1325" y="7601"/>
                    </a:cubicBezTo>
                    <a:lnTo>
                      <a:pt x="1325" y="13216"/>
                    </a:lnTo>
                    <a:lnTo>
                      <a:pt x="2854" y="13216"/>
                    </a:lnTo>
                    <a:lnTo>
                      <a:pt x="2854" y="7601"/>
                    </a:lnTo>
                    <a:lnTo>
                      <a:pt x="3721" y="7601"/>
                    </a:lnTo>
                    <a:lnTo>
                      <a:pt x="3721" y="13216"/>
                    </a:lnTo>
                    <a:lnTo>
                      <a:pt x="5136" y="13216"/>
                    </a:lnTo>
                    <a:lnTo>
                      <a:pt x="5136" y="7601"/>
                    </a:lnTo>
                    <a:cubicBezTo>
                      <a:pt x="5890" y="7601"/>
                      <a:pt x="6574" y="6939"/>
                      <a:pt x="6574" y="6095"/>
                    </a:cubicBezTo>
                    <a:lnTo>
                      <a:pt x="6574" y="3333"/>
                    </a:lnTo>
                    <a:cubicBezTo>
                      <a:pt x="6574" y="1530"/>
                      <a:pt x="5045" y="1"/>
                      <a:pt x="32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0"/>
              <p:cNvSpPr/>
              <p:nvPr/>
            </p:nvSpPr>
            <p:spPr>
              <a:xfrm>
                <a:off x="6147498" y="2167271"/>
                <a:ext cx="111777" cy="111740"/>
              </a:xfrm>
              <a:custGeom>
                <a:rect b="b" l="l" r="r" t="t"/>
                <a:pathLst>
                  <a:path extrusionOk="0" h="3036" w="3037">
                    <a:moveTo>
                      <a:pt x="1530" y="0"/>
                    </a:moveTo>
                    <a:cubicBezTo>
                      <a:pt x="662" y="0"/>
                      <a:pt x="0" y="662"/>
                      <a:pt x="0" y="1529"/>
                    </a:cubicBezTo>
                    <a:cubicBezTo>
                      <a:pt x="0" y="2374"/>
                      <a:pt x="662" y="3036"/>
                      <a:pt x="1530" y="3036"/>
                    </a:cubicBezTo>
                    <a:cubicBezTo>
                      <a:pt x="2374" y="3036"/>
                      <a:pt x="3036" y="2374"/>
                      <a:pt x="3036" y="1529"/>
                    </a:cubicBezTo>
                    <a:cubicBezTo>
                      <a:pt x="3036" y="662"/>
                      <a:pt x="2374" y="0"/>
                      <a:pt x="15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5" name="Google Shape;735;p30"/>
            <p:cNvGrpSpPr/>
            <p:nvPr/>
          </p:nvGrpSpPr>
          <p:grpSpPr>
            <a:xfrm>
              <a:off x="7111825" y="2238075"/>
              <a:ext cx="1545238" cy="2369725"/>
              <a:chOff x="7111825" y="2314275"/>
              <a:chExt cx="1545238" cy="2369725"/>
            </a:xfrm>
          </p:grpSpPr>
          <p:sp>
            <p:nvSpPr>
              <p:cNvPr id="736" name="Google Shape;736;p30"/>
              <p:cNvSpPr/>
              <p:nvPr/>
            </p:nvSpPr>
            <p:spPr>
              <a:xfrm>
                <a:off x="7111825" y="2314275"/>
                <a:ext cx="1545238" cy="2369725"/>
              </a:xfrm>
              <a:custGeom>
                <a:rect b="b" l="l" r="r" t="t"/>
                <a:pathLst>
                  <a:path extrusionOk="0" h="56288" w="36704">
                    <a:moveTo>
                      <a:pt x="18352" y="0"/>
                    </a:moveTo>
                    <a:cubicBezTo>
                      <a:pt x="8263" y="0"/>
                      <a:pt x="0" y="8263"/>
                      <a:pt x="0" y="18352"/>
                    </a:cubicBezTo>
                    <a:lnTo>
                      <a:pt x="0" y="50878"/>
                    </a:lnTo>
                    <a:cubicBezTo>
                      <a:pt x="0" y="53913"/>
                      <a:pt x="2465" y="56287"/>
                      <a:pt x="5410" y="56287"/>
                    </a:cubicBezTo>
                    <a:lnTo>
                      <a:pt x="31294" y="56287"/>
                    </a:lnTo>
                    <a:cubicBezTo>
                      <a:pt x="34238" y="56287"/>
                      <a:pt x="36703" y="53913"/>
                      <a:pt x="36703" y="50878"/>
                    </a:cubicBezTo>
                    <a:lnTo>
                      <a:pt x="36703" y="18352"/>
                    </a:lnTo>
                    <a:cubicBezTo>
                      <a:pt x="36703" y="8263"/>
                      <a:pt x="28440" y="0"/>
                      <a:pt x="183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28575">
                <a:solidFill>
                  <a:srgbClr val="7962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0"/>
              <p:cNvSpPr txBox="1"/>
              <p:nvPr/>
            </p:nvSpPr>
            <p:spPr>
              <a:xfrm>
                <a:off x="7154994" y="3709026"/>
                <a:ext cx="1458900" cy="63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38" name="Google Shape;738;p30"/>
              <p:cNvSpPr txBox="1"/>
              <p:nvPr/>
            </p:nvSpPr>
            <p:spPr>
              <a:xfrm>
                <a:off x="7154994" y="3317825"/>
                <a:ext cx="14589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79629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739" name="Google Shape;739;p30"/>
              <p:cNvGrpSpPr/>
              <p:nvPr/>
            </p:nvGrpSpPr>
            <p:grpSpPr>
              <a:xfrm>
                <a:off x="7482022" y="2519501"/>
                <a:ext cx="804844" cy="753282"/>
                <a:chOff x="7425257" y="2809445"/>
                <a:chExt cx="1126601" cy="1054426"/>
              </a:xfrm>
            </p:grpSpPr>
            <p:sp>
              <p:nvSpPr>
                <p:cNvPr id="740" name="Google Shape;740;p30"/>
                <p:cNvSpPr/>
                <p:nvPr/>
              </p:nvSpPr>
              <p:spPr>
                <a:xfrm>
                  <a:off x="7425257" y="2809445"/>
                  <a:ext cx="1126601" cy="1054426"/>
                </a:xfrm>
                <a:custGeom>
                  <a:rect b="b" l="l" r="r" t="t"/>
                  <a:pathLst>
                    <a:path extrusionOk="0" h="28649" w="30610">
                      <a:moveTo>
                        <a:pt x="15378" y="1"/>
                      </a:moveTo>
                      <a:cubicBezTo>
                        <a:pt x="14696" y="1"/>
                        <a:pt x="14004" y="50"/>
                        <a:pt x="13308" y="150"/>
                      </a:cubicBezTo>
                      <a:cubicBezTo>
                        <a:pt x="5502" y="1200"/>
                        <a:pt x="1" y="8413"/>
                        <a:pt x="1142" y="16311"/>
                      </a:cubicBezTo>
                      <a:cubicBezTo>
                        <a:pt x="2099" y="23429"/>
                        <a:pt x="8181" y="28649"/>
                        <a:pt x="15233" y="28649"/>
                      </a:cubicBezTo>
                      <a:cubicBezTo>
                        <a:pt x="15915" y="28649"/>
                        <a:pt x="16606" y="28600"/>
                        <a:pt x="17302" y="28499"/>
                      </a:cubicBezTo>
                      <a:cubicBezTo>
                        <a:pt x="25108" y="27449"/>
                        <a:pt x="30609" y="20214"/>
                        <a:pt x="29468" y="12316"/>
                      </a:cubicBezTo>
                      <a:cubicBezTo>
                        <a:pt x="28532" y="5219"/>
                        <a:pt x="22433" y="1"/>
                        <a:pt x="1537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1" name="Google Shape;741;p30"/>
                <p:cNvSpPr/>
                <p:nvPr/>
              </p:nvSpPr>
              <p:spPr>
                <a:xfrm>
                  <a:off x="7484918" y="2862775"/>
                  <a:ext cx="1011475" cy="947839"/>
                </a:xfrm>
                <a:custGeom>
                  <a:rect b="b" l="l" r="r" t="t"/>
                  <a:pathLst>
                    <a:path extrusionOk="0" h="25753" w="27482">
                      <a:moveTo>
                        <a:pt x="13722" y="1"/>
                      </a:moveTo>
                      <a:cubicBezTo>
                        <a:pt x="13148" y="1"/>
                        <a:pt x="12568" y="39"/>
                        <a:pt x="11983" y="117"/>
                      </a:cubicBezTo>
                      <a:cubicBezTo>
                        <a:pt x="4839" y="1075"/>
                        <a:pt x="0" y="7535"/>
                        <a:pt x="936" y="14679"/>
                      </a:cubicBezTo>
                      <a:cubicBezTo>
                        <a:pt x="1808" y="21076"/>
                        <a:pt x="7235" y="25753"/>
                        <a:pt x="13588" y="25753"/>
                      </a:cubicBezTo>
                      <a:cubicBezTo>
                        <a:pt x="14217" y="25753"/>
                        <a:pt x="14855" y="25707"/>
                        <a:pt x="15499" y="25612"/>
                      </a:cubicBezTo>
                      <a:cubicBezTo>
                        <a:pt x="22529" y="24654"/>
                        <a:pt x="27482" y="18194"/>
                        <a:pt x="26432" y="11164"/>
                      </a:cubicBezTo>
                      <a:cubicBezTo>
                        <a:pt x="25553" y="4613"/>
                        <a:pt x="20049" y="1"/>
                        <a:pt x="13722" y="1"/>
                      </a:cubicBezTo>
                      <a:close/>
                    </a:path>
                  </a:pathLst>
                </a:custGeom>
                <a:solidFill>
                  <a:srgbClr val="7962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2" name="Google Shape;742;p30"/>
                <p:cNvSpPr/>
                <p:nvPr/>
              </p:nvSpPr>
              <p:spPr>
                <a:xfrm>
                  <a:off x="7729377" y="3077054"/>
                  <a:ext cx="518362" cy="518398"/>
                </a:xfrm>
                <a:custGeom>
                  <a:rect b="b" l="l" r="r" t="t"/>
                  <a:pathLst>
                    <a:path extrusionOk="0" h="14085" w="14084">
                      <a:moveTo>
                        <a:pt x="7145" y="1"/>
                      </a:moveTo>
                      <a:lnTo>
                        <a:pt x="5615" y="1918"/>
                      </a:lnTo>
                      <a:lnTo>
                        <a:pt x="6574" y="1918"/>
                      </a:lnTo>
                      <a:lnTo>
                        <a:pt x="6757" y="5342"/>
                      </a:lnTo>
                      <a:cubicBezTo>
                        <a:pt x="6574" y="5342"/>
                        <a:pt x="6277" y="5433"/>
                        <a:pt x="6095" y="5525"/>
                      </a:cubicBezTo>
                      <a:lnTo>
                        <a:pt x="3812" y="3059"/>
                      </a:lnTo>
                      <a:lnTo>
                        <a:pt x="4474" y="2398"/>
                      </a:lnTo>
                      <a:lnTo>
                        <a:pt x="2100" y="2101"/>
                      </a:lnTo>
                      <a:lnTo>
                        <a:pt x="2374" y="4475"/>
                      </a:lnTo>
                      <a:lnTo>
                        <a:pt x="3150" y="3721"/>
                      </a:lnTo>
                      <a:lnTo>
                        <a:pt x="5615" y="6004"/>
                      </a:lnTo>
                      <a:cubicBezTo>
                        <a:pt x="5433" y="6187"/>
                        <a:pt x="5341" y="6392"/>
                        <a:pt x="5227" y="6666"/>
                      </a:cubicBezTo>
                      <a:lnTo>
                        <a:pt x="1918" y="6483"/>
                      </a:lnTo>
                      <a:lnTo>
                        <a:pt x="1918" y="5616"/>
                      </a:lnTo>
                      <a:lnTo>
                        <a:pt x="0" y="7054"/>
                      </a:lnTo>
                      <a:lnTo>
                        <a:pt x="1918" y="8469"/>
                      </a:lnTo>
                      <a:lnTo>
                        <a:pt x="1918" y="7533"/>
                      </a:lnTo>
                      <a:lnTo>
                        <a:pt x="5227" y="7328"/>
                      </a:lnTo>
                      <a:cubicBezTo>
                        <a:pt x="5227" y="7624"/>
                        <a:pt x="5341" y="7898"/>
                        <a:pt x="5524" y="8104"/>
                      </a:cubicBezTo>
                      <a:lnTo>
                        <a:pt x="3059" y="10272"/>
                      </a:lnTo>
                      <a:lnTo>
                        <a:pt x="2374" y="9610"/>
                      </a:lnTo>
                      <a:lnTo>
                        <a:pt x="2100" y="11984"/>
                      </a:lnTo>
                      <a:lnTo>
                        <a:pt x="4474" y="11710"/>
                      </a:lnTo>
                      <a:lnTo>
                        <a:pt x="3721" y="11048"/>
                      </a:lnTo>
                      <a:lnTo>
                        <a:pt x="5912" y="8560"/>
                      </a:lnTo>
                      <a:cubicBezTo>
                        <a:pt x="6095" y="8766"/>
                        <a:pt x="6369" y="8857"/>
                        <a:pt x="6665" y="8948"/>
                      </a:cubicBezTo>
                      <a:lnTo>
                        <a:pt x="6483" y="12190"/>
                      </a:lnTo>
                      <a:lnTo>
                        <a:pt x="5615" y="12190"/>
                      </a:lnTo>
                      <a:lnTo>
                        <a:pt x="7053" y="14084"/>
                      </a:lnTo>
                      <a:lnTo>
                        <a:pt x="8469" y="12190"/>
                      </a:lnTo>
                      <a:lnTo>
                        <a:pt x="7510" y="12190"/>
                      </a:lnTo>
                      <a:lnTo>
                        <a:pt x="7327" y="8948"/>
                      </a:lnTo>
                      <a:cubicBezTo>
                        <a:pt x="7624" y="8948"/>
                        <a:pt x="7898" y="8766"/>
                        <a:pt x="8081" y="8674"/>
                      </a:cubicBezTo>
                      <a:lnTo>
                        <a:pt x="10272" y="11048"/>
                      </a:lnTo>
                      <a:lnTo>
                        <a:pt x="9701" y="11710"/>
                      </a:lnTo>
                      <a:lnTo>
                        <a:pt x="11984" y="12098"/>
                      </a:lnTo>
                      <a:lnTo>
                        <a:pt x="11710" y="9610"/>
                      </a:lnTo>
                      <a:lnTo>
                        <a:pt x="11048" y="10386"/>
                      </a:lnTo>
                      <a:lnTo>
                        <a:pt x="8560" y="8195"/>
                      </a:lnTo>
                      <a:cubicBezTo>
                        <a:pt x="8765" y="7990"/>
                        <a:pt x="8857" y="7716"/>
                        <a:pt x="8857" y="7419"/>
                      </a:cubicBezTo>
                      <a:lnTo>
                        <a:pt x="12189" y="7624"/>
                      </a:lnTo>
                      <a:lnTo>
                        <a:pt x="12189" y="8469"/>
                      </a:lnTo>
                      <a:lnTo>
                        <a:pt x="14084" y="7145"/>
                      </a:lnTo>
                      <a:lnTo>
                        <a:pt x="12189" y="5616"/>
                      </a:lnTo>
                      <a:lnTo>
                        <a:pt x="12189" y="6575"/>
                      </a:lnTo>
                      <a:lnTo>
                        <a:pt x="8857" y="6757"/>
                      </a:lnTo>
                      <a:cubicBezTo>
                        <a:pt x="8857" y="6575"/>
                        <a:pt x="8651" y="6278"/>
                        <a:pt x="8560" y="6095"/>
                      </a:cubicBezTo>
                      <a:lnTo>
                        <a:pt x="11048" y="3813"/>
                      </a:lnTo>
                      <a:lnTo>
                        <a:pt x="11710" y="4475"/>
                      </a:lnTo>
                      <a:lnTo>
                        <a:pt x="12075" y="2101"/>
                      </a:lnTo>
                      <a:lnTo>
                        <a:pt x="9701" y="2398"/>
                      </a:lnTo>
                      <a:lnTo>
                        <a:pt x="10363" y="3151"/>
                      </a:lnTo>
                      <a:lnTo>
                        <a:pt x="8081" y="5616"/>
                      </a:lnTo>
                      <a:cubicBezTo>
                        <a:pt x="7898" y="5433"/>
                        <a:pt x="7715" y="5342"/>
                        <a:pt x="7419" y="5342"/>
                      </a:cubicBezTo>
                      <a:lnTo>
                        <a:pt x="7624" y="1918"/>
                      </a:lnTo>
                      <a:lnTo>
                        <a:pt x="8469" y="1918"/>
                      </a:lnTo>
                      <a:lnTo>
                        <a:pt x="714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43" name="Google Shape;743;p30"/>
            <p:cNvGrpSpPr/>
            <p:nvPr/>
          </p:nvGrpSpPr>
          <p:grpSpPr>
            <a:xfrm>
              <a:off x="491950" y="2238075"/>
              <a:ext cx="1545238" cy="2369725"/>
              <a:chOff x="491950" y="2314275"/>
              <a:chExt cx="1545238" cy="2369725"/>
            </a:xfrm>
          </p:grpSpPr>
          <p:sp>
            <p:nvSpPr>
              <p:cNvPr id="744" name="Google Shape;744;p30"/>
              <p:cNvSpPr/>
              <p:nvPr/>
            </p:nvSpPr>
            <p:spPr>
              <a:xfrm>
                <a:off x="491950" y="2314275"/>
                <a:ext cx="1545238" cy="2369725"/>
              </a:xfrm>
              <a:custGeom>
                <a:rect b="b" l="l" r="r" t="t"/>
                <a:pathLst>
                  <a:path extrusionOk="0" h="56288" w="36704">
                    <a:moveTo>
                      <a:pt x="18352" y="0"/>
                    </a:moveTo>
                    <a:cubicBezTo>
                      <a:pt x="8263" y="0"/>
                      <a:pt x="0" y="8263"/>
                      <a:pt x="0" y="18352"/>
                    </a:cubicBezTo>
                    <a:lnTo>
                      <a:pt x="0" y="50878"/>
                    </a:lnTo>
                    <a:cubicBezTo>
                      <a:pt x="0" y="53913"/>
                      <a:pt x="2465" y="56287"/>
                      <a:pt x="5410" y="56287"/>
                    </a:cubicBezTo>
                    <a:lnTo>
                      <a:pt x="31294" y="56287"/>
                    </a:lnTo>
                    <a:cubicBezTo>
                      <a:pt x="34238" y="56287"/>
                      <a:pt x="36703" y="53913"/>
                      <a:pt x="36703" y="50878"/>
                    </a:cubicBezTo>
                    <a:lnTo>
                      <a:pt x="36703" y="18352"/>
                    </a:lnTo>
                    <a:cubicBezTo>
                      <a:pt x="36703" y="8263"/>
                      <a:pt x="28440" y="0"/>
                      <a:pt x="183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28575">
                <a:solidFill>
                  <a:srgbClr val="03C2A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5" name="Google Shape;745;p30"/>
              <p:cNvGrpSpPr/>
              <p:nvPr/>
            </p:nvGrpSpPr>
            <p:grpSpPr>
              <a:xfrm>
                <a:off x="870754" y="2518941"/>
                <a:ext cx="787630" cy="740049"/>
                <a:chOff x="613020" y="2785816"/>
                <a:chExt cx="1124062" cy="1056156"/>
              </a:xfrm>
            </p:grpSpPr>
            <p:sp>
              <p:nvSpPr>
                <p:cNvPr id="746" name="Google Shape;746;p30"/>
                <p:cNvSpPr/>
                <p:nvPr/>
              </p:nvSpPr>
              <p:spPr>
                <a:xfrm>
                  <a:off x="613020" y="2785816"/>
                  <a:ext cx="1124062" cy="1056156"/>
                </a:xfrm>
                <a:custGeom>
                  <a:rect b="b" l="l" r="r" t="t"/>
                  <a:pathLst>
                    <a:path extrusionOk="0" h="28696" w="30541">
                      <a:moveTo>
                        <a:pt x="15263" y="0"/>
                      </a:moveTo>
                      <a:cubicBezTo>
                        <a:pt x="14625" y="0"/>
                        <a:pt x="13979" y="43"/>
                        <a:pt x="13330" y="130"/>
                      </a:cubicBezTo>
                      <a:cubicBezTo>
                        <a:pt x="5433" y="1272"/>
                        <a:pt x="0" y="8484"/>
                        <a:pt x="1050" y="16291"/>
                      </a:cubicBezTo>
                      <a:cubicBezTo>
                        <a:pt x="2014" y="23542"/>
                        <a:pt x="8193" y="28696"/>
                        <a:pt x="15311" y="28696"/>
                      </a:cubicBezTo>
                      <a:cubicBezTo>
                        <a:pt x="15945" y="28696"/>
                        <a:pt x="16587" y="28655"/>
                        <a:pt x="17233" y="28571"/>
                      </a:cubicBezTo>
                      <a:cubicBezTo>
                        <a:pt x="25017" y="27521"/>
                        <a:pt x="30540" y="20194"/>
                        <a:pt x="29490" y="12388"/>
                      </a:cubicBezTo>
                      <a:cubicBezTo>
                        <a:pt x="28444" y="5149"/>
                        <a:pt x="22278" y="0"/>
                        <a:pt x="152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30"/>
                <p:cNvSpPr/>
                <p:nvPr/>
              </p:nvSpPr>
              <p:spPr>
                <a:xfrm>
                  <a:off x="669294" y="2838484"/>
                  <a:ext cx="1011512" cy="950342"/>
                </a:xfrm>
                <a:custGeom>
                  <a:rect b="b" l="l" r="r" t="t"/>
                  <a:pathLst>
                    <a:path extrusionOk="0" h="25821" w="27483">
                      <a:moveTo>
                        <a:pt x="13698" y="1"/>
                      </a:moveTo>
                      <a:cubicBezTo>
                        <a:pt x="13132" y="1"/>
                        <a:pt x="12560" y="38"/>
                        <a:pt x="11984" y="115"/>
                      </a:cubicBezTo>
                      <a:cubicBezTo>
                        <a:pt x="4954" y="1073"/>
                        <a:pt x="0" y="7624"/>
                        <a:pt x="959" y="14677"/>
                      </a:cubicBezTo>
                      <a:cubicBezTo>
                        <a:pt x="1817" y="21121"/>
                        <a:pt x="7412" y="25820"/>
                        <a:pt x="13754" y="25820"/>
                      </a:cubicBezTo>
                      <a:cubicBezTo>
                        <a:pt x="14330" y="25820"/>
                        <a:pt x="14913" y="25782"/>
                        <a:pt x="15499" y="25702"/>
                      </a:cubicBezTo>
                      <a:cubicBezTo>
                        <a:pt x="22552" y="24743"/>
                        <a:pt x="27482" y="18192"/>
                        <a:pt x="26546" y="11162"/>
                      </a:cubicBezTo>
                      <a:cubicBezTo>
                        <a:pt x="25582" y="4687"/>
                        <a:pt x="20039" y="1"/>
                        <a:pt x="13698" y="1"/>
                      </a:cubicBezTo>
                      <a:close/>
                    </a:path>
                  </a:pathLst>
                </a:custGeom>
                <a:solidFill>
                  <a:srgbClr val="03C2A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30"/>
                <p:cNvSpPr/>
                <p:nvPr/>
              </p:nvSpPr>
              <p:spPr>
                <a:xfrm>
                  <a:off x="1008673" y="3144260"/>
                  <a:ext cx="441108" cy="331871"/>
                </a:xfrm>
                <a:custGeom>
                  <a:rect b="b" l="l" r="r" t="t"/>
                  <a:pathLst>
                    <a:path extrusionOk="0" h="9017" w="11985">
                      <a:moveTo>
                        <a:pt x="3516" y="3425"/>
                      </a:moveTo>
                      <a:cubicBezTo>
                        <a:pt x="3904" y="3425"/>
                        <a:pt x="4292" y="3699"/>
                        <a:pt x="4292" y="4087"/>
                      </a:cubicBezTo>
                      <a:cubicBezTo>
                        <a:pt x="4292" y="4566"/>
                        <a:pt x="3904" y="4840"/>
                        <a:pt x="3516" y="4840"/>
                      </a:cubicBezTo>
                      <a:cubicBezTo>
                        <a:pt x="3151" y="4840"/>
                        <a:pt x="2763" y="4566"/>
                        <a:pt x="2763" y="4087"/>
                      </a:cubicBezTo>
                      <a:cubicBezTo>
                        <a:pt x="2763" y="3699"/>
                        <a:pt x="3151" y="3425"/>
                        <a:pt x="3516" y="3425"/>
                      </a:cubicBezTo>
                      <a:close/>
                      <a:moveTo>
                        <a:pt x="6095" y="3425"/>
                      </a:moveTo>
                      <a:cubicBezTo>
                        <a:pt x="6575" y="3425"/>
                        <a:pt x="6849" y="3699"/>
                        <a:pt x="6849" y="4087"/>
                      </a:cubicBezTo>
                      <a:cubicBezTo>
                        <a:pt x="6849" y="4566"/>
                        <a:pt x="6575" y="4840"/>
                        <a:pt x="6095" y="4840"/>
                      </a:cubicBezTo>
                      <a:cubicBezTo>
                        <a:pt x="5707" y="4840"/>
                        <a:pt x="5433" y="4566"/>
                        <a:pt x="5433" y="4087"/>
                      </a:cubicBezTo>
                      <a:cubicBezTo>
                        <a:pt x="5433" y="3699"/>
                        <a:pt x="5707" y="3425"/>
                        <a:pt x="6095" y="3425"/>
                      </a:cubicBezTo>
                      <a:close/>
                      <a:moveTo>
                        <a:pt x="8766" y="3425"/>
                      </a:moveTo>
                      <a:cubicBezTo>
                        <a:pt x="9131" y="3425"/>
                        <a:pt x="9428" y="3699"/>
                        <a:pt x="9428" y="4087"/>
                      </a:cubicBezTo>
                      <a:cubicBezTo>
                        <a:pt x="9428" y="4566"/>
                        <a:pt x="9131" y="4840"/>
                        <a:pt x="8766" y="4840"/>
                      </a:cubicBezTo>
                      <a:cubicBezTo>
                        <a:pt x="8287" y="4840"/>
                        <a:pt x="7990" y="4566"/>
                        <a:pt x="7990" y="4087"/>
                      </a:cubicBezTo>
                      <a:cubicBezTo>
                        <a:pt x="7990" y="3699"/>
                        <a:pt x="8287" y="3425"/>
                        <a:pt x="8766" y="3425"/>
                      </a:cubicBezTo>
                      <a:close/>
                      <a:moveTo>
                        <a:pt x="6004" y="1"/>
                      </a:moveTo>
                      <a:cubicBezTo>
                        <a:pt x="2671" y="1"/>
                        <a:pt x="1" y="1804"/>
                        <a:pt x="1" y="3995"/>
                      </a:cubicBezTo>
                      <a:cubicBezTo>
                        <a:pt x="1" y="6278"/>
                        <a:pt x="2671" y="7990"/>
                        <a:pt x="6004" y="7990"/>
                      </a:cubicBezTo>
                      <a:cubicBezTo>
                        <a:pt x="7328" y="7990"/>
                        <a:pt x="8560" y="7784"/>
                        <a:pt x="9519" y="7305"/>
                      </a:cubicBezTo>
                      <a:lnTo>
                        <a:pt x="11984" y="9017"/>
                      </a:lnTo>
                      <a:lnTo>
                        <a:pt x="11231" y="5981"/>
                      </a:lnTo>
                      <a:cubicBezTo>
                        <a:pt x="11710" y="5410"/>
                        <a:pt x="11984" y="4749"/>
                        <a:pt x="11984" y="3995"/>
                      </a:cubicBezTo>
                      <a:cubicBezTo>
                        <a:pt x="11984" y="1804"/>
                        <a:pt x="9336" y="1"/>
                        <a:pt x="600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30"/>
                <p:cNvSpPr/>
                <p:nvPr/>
              </p:nvSpPr>
              <p:spPr>
                <a:xfrm>
                  <a:off x="865023" y="3245069"/>
                  <a:ext cx="294072" cy="266358"/>
                </a:xfrm>
                <a:custGeom>
                  <a:rect b="b" l="l" r="r" t="t"/>
                  <a:pathLst>
                    <a:path extrusionOk="0" h="7237" w="7990">
                      <a:moveTo>
                        <a:pt x="3539" y="1"/>
                      </a:moveTo>
                      <a:lnTo>
                        <a:pt x="3539" y="1"/>
                      </a:lnTo>
                      <a:cubicBezTo>
                        <a:pt x="1530" y="389"/>
                        <a:pt x="1" y="1622"/>
                        <a:pt x="1" y="3151"/>
                      </a:cubicBezTo>
                      <a:cubicBezTo>
                        <a:pt x="1" y="3721"/>
                        <a:pt x="298" y="4292"/>
                        <a:pt x="686" y="4771"/>
                      </a:cubicBezTo>
                      <a:lnTo>
                        <a:pt x="1" y="7237"/>
                      </a:lnTo>
                      <a:lnTo>
                        <a:pt x="2101" y="5821"/>
                      </a:lnTo>
                      <a:cubicBezTo>
                        <a:pt x="2854" y="6187"/>
                        <a:pt x="3904" y="6483"/>
                        <a:pt x="4954" y="6483"/>
                      </a:cubicBezTo>
                      <a:cubicBezTo>
                        <a:pt x="6095" y="6483"/>
                        <a:pt x="7145" y="6187"/>
                        <a:pt x="7990" y="5707"/>
                      </a:cubicBezTo>
                      <a:cubicBezTo>
                        <a:pt x="5045" y="5433"/>
                        <a:pt x="2854" y="3813"/>
                        <a:pt x="2854" y="1827"/>
                      </a:cubicBezTo>
                      <a:cubicBezTo>
                        <a:pt x="2854" y="1142"/>
                        <a:pt x="3151" y="572"/>
                        <a:pt x="35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50" name="Google Shape;750;p30"/>
              <p:cNvSpPr txBox="1"/>
              <p:nvPr/>
            </p:nvSpPr>
            <p:spPr>
              <a:xfrm>
                <a:off x="535119" y="3310450"/>
                <a:ext cx="14589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03C2A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751" name="Google Shape;751;p30"/>
              <p:cNvSpPr txBox="1"/>
              <p:nvPr/>
            </p:nvSpPr>
            <p:spPr>
              <a:xfrm>
                <a:off x="535119" y="3701651"/>
                <a:ext cx="1458900" cy="63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 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52" name="Google Shape;752;p30"/>
            <p:cNvGrpSpPr/>
            <p:nvPr/>
          </p:nvGrpSpPr>
          <p:grpSpPr>
            <a:xfrm>
              <a:off x="2158825" y="2238075"/>
              <a:ext cx="1545238" cy="2369725"/>
              <a:chOff x="2158825" y="2314275"/>
              <a:chExt cx="1545238" cy="2369725"/>
            </a:xfrm>
          </p:grpSpPr>
          <p:sp>
            <p:nvSpPr>
              <p:cNvPr id="753" name="Google Shape;753;p30"/>
              <p:cNvSpPr/>
              <p:nvPr/>
            </p:nvSpPr>
            <p:spPr>
              <a:xfrm>
                <a:off x="2158825" y="2314275"/>
                <a:ext cx="1545238" cy="2369725"/>
              </a:xfrm>
              <a:custGeom>
                <a:rect b="b" l="l" r="r" t="t"/>
                <a:pathLst>
                  <a:path extrusionOk="0" h="56288" w="36704">
                    <a:moveTo>
                      <a:pt x="18352" y="0"/>
                    </a:moveTo>
                    <a:cubicBezTo>
                      <a:pt x="8263" y="0"/>
                      <a:pt x="0" y="8263"/>
                      <a:pt x="0" y="18352"/>
                    </a:cubicBezTo>
                    <a:lnTo>
                      <a:pt x="0" y="50878"/>
                    </a:lnTo>
                    <a:cubicBezTo>
                      <a:pt x="0" y="53913"/>
                      <a:pt x="2465" y="56287"/>
                      <a:pt x="5410" y="56287"/>
                    </a:cubicBezTo>
                    <a:lnTo>
                      <a:pt x="31294" y="56287"/>
                    </a:lnTo>
                    <a:cubicBezTo>
                      <a:pt x="34238" y="56287"/>
                      <a:pt x="36703" y="53913"/>
                      <a:pt x="36703" y="50878"/>
                    </a:cubicBezTo>
                    <a:lnTo>
                      <a:pt x="36703" y="18352"/>
                    </a:lnTo>
                    <a:cubicBezTo>
                      <a:pt x="36703" y="8263"/>
                      <a:pt x="28440" y="0"/>
                      <a:pt x="183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28575">
                <a:solidFill>
                  <a:srgbClr val="2B859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54" name="Google Shape;754;p30"/>
              <p:cNvGrpSpPr/>
              <p:nvPr/>
            </p:nvGrpSpPr>
            <p:grpSpPr>
              <a:xfrm>
                <a:off x="2537616" y="2523181"/>
                <a:ext cx="787656" cy="738269"/>
                <a:chOff x="2244438" y="2806095"/>
                <a:chExt cx="1124098" cy="1053617"/>
              </a:xfrm>
            </p:grpSpPr>
            <p:sp>
              <p:nvSpPr>
                <p:cNvPr id="755" name="Google Shape;755;p30"/>
                <p:cNvSpPr/>
                <p:nvPr/>
              </p:nvSpPr>
              <p:spPr>
                <a:xfrm>
                  <a:off x="2244438" y="2806095"/>
                  <a:ext cx="1124098" cy="1053617"/>
                </a:xfrm>
                <a:custGeom>
                  <a:rect b="b" l="l" r="r" t="t"/>
                  <a:pathLst>
                    <a:path extrusionOk="0" h="28627" w="30542">
                      <a:moveTo>
                        <a:pt x="15363" y="0"/>
                      </a:moveTo>
                      <a:cubicBezTo>
                        <a:pt x="14685" y="0"/>
                        <a:pt x="13999" y="49"/>
                        <a:pt x="13308" y="150"/>
                      </a:cubicBezTo>
                      <a:cubicBezTo>
                        <a:pt x="5433" y="1200"/>
                        <a:pt x="1" y="8413"/>
                        <a:pt x="1051" y="16310"/>
                      </a:cubicBezTo>
                      <a:cubicBezTo>
                        <a:pt x="2091" y="23426"/>
                        <a:pt x="8195" y="28626"/>
                        <a:pt x="15162" y="28626"/>
                      </a:cubicBezTo>
                      <a:cubicBezTo>
                        <a:pt x="15838" y="28626"/>
                        <a:pt x="16523" y="28577"/>
                        <a:pt x="17211" y="28476"/>
                      </a:cubicBezTo>
                      <a:cubicBezTo>
                        <a:pt x="25109" y="27449"/>
                        <a:pt x="30541" y="20213"/>
                        <a:pt x="29491" y="12316"/>
                      </a:cubicBezTo>
                      <a:cubicBezTo>
                        <a:pt x="28451" y="5200"/>
                        <a:pt x="22347" y="0"/>
                        <a:pt x="153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30"/>
                <p:cNvSpPr/>
                <p:nvPr/>
              </p:nvSpPr>
              <p:spPr>
                <a:xfrm>
                  <a:off x="2300750" y="2859426"/>
                  <a:ext cx="1011475" cy="947839"/>
                </a:xfrm>
                <a:custGeom>
                  <a:rect b="b" l="l" r="r" t="t"/>
                  <a:pathLst>
                    <a:path extrusionOk="0" h="25753" w="27482">
                      <a:moveTo>
                        <a:pt x="13724" y="1"/>
                      </a:moveTo>
                      <a:cubicBezTo>
                        <a:pt x="13149" y="1"/>
                        <a:pt x="12568" y="38"/>
                        <a:pt x="11984" y="116"/>
                      </a:cubicBezTo>
                      <a:cubicBezTo>
                        <a:pt x="4931" y="1075"/>
                        <a:pt x="0" y="7534"/>
                        <a:pt x="936" y="14679"/>
                      </a:cubicBezTo>
                      <a:cubicBezTo>
                        <a:pt x="1808" y="21075"/>
                        <a:pt x="7329" y="25753"/>
                        <a:pt x="13613" y="25753"/>
                      </a:cubicBezTo>
                      <a:cubicBezTo>
                        <a:pt x="14235" y="25753"/>
                        <a:pt x="14865" y="25707"/>
                        <a:pt x="15499" y="25612"/>
                      </a:cubicBezTo>
                      <a:cubicBezTo>
                        <a:pt x="22529" y="24653"/>
                        <a:pt x="27482" y="18194"/>
                        <a:pt x="26523" y="11164"/>
                      </a:cubicBezTo>
                      <a:cubicBezTo>
                        <a:pt x="25665" y="4613"/>
                        <a:pt x="20067" y="1"/>
                        <a:pt x="13724" y="1"/>
                      </a:cubicBezTo>
                      <a:close/>
                    </a:path>
                  </a:pathLst>
                </a:custGeom>
                <a:solidFill>
                  <a:srgbClr val="2B859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30"/>
                <p:cNvSpPr/>
                <p:nvPr/>
              </p:nvSpPr>
              <p:spPr>
                <a:xfrm>
                  <a:off x="2685509" y="3165275"/>
                  <a:ext cx="371362" cy="76481"/>
                </a:xfrm>
                <a:custGeom>
                  <a:rect b="b" l="l" r="r" t="t"/>
                  <a:pathLst>
                    <a:path extrusionOk="0" h="2078" w="10090">
                      <a:moveTo>
                        <a:pt x="1050" y="1"/>
                      </a:moveTo>
                      <a:cubicBezTo>
                        <a:pt x="480" y="1"/>
                        <a:pt x="0" y="457"/>
                        <a:pt x="0" y="1028"/>
                      </a:cubicBezTo>
                      <a:cubicBezTo>
                        <a:pt x="0" y="1598"/>
                        <a:pt x="480" y="2078"/>
                        <a:pt x="1050" y="2078"/>
                      </a:cubicBezTo>
                      <a:lnTo>
                        <a:pt x="9039" y="2078"/>
                      </a:lnTo>
                      <a:cubicBezTo>
                        <a:pt x="9610" y="2078"/>
                        <a:pt x="10089" y="1598"/>
                        <a:pt x="10089" y="1028"/>
                      </a:cubicBezTo>
                      <a:cubicBezTo>
                        <a:pt x="10089" y="457"/>
                        <a:pt x="9610" y="1"/>
                        <a:pt x="90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8" name="Google Shape;758;p30"/>
                <p:cNvSpPr/>
                <p:nvPr/>
              </p:nvSpPr>
              <p:spPr>
                <a:xfrm>
                  <a:off x="2556140" y="3165275"/>
                  <a:ext cx="77327" cy="76481"/>
                </a:xfrm>
                <a:custGeom>
                  <a:rect b="b" l="l" r="r" t="t"/>
                  <a:pathLst>
                    <a:path extrusionOk="0" h="2078" w="2101">
                      <a:moveTo>
                        <a:pt x="1050" y="1"/>
                      </a:moveTo>
                      <a:cubicBezTo>
                        <a:pt x="479" y="1"/>
                        <a:pt x="0" y="457"/>
                        <a:pt x="0" y="1028"/>
                      </a:cubicBezTo>
                      <a:cubicBezTo>
                        <a:pt x="0" y="1598"/>
                        <a:pt x="479" y="2078"/>
                        <a:pt x="1050" y="2078"/>
                      </a:cubicBezTo>
                      <a:cubicBezTo>
                        <a:pt x="1621" y="2078"/>
                        <a:pt x="2100" y="1598"/>
                        <a:pt x="2100" y="1028"/>
                      </a:cubicBezTo>
                      <a:cubicBezTo>
                        <a:pt x="2100" y="457"/>
                        <a:pt x="1621" y="1"/>
                        <a:pt x="105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9" name="Google Shape;759;p30"/>
                <p:cNvSpPr/>
                <p:nvPr/>
              </p:nvSpPr>
              <p:spPr>
                <a:xfrm>
                  <a:off x="2685509" y="3294645"/>
                  <a:ext cx="371362" cy="76481"/>
                </a:xfrm>
                <a:custGeom>
                  <a:rect b="b" l="l" r="r" t="t"/>
                  <a:pathLst>
                    <a:path extrusionOk="0" h="2078" w="10090">
                      <a:moveTo>
                        <a:pt x="1050" y="1"/>
                      </a:moveTo>
                      <a:cubicBezTo>
                        <a:pt x="480" y="1"/>
                        <a:pt x="0" y="480"/>
                        <a:pt x="0" y="1051"/>
                      </a:cubicBezTo>
                      <a:cubicBezTo>
                        <a:pt x="0" y="1621"/>
                        <a:pt x="480" y="2078"/>
                        <a:pt x="1050" y="2078"/>
                      </a:cubicBezTo>
                      <a:lnTo>
                        <a:pt x="9039" y="2078"/>
                      </a:lnTo>
                      <a:cubicBezTo>
                        <a:pt x="9610" y="2078"/>
                        <a:pt x="10089" y="1621"/>
                        <a:pt x="10089" y="1051"/>
                      </a:cubicBezTo>
                      <a:cubicBezTo>
                        <a:pt x="10089" y="480"/>
                        <a:pt x="9610" y="1"/>
                        <a:pt x="90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0" name="Google Shape;760;p30"/>
                <p:cNvSpPr/>
                <p:nvPr/>
              </p:nvSpPr>
              <p:spPr>
                <a:xfrm>
                  <a:off x="2556140" y="3294645"/>
                  <a:ext cx="77327" cy="76481"/>
                </a:xfrm>
                <a:custGeom>
                  <a:rect b="b" l="l" r="r" t="t"/>
                  <a:pathLst>
                    <a:path extrusionOk="0" h="2078" w="2101">
                      <a:moveTo>
                        <a:pt x="1050" y="1"/>
                      </a:moveTo>
                      <a:cubicBezTo>
                        <a:pt x="479" y="1"/>
                        <a:pt x="0" y="480"/>
                        <a:pt x="0" y="1051"/>
                      </a:cubicBezTo>
                      <a:cubicBezTo>
                        <a:pt x="0" y="1621"/>
                        <a:pt x="479" y="2078"/>
                        <a:pt x="1050" y="2078"/>
                      </a:cubicBezTo>
                      <a:cubicBezTo>
                        <a:pt x="1621" y="2078"/>
                        <a:pt x="2100" y="1621"/>
                        <a:pt x="2100" y="1051"/>
                      </a:cubicBezTo>
                      <a:cubicBezTo>
                        <a:pt x="2100" y="480"/>
                        <a:pt x="1621" y="1"/>
                        <a:pt x="105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1" name="Google Shape;761;p30"/>
                <p:cNvSpPr/>
                <p:nvPr/>
              </p:nvSpPr>
              <p:spPr>
                <a:xfrm>
                  <a:off x="2685509" y="3424015"/>
                  <a:ext cx="371362" cy="77327"/>
                </a:xfrm>
                <a:custGeom>
                  <a:rect b="b" l="l" r="r" t="t"/>
                  <a:pathLst>
                    <a:path extrusionOk="0" h="2101" w="10090">
                      <a:moveTo>
                        <a:pt x="1050" y="1"/>
                      </a:moveTo>
                      <a:cubicBezTo>
                        <a:pt x="480" y="1"/>
                        <a:pt x="0" y="480"/>
                        <a:pt x="0" y="1051"/>
                      </a:cubicBezTo>
                      <a:cubicBezTo>
                        <a:pt x="0" y="1621"/>
                        <a:pt x="480" y="2101"/>
                        <a:pt x="1050" y="2101"/>
                      </a:cubicBezTo>
                      <a:lnTo>
                        <a:pt x="9039" y="2101"/>
                      </a:lnTo>
                      <a:cubicBezTo>
                        <a:pt x="9610" y="2101"/>
                        <a:pt x="10089" y="1621"/>
                        <a:pt x="10089" y="1051"/>
                      </a:cubicBezTo>
                      <a:cubicBezTo>
                        <a:pt x="10089" y="480"/>
                        <a:pt x="9610" y="1"/>
                        <a:pt x="90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2" name="Google Shape;762;p30"/>
                <p:cNvSpPr/>
                <p:nvPr/>
              </p:nvSpPr>
              <p:spPr>
                <a:xfrm>
                  <a:off x="2556140" y="3424015"/>
                  <a:ext cx="77327" cy="77327"/>
                </a:xfrm>
                <a:custGeom>
                  <a:rect b="b" l="l" r="r" t="t"/>
                  <a:pathLst>
                    <a:path extrusionOk="0" h="2101" w="2101">
                      <a:moveTo>
                        <a:pt x="1050" y="1"/>
                      </a:moveTo>
                      <a:cubicBezTo>
                        <a:pt x="479" y="1"/>
                        <a:pt x="0" y="480"/>
                        <a:pt x="0" y="1051"/>
                      </a:cubicBezTo>
                      <a:cubicBezTo>
                        <a:pt x="0" y="1621"/>
                        <a:pt x="479" y="2101"/>
                        <a:pt x="1050" y="2101"/>
                      </a:cubicBezTo>
                      <a:cubicBezTo>
                        <a:pt x="1621" y="2101"/>
                        <a:pt x="2100" y="1621"/>
                        <a:pt x="2100" y="1051"/>
                      </a:cubicBezTo>
                      <a:cubicBezTo>
                        <a:pt x="2100" y="480"/>
                        <a:pt x="1621" y="1"/>
                        <a:pt x="105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63" name="Google Shape;763;p30"/>
              <p:cNvSpPr txBox="1"/>
              <p:nvPr/>
            </p:nvSpPr>
            <p:spPr>
              <a:xfrm>
                <a:off x="2201994" y="3317825"/>
                <a:ext cx="14589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2B8597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764" name="Google Shape;764;p30"/>
              <p:cNvSpPr txBox="1"/>
              <p:nvPr/>
            </p:nvSpPr>
            <p:spPr>
              <a:xfrm>
                <a:off x="2201994" y="3709026"/>
                <a:ext cx="1458900" cy="63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65" name="Google Shape;765;p30"/>
            <p:cNvGrpSpPr/>
            <p:nvPr/>
          </p:nvGrpSpPr>
          <p:grpSpPr>
            <a:xfrm>
              <a:off x="3835225" y="2238075"/>
              <a:ext cx="1545238" cy="2369725"/>
              <a:chOff x="3835225" y="2314275"/>
              <a:chExt cx="1545238" cy="2369725"/>
            </a:xfrm>
          </p:grpSpPr>
          <p:sp>
            <p:nvSpPr>
              <p:cNvPr id="766" name="Google Shape;766;p30"/>
              <p:cNvSpPr/>
              <p:nvPr/>
            </p:nvSpPr>
            <p:spPr>
              <a:xfrm>
                <a:off x="3835225" y="2314275"/>
                <a:ext cx="1545238" cy="2369725"/>
              </a:xfrm>
              <a:custGeom>
                <a:rect b="b" l="l" r="r" t="t"/>
                <a:pathLst>
                  <a:path extrusionOk="0" h="56288" w="36704">
                    <a:moveTo>
                      <a:pt x="18352" y="0"/>
                    </a:moveTo>
                    <a:cubicBezTo>
                      <a:pt x="8263" y="0"/>
                      <a:pt x="0" y="8263"/>
                      <a:pt x="0" y="18352"/>
                    </a:cubicBezTo>
                    <a:lnTo>
                      <a:pt x="0" y="50878"/>
                    </a:lnTo>
                    <a:cubicBezTo>
                      <a:pt x="0" y="53913"/>
                      <a:pt x="2465" y="56287"/>
                      <a:pt x="5410" y="56287"/>
                    </a:cubicBezTo>
                    <a:lnTo>
                      <a:pt x="31294" y="56287"/>
                    </a:lnTo>
                    <a:cubicBezTo>
                      <a:pt x="34238" y="56287"/>
                      <a:pt x="36703" y="53913"/>
                      <a:pt x="36703" y="50878"/>
                    </a:cubicBezTo>
                    <a:lnTo>
                      <a:pt x="36703" y="18352"/>
                    </a:lnTo>
                    <a:cubicBezTo>
                      <a:pt x="36703" y="8263"/>
                      <a:pt x="28440" y="0"/>
                      <a:pt x="183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28575">
                <a:solidFill>
                  <a:srgbClr val="4F67A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0"/>
              <p:cNvSpPr txBox="1"/>
              <p:nvPr/>
            </p:nvSpPr>
            <p:spPr>
              <a:xfrm>
                <a:off x="3878394" y="3709026"/>
                <a:ext cx="1458900" cy="63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768" name="Google Shape;768;p30"/>
              <p:cNvGrpSpPr/>
              <p:nvPr/>
            </p:nvGrpSpPr>
            <p:grpSpPr>
              <a:xfrm>
                <a:off x="4215322" y="2525377"/>
                <a:ext cx="785045" cy="735846"/>
                <a:chOff x="3906993" y="2806095"/>
                <a:chExt cx="1124062" cy="1053617"/>
              </a:xfrm>
            </p:grpSpPr>
            <p:sp>
              <p:nvSpPr>
                <p:cNvPr id="769" name="Google Shape;769;p30"/>
                <p:cNvSpPr/>
                <p:nvPr/>
              </p:nvSpPr>
              <p:spPr>
                <a:xfrm>
                  <a:off x="3906993" y="2806095"/>
                  <a:ext cx="1124062" cy="1053617"/>
                </a:xfrm>
                <a:custGeom>
                  <a:rect b="b" l="l" r="r" t="t"/>
                  <a:pathLst>
                    <a:path extrusionOk="0" h="28627" w="30541">
                      <a:moveTo>
                        <a:pt x="15401" y="0"/>
                      </a:moveTo>
                      <a:cubicBezTo>
                        <a:pt x="14718" y="0"/>
                        <a:pt x="14027" y="49"/>
                        <a:pt x="13330" y="150"/>
                      </a:cubicBezTo>
                      <a:cubicBezTo>
                        <a:pt x="5524" y="1200"/>
                        <a:pt x="0" y="8413"/>
                        <a:pt x="1050" y="16310"/>
                      </a:cubicBezTo>
                      <a:cubicBezTo>
                        <a:pt x="2090" y="23426"/>
                        <a:pt x="8195" y="28626"/>
                        <a:pt x="15162" y="28626"/>
                      </a:cubicBezTo>
                      <a:cubicBezTo>
                        <a:pt x="15838" y="28626"/>
                        <a:pt x="16522" y="28577"/>
                        <a:pt x="17211" y="28476"/>
                      </a:cubicBezTo>
                      <a:cubicBezTo>
                        <a:pt x="25108" y="27449"/>
                        <a:pt x="30540" y="20213"/>
                        <a:pt x="29491" y="12316"/>
                      </a:cubicBezTo>
                      <a:cubicBezTo>
                        <a:pt x="28533" y="5200"/>
                        <a:pt x="22437" y="0"/>
                        <a:pt x="1540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0" name="Google Shape;770;p30"/>
                <p:cNvSpPr/>
                <p:nvPr/>
              </p:nvSpPr>
              <p:spPr>
                <a:xfrm>
                  <a:off x="3963268" y="2862849"/>
                  <a:ext cx="1011512" cy="950342"/>
                </a:xfrm>
                <a:custGeom>
                  <a:rect b="b" l="l" r="r" t="t"/>
                  <a:pathLst>
                    <a:path extrusionOk="0" h="25821" w="27483">
                      <a:moveTo>
                        <a:pt x="13699" y="1"/>
                      </a:moveTo>
                      <a:cubicBezTo>
                        <a:pt x="13132" y="1"/>
                        <a:pt x="12560" y="38"/>
                        <a:pt x="11984" y="115"/>
                      </a:cubicBezTo>
                      <a:cubicBezTo>
                        <a:pt x="4954" y="1165"/>
                        <a:pt x="1" y="7647"/>
                        <a:pt x="959" y="14677"/>
                      </a:cubicBezTo>
                      <a:cubicBezTo>
                        <a:pt x="1901" y="21121"/>
                        <a:pt x="7426" y="25820"/>
                        <a:pt x="13756" y="25820"/>
                      </a:cubicBezTo>
                      <a:cubicBezTo>
                        <a:pt x="14331" y="25820"/>
                        <a:pt x="14913" y="25782"/>
                        <a:pt x="15499" y="25702"/>
                      </a:cubicBezTo>
                      <a:cubicBezTo>
                        <a:pt x="22529" y="24766"/>
                        <a:pt x="27482" y="18192"/>
                        <a:pt x="26524" y="11162"/>
                      </a:cubicBezTo>
                      <a:cubicBezTo>
                        <a:pt x="25664" y="4687"/>
                        <a:pt x="20053" y="1"/>
                        <a:pt x="13699" y="1"/>
                      </a:cubicBezTo>
                      <a:close/>
                    </a:path>
                  </a:pathLst>
                </a:custGeom>
                <a:solidFill>
                  <a:srgbClr val="4F67A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1" name="Google Shape;771;p30"/>
                <p:cNvSpPr/>
                <p:nvPr/>
              </p:nvSpPr>
              <p:spPr>
                <a:xfrm>
                  <a:off x="4162383" y="3115699"/>
                  <a:ext cx="613282" cy="196612"/>
                </a:xfrm>
                <a:custGeom>
                  <a:rect b="b" l="l" r="r" t="t"/>
                  <a:pathLst>
                    <a:path extrusionOk="0" h="5342" w="16663">
                      <a:moveTo>
                        <a:pt x="8377" y="1"/>
                      </a:moveTo>
                      <a:lnTo>
                        <a:pt x="0" y="2671"/>
                      </a:lnTo>
                      <a:lnTo>
                        <a:pt x="8377" y="5342"/>
                      </a:lnTo>
                      <a:lnTo>
                        <a:pt x="16663" y="2671"/>
                      </a:lnTo>
                      <a:lnTo>
                        <a:pt x="837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2" name="Google Shape;772;p30"/>
                <p:cNvSpPr/>
                <p:nvPr/>
              </p:nvSpPr>
              <p:spPr>
                <a:xfrm>
                  <a:off x="4162383" y="3291296"/>
                  <a:ext cx="613282" cy="147036"/>
                </a:xfrm>
                <a:custGeom>
                  <a:rect b="b" l="l" r="r" t="t"/>
                  <a:pathLst>
                    <a:path extrusionOk="0" h="3995" w="16663">
                      <a:moveTo>
                        <a:pt x="4200" y="0"/>
                      </a:moveTo>
                      <a:lnTo>
                        <a:pt x="0" y="1324"/>
                      </a:lnTo>
                      <a:lnTo>
                        <a:pt x="8377" y="3995"/>
                      </a:lnTo>
                      <a:lnTo>
                        <a:pt x="16663" y="1324"/>
                      </a:lnTo>
                      <a:lnTo>
                        <a:pt x="12463" y="0"/>
                      </a:lnTo>
                      <a:lnTo>
                        <a:pt x="8377" y="1324"/>
                      </a:lnTo>
                      <a:lnTo>
                        <a:pt x="420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3" name="Google Shape;773;p30"/>
                <p:cNvSpPr/>
                <p:nvPr/>
              </p:nvSpPr>
              <p:spPr>
                <a:xfrm>
                  <a:off x="4162383" y="3417316"/>
                  <a:ext cx="613282" cy="142840"/>
                </a:xfrm>
                <a:custGeom>
                  <a:rect b="b" l="l" r="r" t="t"/>
                  <a:pathLst>
                    <a:path extrusionOk="0" h="3881" w="16663">
                      <a:moveTo>
                        <a:pt x="4200" y="0"/>
                      </a:moveTo>
                      <a:lnTo>
                        <a:pt x="0" y="1324"/>
                      </a:lnTo>
                      <a:lnTo>
                        <a:pt x="8377" y="3880"/>
                      </a:lnTo>
                      <a:lnTo>
                        <a:pt x="16663" y="1324"/>
                      </a:lnTo>
                      <a:lnTo>
                        <a:pt x="12463" y="0"/>
                      </a:lnTo>
                      <a:lnTo>
                        <a:pt x="8377" y="1324"/>
                      </a:lnTo>
                      <a:lnTo>
                        <a:pt x="420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74" name="Google Shape;774;p30"/>
              <p:cNvSpPr txBox="1"/>
              <p:nvPr/>
            </p:nvSpPr>
            <p:spPr>
              <a:xfrm>
                <a:off x="3878394" y="3317825"/>
                <a:ext cx="14589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F67A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sp>
        <p:nvSpPr>
          <p:cNvPr id="775" name="Google Shape;775;p30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Infographics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1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Infographics</a:t>
            </a:r>
            <a:endParaRPr/>
          </a:p>
        </p:txBody>
      </p:sp>
      <p:sp>
        <p:nvSpPr>
          <p:cNvPr id="781" name="Google Shape;781;p31"/>
          <p:cNvSpPr/>
          <p:nvPr/>
        </p:nvSpPr>
        <p:spPr>
          <a:xfrm>
            <a:off x="3812375" y="2372325"/>
            <a:ext cx="36875" cy="8275"/>
          </a:xfrm>
          <a:custGeom>
            <a:rect b="b" l="l" r="r" t="t"/>
            <a:pathLst>
              <a:path extrusionOk="0" h="331" w="1475">
                <a:moveTo>
                  <a:pt x="1474" y="0"/>
                </a:moveTo>
                <a:cubicBezTo>
                  <a:pt x="941" y="102"/>
                  <a:pt x="534" y="203"/>
                  <a:pt x="0" y="331"/>
                </a:cubicBezTo>
                <a:cubicBezTo>
                  <a:pt x="534" y="203"/>
                  <a:pt x="1042" y="102"/>
                  <a:pt x="1474" y="0"/>
                </a:cubicBezTo>
                <a:close/>
              </a:path>
            </a:pathLst>
          </a:custGeom>
          <a:solidFill>
            <a:srgbClr val="BAB7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1"/>
          <p:cNvSpPr/>
          <p:nvPr/>
        </p:nvSpPr>
        <p:spPr>
          <a:xfrm>
            <a:off x="5585750" y="2372325"/>
            <a:ext cx="37525" cy="8275"/>
          </a:xfrm>
          <a:custGeom>
            <a:rect b="b" l="l" r="r" t="t"/>
            <a:pathLst>
              <a:path extrusionOk="0" h="331" w="1501">
                <a:moveTo>
                  <a:pt x="1500" y="0"/>
                </a:moveTo>
                <a:cubicBezTo>
                  <a:pt x="967" y="102"/>
                  <a:pt x="535" y="203"/>
                  <a:pt x="1" y="331"/>
                </a:cubicBezTo>
                <a:cubicBezTo>
                  <a:pt x="535" y="203"/>
                  <a:pt x="1068" y="102"/>
                  <a:pt x="1500" y="0"/>
                </a:cubicBezTo>
                <a:close/>
              </a:path>
            </a:pathLst>
          </a:custGeom>
          <a:solidFill>
            <a:srgbClr val="BAB7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1"/>
          <p:cNvSpPr/>
          <p:nvPr/>
        </p:nvSpPr>
        <p:spPr>
          <a:xfrm>
            <a:off x="7359775" y="2372325"/>
            <a:ext cx="36875" cy="8275"/>
          </a:xfrm>
          <a:custGeom>
            <a:rect b="b" l="l" r="r" t="t"/>
            <a:pathLst>
              <a:path extrusionOk="0" h="331" w="1475">
                <a:moveTo>
                  <a:pt x="1475" y="0"/>
                </a:moveTo>
                <a:lnTo>
                  <a:pt x="1475" y="0"/>
                </a:lnTo>
                <a:cubicBezTo>
                  <a:pt x="967" y="102"/>
                  <a:pt x="534" y="203"/>
                  <a:pt x="1" y="331"/>
                </a:cubicBezTo>
                <a:cubicBezTo>
                  <a:pt x="534" y="203"/>
                  <a:pt x="1068" y="102"/>
                  <a:pt x="1475" y="0"/>
                </a:cubicBezTo>
                <a:close/>
              </a:path>
            </a:pathLst>
          </a:custGeom>
          <a:solidFill>
            <a:srgbClr val="BAB7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1"/>
          <p:cNvSpPr/>
          <p:nvPr/>
        </p:nvSpPr>
        <p:spPr>
          <a:xfrm>
            <a:off x="1927150" y="2544500"/>
            <a:ext cx="21000" cy="436550"/>
          </a:xfrm>
          <a:custGeom>
            <a:rect b="b" l="l" r="r" t="t"/>
            <a:pathLst>
              <a:path extrusionOk="0" h="17462" w="840">
                <a:moveTo>
                  <a:pt x="1" y="1"/>
                </a:moveTo>
                <a:lnTo>
                  <a:pt x="1" y="17461"/>
                </a:lnTo>
                <a:lnTo>
                  <a:pt x="839" y="17461"/>
                </a:lnTo>
                <a:lnTo>
                  <a:pt x="839" y="1"/>
                </a:lnTo>
                <a:close/>
              </a:path>
            </a:pathLst>
          </a:custGeom>
          <a:solidFill>
            <a:srgbClr val="7962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1"/>
          <p:cNvSpPr/>
          <p:nvPr/>
        </p:nvSpPr>
        <p:spPr>
          <a:xfrm>
            <a:off x="1903650" y="2515275"/>
            <a:ext cx="66100" cy="66100"/>
          </a:xfrm>
          <a:custGeom>
            <a:rect b="b" l="l" r="r" t="t"/>
            <a:pathLst>
              <a:path extrusionOk="0" h="2644" w="2644">
                <a:moveTo>
                  <a:pt x="1373" y="1"/>
                </a:moveTo>
                <a:cubicBezTo>
                  <a:pt x="636" y="1"/>
                  <a:pt x="0" y="534"/>
                  <a:pt x="0" y="1271"/>
                </a:cubicBezTo>
                <a:cubicBezTo>
                  <a:pt x="0" y="2009"/>
                  <a:pt x="636" y="2644"/>
                  <a:pt x="1373" y="2644"/>
                </a:cubicBezTo>
                <a:cubicBezTo>
                  <a:pt x="2110" y="2644"/>
                  <a:pt x="2643" y="2009"/>
                  <a:pt x="2643" y="1271"/>
                </a:cubicBezTo>
                <a:cubicBezTo>
                  <a:pt x="2643" y="534"/>
                  <a:pt x="2110" y="1"/>
                  <a:pt x="13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1"/>
          <p:cNvSpPr/>
          <p:nvPr/>
        </p:nvSpPr>
        <p:spPr>
          <a:xfrm>
            <a:off x="1913800" y="2523550"/>
            <a:ext cx="47675" cy="47675"/>
          </a:xfrm>
          <a:custGeom>
            <a:rect b="b" l="l" r="r" t="t"/>
            <a:pathLst>
              <a:path extrusionOk="0" h="1907" w="1907">
                <a:moveTo>
                  <a:pt x="967" y="0"/>
                </a:moveTo>
                <a:cubicBezTo>
                  <a:pt x="433" y="0"/>
                  <a:pt x="1" y="407"/>
                  <a:pt x="1" y="940"/>
                </a:cubicBezTo>
                <a:cubicBezTo>
                  <a:pt x="1" y="1474"/>
                  <a:pt x="433" y="1906"/>
                  <a:pt x="967" y="1906"/>
                </a:cubicBezTo>
                <a:cubicBezTo>
                  <a:pt x="1500" y="1906"/>
                  <a:pt x="1907" y="1474"/>
                  <a:pt x="1907" y="940"/>
                </a:cubicBezTo>
                <a:cubicBezTo>
                  <a:pt x="1907" y="407"/>
                  <a:pt x="1500" y="0"/>
                  <a:pt x="967" y="0"/>
                </a:cubicBezTo>
                <a:close/>
              </a:path>
            </a:pathLst>
          </a:custGeom>
          <a:solidFill>
            <a:srgbClr val="6A6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1"/>
          <p:cNvSpPr/>
          <p:nvPr/>
        </p:nvSpPr>
        <p:spPr>
          <a:xfrm>
            <a:off x="3701175" y="2544500"/>
            <a:ext cx="21000" cy="436550"/>
          </a:xfrm>
          <a:custGeom>
            <a:rect b="b" l="l" r="r" t="t"/>
            <a:pathLst>
              <a:path extrusionOk="0" h="17462" w="840">
                <a:moveTo>
                  <a:pt x="0" y="1"/>
                </a:moveTo>
                <a:lnTo>
                  <a:pt x="0" y="17461"/>
                </a:lnTo>
                <a:lnTo>
                  <a:pt x="839" y="17461"/>
                </a:lnTo>
                <a:lnTo>
                  <a:pt x="839" y="1"/>
                </a:lnTo>
                <a:close/>
              </a:path>
            </a:pathLst>
          </a:custGeom>
          <a:solidFill>
            <a:srgbClr val="8BA2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1"/>
          <p:cNvSpPr/>
          <p:nvPr/>
        </p:nvSpPr>
        <p:spPr>
          <a:xfrm>
            <a:off x="3677025" y="2515275"/>
            <a:ext cx="66100" cy="66100"/>
          </a:xfrm>
          <a:custGeom>
            <a:rect b="b" l="l" r="r" t="t"/>
            <a:pathLst>
              <a:path extrusionOk="0" h="2644" w="2644">
                <a:moveTo>
                  <a:pt x="1373" y="1"/>
                </a:moveTo>
                <a:cubicBezTo>
                  <a:pt x="636" y="1"/>
                  <a:pt x="1" y="534"/>
                  <a:pt x="1" y="1271"/>
                </a:cubicBezTo>
                <a:cubicBezTo>
                  <a:pt x="1" y="2009"/>
                  <a:pt x="636" y="2644"/>
                  <a:pt x="1373" y="2644"/>
                </a:cubicBezTo>
                <a:cubicBezTo>
                  <a:pt x="2136" y="2644"/>
                  <a:pt x="2644" y="2009"/>
                  <a:pt x="2644" y="1271"/>
                </a:cubicBezTo>
                <a:cubicBezTo>
                  <a:pt x="2644" y="534"/>
                  <a:pt x="2136" y="1"/>
                  <a:pt x="13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1"/>
          <p:cNvSpPr/>
          <p:nvPr/>
        </p:nvSpPr>
        <p:spPr>
          <a:xfrm>
            <a:off x="3687825" y="2523550"/>
            <a:ext cx="47675" cy="47675"/>
          </a:xfrm>
          <a:custGeom>
            <a:rect b="b" l="l" r="r" t="t"/>
            <a:pathLst>
              <a:path extrusionOk="0" h="1907" w="1907">
                <a:moveTo>
                  <a:pt x="941" y="0"/>
                </a:moveTo>
                <a:cubicBezTo>
                  <a:pt x="433" y="0"/>
                  <a:pt x="1" y="407"/>
                  <a:pt x="1" y="940"/>
                </a:cubicBezTo>
                <a:cubicBezTo>
                  <a:pt x="1" y="1474"/>
                  <a:pt x="433" y="1906"/>
                  <a:pt x="941" y="1906"/>
                </a:cubicBezTo>
                <a:cubicBezTo>
                  <a:pt x="1475" y="1906"/>
                  <a:pt x="1907" y="1474"/>
                  <a:pt x="1907" y="940"/>
                </a:cubicBezTo>
                <a:cubicBezTo>
                  <a:pt x="1907" y="407"/>
                  <a:pt x="1475" y="0"/>
                  <a:pt x="941" y="0"/>
                </a:cubicBezTo>
                <a:close/>
              </a:path>
            </a:pathLst>
          </a:custGeom>
          <a:solidFill>
            <a:srgbClr val="8BA2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1"/>
          <p:cNvSpPr/>
          <p:nvPr/>
        </p:nvSpPr>
        <p:spPr>
          <a:xfrm>
            <a:off x="5474575" y="2544500"/>
            <a:ext cx="21625" cy="436550"/>
          </a:xfrm>
          <a:custGeom>
            <a:rect b="b" l="l" r="r" t="t"/>
            <a:pathLst>
              <a:path extrusionOk="0" h="17462" w="865">
                <a:moveTo>
                  <a:pt x="0" y="1"/>
                </a:moveTo>
                <a:lnTo>
                  <a:pt x="0" y="17461"/>
                </a:lnTo>
                <a:lnTo>
                  <a:pt x="864" y="17461"/>
                </a:lnTo>
                <a:lnTo>
                  <a:pt x="864" y="1"/>
                </a:lnTo>
                <a:close/>
              </a:path>
            </a:pathLst>
          </a:custGeom>
          <a:solidFill>
            <a:srgbClr val="2B85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1"/>
          <p:cNvSpPr/>
          <p:nvPr/>
        </p:nvSpPr>
        <p:spPr>
          <a:xfrm>
            <a:off x="5451050" y="2515275"/>
            <a:ext cx="66100" cy="66100"/>
          </a:xfrm>
          <a:custGeom>
            <a:rect b="b" l="l" r="r" t="t"/>
            <a:pathLst>
              <a:path extrusionOk="0" h="2644" w="2644">
                <a:moveTo>
                  <a:pt x="1373" y="1"/>
                </a:moveTo>
                <a:cubicBezTo>
                  <a:pt x="636" y="1"/>
                  <a:pt x="1" y="534"/>
                  <a:pt x="1" y="1271"/>
                </a:cubicBezTo>
                <a:cubicBezTo>
                  <a:pt x="1" y="2009"/>
                  <a:pt x="636" y="2644"/>
                  <a:pt x="1373" y="2644"/>
                </a:cubicBezTo>
                <a:cubicBezTo>
                  <a:pt x="2110" y="2644"/>
                  <a:pt x="2644" y="2009"/>
                  <a:pt x="2644" y="1271"/>
                </a:cubicBezTo>
                <a:cubicBezTo>
                  <a:pt x="2644" y="534"/>
                  <a:pt x="2110" y="1"/>
                  <a:pt x="13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1"/>
          <p:cNvSpPr/>
          <p:nvPr/>
        </p:nvSpPr>
        <p:spPr>
          <a:xfrm>
            <a:off x="5461850" y="2523550"/>
            <a:ext cx="47675" cy="47675"/>
          </a:xfrm>
          <a:custGeom>
            <a:rect b="b" l="l" r="r" t="t"/>
            <a:pathLst>
              <a:path extrusionOk="0" h="1907" w="1907">
                <a:moveTo>
                  <a:pt x="941" y="0"/>
                </a:moveTo>
                <a:cubicBezTo>
                  <a:pt x="407" y="0"/>
                  <a:pt x="1" y="407"/>
                  <a:pt x="1" y="940"/>
                </a:cubicBezTo>
                <a:cubicBezTo>
                  <a:pt x="1" y="1474"/>
                  <a:pt x="407" y="1906"/>
                  <a:pt x="941" y="1906"/>
                </a:cubicBezTo>
                <a:cubicBezTo>
                  <a:pt x="1475" y="1906"/>
                  <a:pt x="1907" y="1474"/>
                  <a:pt x="1907" y="940"/>
                </a:cubicBezTo>
                <a:cubicBezTo>
                  <a:pt x="1907" y="407"/>
                  <a:pt x="1475" y="0"/>
                  <a:pt x="941" y="0"/>
                </a:cubicBezTo>
                <a:close/>
              </a:path>
            </a:pathLst>
          </a:custGeom>
          <a:solidFill>
            <a:srgbClr val="2B85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1"/>
          <p:cNvSpPr/>
          <p:nvPr/>
        </p:nvSpPr>
        <p:spPr>
          <a:xfrm>
            <a:off x="7248575" y="2544500"/>
            <a:ext cx="21000" cy="436550"/>
          </a:xfrm>
          <a:custGeom>
            <a:rect b="b" l="l" r="r" t="t"/>
            <a:pathLst>
              <a:path extrusionOk="0" h="17462" w="840">
                <a:moveTo>
                  <a:pt x="1" y="1"/>
                </a:moveTo>
                <a:lnTo>
                  <a:pt x="1" y="17461"/>
                </a:lnTo>
                <a:lnTo>
                  <a:pt x="840" y="17461"/>
                </a:lnTo>
                <a:lnTo>
                  <a:pt x="840" y="1"/>
                </a:lnTo>
                <a:close/>
              </a:path>
            </a:pathLst>
          </a:custGeom>
          <a:solidFill>
            <a:srgbClr val="77E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1"/>
          <p:cNvSpPr/>
          <p:nvPr/>
        </p:nvSpPr>
        <p:spPr>
          <a:xfrm>
            <a:off x="7225075" y="2515275"/>
            <a:ext cx="66100" cy="66100"/>
          </a:xfrm>
          <a:custGeom>
            <a:rect b="b" l="l" r="r" t="t"/>
            <a:pathLst>
              <a:path extrusionOk="0" h="2644" w="2644">
                <a:moveTo>
                  <a:pt x="1373" y="1"/>
                </a:moveTo>
                <a:cubicBezTo>
                  <a:pt x="636" y="1"/>
                  <a:pt x="1" y="534"/>
                  <a:pt x="1" y="1271"/>
                </a:cubicBezTo>
                <a:cubicBezTo>
                  <a:pt x="1" y="2009"/>
                  <a:pt x="636" y="2644"/>
                  <a:pt x="1373" y="2644"/>
                </a:cubicBezTo>
                <a:cubicBezTo>
                  <a:pt x="2110" y="2644"/>
                  <a:pt x="2644" y="2009"/>
                  <a:pt x="2644" y="1271"/>
                </a:cubicBezTo>
                <a:cubicBezTo>
                  <a:pt x="2644" y="534"/>
                  <a:pt x="2110" y="1"/>
                  <a:pt x="13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1"/>
          <p:cNvSpPr/>
          <p:nvPr/>
        </p:nvSpPr>
        <p:spPr>
          <a:xfrm>
            <a:off x="7235250" y="2523550"/>
            <a:ext cx="47675" cy="47675"/>
          </a:xfrm>
          <a:custGeom>
            <a:rect b="b" l="l" r="r" t="t"/>
            <a:pathLst>
              <a:path extrusionOk="0" h="1907" w="1907">
                <a:moveTo>
                  <a:pt x="966" y="0"/>
                </a:moveTo>
                <a:cubicBezTo>
                  <a:pt x="432" y="0"/>
                  <a:pt x="0" y="407"/>
                  <a:pt x="0" y="940"/>
                </a:cubicBezTo>
                <a:cubicBezTo>
                  <a:pt x="0" y="1474"/>
                  <a:pt x="432" y="1906"/>
                  <a:pt x="966" y="1906"/>
                </a:cubicBezTo>
                <a:cubicBezTo>
                  <a:pt x="1500" y="1906"/>
                  <a:pt x="1906" y="1474"/>
                  <a:pt x="1906" y="940"/>
                </a:cubicBezTo>
                <a:cubicBezTo>
                  <a:pt x="1906" y="407"/>
                  <a:pt x="1500" y="0"/>
                  <a:pt x="966" y="0"/>
                </a:cubicBezTo>
                <a:close/>
              </a:path>
            </a:pathLst>
          </a:custGeom>
          <a:solidFill>
            <a:srgbClr val="77E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6" name="Google Shape;796;p31"/>
          <p:cNvGrpSpPr/>
          <p:nvPr/>
        </p:nvGrpSpPr>
        <p:grpSpPr>
          <a:xfrm>
            <a:off x="1024250" y="1194300"/>
            <a:ext cx="7095500" cy="2345900"/>
            <a:chOff x="1024250" y="1194300"/>
            <a:chExt cx="7095500" cy="2345900"/>
          </a:xfrm>
        </p:grpSpPr>
        <p:sp>
          <p:nvSpPr>
            <p:cNvPr id="797" name="Google Shape;797;p31"/>
            <p:cNvSpPr/>
            <p:nvPr/>
          </p:nvSpPr>
          <p:spPr>
            <a:xfrm>
              <a:off x="2319200" y="2155000"/>
              <a:ext cx="15900" cy="24175"/>
            </a:xfrm>
            <a:custGeom>
              <a:rect b="b" l="l" r="r" t="t"/>
              <a:pathLst>
                <a:path extrusionOk="0" h="967" w="636">
                  <a:moveTo>
                    <a:pt x="635" y="1"/>
                  </a:moveTo>
                  <a:cubicBezTo>
                    <a:pt x="407" y="331"/>
                    <a:pt x="203" y="636"/>
                    <a:pt x="0" y="967"/>
                  </a:cubicBezTo>
                  <a:cubicBezTo>
                    <a:pt x="203" y="636"/>
                    <a:pt x="407" y="331"/>
                    <a:pt x="635" y="1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2353500" y="2094650"/>
              <a:ext cx="7650" cy="18450"/>
            </a:xfrm>
            <a:custGeom>
              <a:rect b="b" l="l" r="r" t="t"/>
              <a:pathLst>
                <a:path extrusionOk="0" h="738" w="306">
                  <a:moveTo>
                    <a:pt x="306" y="0"/>
                  </a:moveTo>
                  <a:cubicBezTo>
                    <a:pt x="204" y="204"/>
                    <a:pt x="102" y="509"/>
                    <a:pt x="1" y="738"/>
                  </a:cubicBezTo>
                  <a:cubicBezTo>
                    <a:pt x="102" y="509"/>
                    <a:pt x="204" y="204"/>
                    <a:pt x="306" y="0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2361125" y="1792850"/>
              <a:ext cx="5750" cy="20975"/>
            </a:xfrm>
            <a:custGeom>
              <a:rect b="b" l="l" r="r" t="t"/>
              <a:pathLst>
                <a:path extrusionOk="0" h="839" w="230">
                  <a:moveTo>
                    <a:pt x="1" y="0"/>
                  </a:moveTo>
                  <a:lnTo>
                    <a:pt x="1" y="0"/>
                  </a:lnTo>
                  <a:cubicBezTo>
                    <a:pt x="128" y="305"/>
                    <a:pt x="128" y="508"/>
                    <a:pt x="229" y="839"/>
                  </a:cubicBezTo>
                  <a:cubicBezTo>
                    <a:pt x="229" y="508"/>
                    <a:pt x="128" y="305"/>
                    <a:pt x="1" y="0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2366850" y="1813800"/>
              <a:ext cx="5100" cy="18450"/>
            </a:xfrm>
            <a:custGeom>
              <a:rect b="b" l="l" r="r" t="t"/>
              <a:pathLst>
                <a:path extrusionOk="0" h="738" w="204">
                  <a:moveTo>
                    <a:pt x="204" y="738"/>
                  </a:moveTo>
                  <a:cubicBezTo>
                    <a:pt x="204" y="534"/>
                    <a:pt x="102" y="204"/>
                    <a:pt x="0" y="1"/>
                  </a:cubicBezTo>
                  <a:cubicBezTo>
                    <a:pt x="102" y="204"/>
                    <a:pt x="204" y="534"/>
                    <a:pt x="204" y="738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1024250" y="1292150"/>
              <a:ext cx="1665400" cy="1402975"/>
            </a:xfrm>
            <a:custGeom>
              <a:rect b="b" l="l" r="r" t="t"/>
              <a:pathLst>
                <a:path extrusionOk="0" h="56119" w="66616">
                  <a:moveTo>
                    <a:pt x="45749" y="0"/>
                  </a:moveTo>
                  <a:cubicBezTo>
                    <a:pt x="42572" y="0"/>
                    <a:pt x="39395" y="636"/>
                    <a:pt x="36549" y="1703"/>
                  </a:cubicBezTo>
                  <a:cubicBezTo>
                    <a:pt x="28492" y="4550"/>
                    <a:pt x="22138" y="11336"/>
                    <a:pt x="19800" y="19698"/>
                  </a:cubicBezTo>
                  <a:cubicBezTo>
                    <a:pt x="22341" y="12912"/>
                    <a:pt x="28924" y="8159"/>
                    <a:pt x="36549" y="8159"/>
                  </a:cubicBezTo>
                  <a:cubicBezTo>
                    <a:pt x="38989" y="8159"/>
                    <a:pt x="41301" y="8591"/>
                    <a:pt x="43538" y="9531"/>
                  </a:cubicBezTo>
                  <a:cubicBezTo>
                    <a:pt x="48392" y="11539"/>
                    <a:pt x="52205" y="15784"/>
                    <a:pt x="53704" y="20867"/>
                  </a:cubicBezTo>
                  <a:cubicBezTo>
                    <a:pt x="55280" y="25950"/>
                    <a:pt x="54441" y="31770"/>
                    <a:pt x="51366" y="36116"/>
                  </a:cubicBezTo>
                  <a:cubicBezTo>
                    <a:pt x="49257" y="39395"/>
                    <a:pt x="45851" y="42038"/>
                    <a:pt x="42038" y="43207"/>
                  </a:cubicBezTo>
                  <a:cubicBezTo>
                    <a:pt x="41632" y="43309"/>
                    <a:pt x="41098" y="43410"/>
                    <a:pt x="40564" y="43538"/>
                  </a:cubicBezTo>
                  <a:lnTo>
                    <a:pt x="40564" y="43639"/>
                  </a:lnTo>
                  <a:cubicBezTo>
                    <a:pt x="39497" y="43843"/>
                    <a:pt x="38353" y="43944"/>
                    <a:pt x="37184" y="44046"/>
                  </a:cubicBezTo>
                  <a:lnTo>
                    <a:pt x="1" y="44046"/>
                  </a:lnTo>
                  <a:lnTo>
                    <a:pt x="1" y="56118"/>
                  </a:lnTo>
                  <a:lnTo>
                    <a:pt x="37184" y="56118"/>
                  </a:lnTo>
                  <a:cubicBezTo>
                    <a:pt x="46817" y="55915"/>
                    <a:pt x="55280" y="51264"/>
                    <a:pt x="60592" y="44046"/>
                  </a:cubicBezTo>
                  <a:lnTo>
                    <a:pt x="60694" y="43944"/>
                  </a:lnTo>
                  <a:cubicBezTo>
                    <a:pt x="60795" y="43843"/>
                    <a:pt x="60897" y="43741"/>
                    <a:pt x="60999" y="43639"/>
                  </a:cubicBezTo>
                  <a:lnTo>
                    <a:pt x="60999" y="43538"/>
                  </a:lnTo>
                  <a:cubicBezTo>
                    <a:pt x="61100" y="43410"/>
                    <a:pt x="61100" y="43309"/>
                    <a:pt x="61227" y="43207"/>
                  </a:cubicBezTo>
                  <a:lnTo>
                    <a:pt x="61329" y="43105"/>
                  </a:lnTo>
                  <a:cubicBezTo>
                    <a:pt x="61329" y="43105"/>
                    <a:pt x="61329" y="43004"/>
                    <a:pt x="61431" y="43004"/>
                  </a:cubicBezTo>
                  <a:cubicBezTo>
                    <a:pt x="61431" y="42902"/>
                    <a:pt x="61532" y="42775"/>
                    <a:pt x="61634" y="42673"/>
                  </a:cubicBezTo>
                  <a:cubicBezTo>
                    <a:pt x="64811" y="37819"/>
                    <a:pt x="66616" y="31973"/>
                    <a:pt x="66616" y="26052"/>
                  </a:cubicBezTo>
                  <a:cubicBezTo>
                    <a:pt x="66616" y="24476"/>
                    <a:pt x="66514" y="22875"/>
                    <a:pt x="66183" y="21172"/>
                  </a:cubicBezTo>
                  <a:cubicBezTo>
                    <a:pt x="65040" y="13877"/>
                    <a:pt x="60897" y="7091"/>
                    <a:pt x="55077" y="2440"/>
                  </a:cubicBezTo>
                  <a:cubicBezTo>
                    <a:pt x="55077" y="2440"/>
                    <a:pt x="54975" y="2440"/>
                    <a:pt x="54975" y="2339"/>
                  </a:cubicBezTo>
                  <a:cubicBezTo>
                    <a:pt x="54543" y="2008"/>
                    <a:pt x="54009" y="1703"/>
                    <a:pt x="53476" y="1271"/>
                  </a:cubicBezTo>
                  <a:cubicBezTo>
                    <a:pt x="53374" y="1271"/>
                    <a:pt x="53272" y="1169"/>
                    <a:pt x="53171" y="1068"/>
                  </a:cubicBezTo>
                  <a:cubicBezTo>
                    <a:pt x="50832" y="432"/>
                    <a:pt x="48291" y="0"/>
                    <a:pt x="45749" y="0"/>
                  </a:cubicBezTo>
                  <a:close/>
                </a:path>
              </a:pathLst>
            </a:custGeom>
            <a:solidFill>
              <a:srgbClr val="9E50AB"/>
            </a:solidFill>
            <a:ln cap="flat" cmpd="sng" w="9525">
              <a:solidFill>
                <a:srgbClr val="9E50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1188825" y="1194300"/>
              <a:ext cx="1609475" cy="1500825"/>
            </a:xfrm>
            <a:custGeom>
              <a:rect b="b" l="l" r="r" t="t"/>
              <a:pathLst>
                <a:path extrusionOk="0" h="60033" w="64379">
                  <a:moveTo>
                    <a:pt x="28796" y="0"/>
                  </a:moveTo>
                  <a:cubicBezTo>
                    <a:pt x="12810" y="636"/>
                    <a:pt x="0" y="13877"/>
                    <a:pt x="0" y="29966"/>
                  </a:cubicBezTo>
                  <a:cubicBezTo>
                    <a:pt x="0" y="36752"/>
                    <a:pt x="2212" y="42877"/>
                    <a:pt x="5922" y="47960"/>
                  </a:cubicBezTo>
                  <a:cubicBezTo>
                    <a:pt x="11209" y="55076"/>
                    <a:pt x="19571" y="59727"/>
                    <a:pt x="29000" y="60032"/>
                  </a:cubicBezTo>
                  <a:lnTo>
                    <a:pt x="64379" y="60032"/>
                  </a:lnTo>
                  <a:lnTo>
                    <a:pt x="64379" y="47960"/>
                  </a:lnTo>
                  <a:lnTo>
                    <a:pt x="29330" y="47960"/>
                  </a:lnTo>
                  <a:cubicBezTo>
                    <a:pt x="20740" y="47655"/>
                    <a:pt x="13649" y="41301"/>
                    <a:pt x="12276" y="33041"/>
                  </a:cubicBezTo>
                  <a:cubicBezTo>
                    <a:pt x="12175" y="31973"/>
                    <a:pt x="12073" y="31033"/>
                    <a:pt x="12073" y="29966"/>
                  </a:cubicBezTo>
                  <a:cubicBezTo>
                    <a:pt x="12073" y="27754"/>
                    <a:pt x="12480" y="25619"/>
                    <a:pt x="13217" y="23612"/>
                  </a:cubicBezTo>
                  <a:cubicBezTo>
                    <a:pt x="16089" y="13547"/>
                    <a:pt x="24552" y="5922"/>
                    <a:pt x="35049" y="4245"/>
                  </a:cubicBezTo>
                  <a:cubicBezTo>
                    <a:pt x="35989" y="4118"/>
                    <a:pt x="37057" y="4016"/>
                    <a:pt x="37997" y="4016"/>
                  </a:cubicBezTo>
                  <a:cubicBezTo>
                    <a:pt x="38429" y="4016"/>
                    <a:pt x="38861" y="3914"/>
                    <a:pt x="39166" y="3914"/>
                  </a:cubicBezTo>
                  <a:cubicBezTo>
                    <a:pt x="39497" y="3914"/>
                    <a:pt x="39802" y="3914"/>
                    <a:pt x="40132" y="4016"/>
                  </a:cubicBezTo>
                  <a:cubicBezTo>
                    <a:pt x="42343" y="4016"/>
                    <a:pt x="44478" y="4448"/>
                    <a:pt x="46588" y="4982"/>
                  </a:cubicBezTo>
                  <a:cubicBezTo>
                    <a:pt x="42140" y="2008"/>
                    <a:pt x="36853" y="204"/>
                    <a:pt x="31135" y="0"/>
                  </a:cubicBezTo>
                  <a:close/>
                </a:path>
              </a:pathLst>
            </a:custGeom>
            <a:solidFill>
              <a:srgbClr val="796295"/>
            </a:solidFill>
            <a:ln cap="flat" cmpd="sng" w="9525">
              <a:solidFill>
                <a:srgbClr val="7962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4092575" y="2155000"/>
              <a:ext cx="15925" cy="24175"/>
            </a:xfrm>
            <a:custGeom>
              <a:rect b="b" l="l" r="r" t="t"/>
              <a:pathLst>
                <a:path extrusionOk="0" h="967" w="637">
                  <a:moveTo>
                    <a:pt x="636" y="1"/>
                  </a:moveTo>
                  <a:cubicBezTo>
                    <a:pt x="433" y="331"/>
                    <a:pt x="229" y="636"/>
                    <a:pt x="1" y="967"/>
                  </a:cubicBezTo>
                  <a:cubicBezTo>
                    <a:pt x="229" y="636"/>
                    <a:pt x="433" y="331"/>
                    <a:pt x="636" y="1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4127525" y="2094650"/>
              <a:ext cx="7650" cy="18450"/>
            </a:xfrm>
            <a:custGeom>
              <a:rect b="b" l="l" r="r" t="t"/>
              <a:pathLst>
                <a:path extrusionOk="0" h="738" w="306">
                  <a:moveTo>
                    <a:pt x="305" y="0"/>
                  </a:moveTo>
                  <a:cubicBezTo>
                    <a:pt x="204" y="204"/>
                    <a:pt x="102" y="509"/>
                    <a:pt x="1" y="738"/>
                  </a:cubicBezTo>
                  <a:cubicBezTo>
                    <a:pt x="102" y="509"/>
                    <a:pt x="204" y="204"/>
                    <a:pt x="305" y="0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4135150" y="1792850"/>
              <a:ext cx="5100" cy="20975"/>
            </a:xfrm>
            <a:custGeom>
              <a:rect b="b" l="l" r="r" t="t"/>
              <a:pathLst>
                <a:path extrusionOk="0" h="839" w="204">
                  <a:moveTo>
                    <a:pt x="1" y="0"/>
                  </a:moveTo>
                  <a:lnTo>
                    <a:pt x="1" y="0"/>
                  </a:lnTo>
                  <a:cubicBezTo>
                    <a:pt x="102" y="305"/>
                    <a:pt x="102" y="508"/>
                    <a:pt x="204" y="839"/>
                  </a:cubicBezTo>
                  <a:cubicBezTo>
                    <a:pt x="204" y="508"/>
                    <a:pt x="102" y="305"/>
                    <a:pt x="1" y="0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4140225" y="1813800"/>
              <a:ext cx="5750" cy="18450"/>
            </a:xfrm>
            <a:custGeom>
              <a:rect b="b" l="l" r="r" t="t"/>
              <a:pathLst>
                <a:path extrusionOk="0" h="738" w="230">
                  <a:moveTo>
                    <a:pt x="230" y="738"/>
                  </a:moveTo>
                  <a:cubicBezTo>
                    <a:pt x="230" y="534"/>
                    <a:pt x="128" y="204"/>
                    <a:pt x="1" y="1"/>
                  </a:cubicBezTo>
                  <a:cubicBezTo>
                    <a:pt x="128" y="204"/>
                    <a:pt x="230" y="534"/>
                    <a:pt x="230" y="738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2798275" y="1292150"/>
              <a:ext cx="1665400" cy="1402975"/>
            </a:xfrm>
            <a:custGeom>
              <a:rect b="b" l="l" r="r" t="t"/>
              <a:pathLst>
                <a:path extrusionOk="0" h="56119" w="66616">
                  <a:moveTo>
                    <a:pt x="45749" y="0"/>
                  </a:moveTo>
                  <a:cubicBezTo>
                    <a:pt x="42572" y="0"/>
                    <a:pt x="39395" y="636"/>
                    <a:pt x="36523" y="1703"/>
                  </a:cubicBezTo>
                  <a:cubicBezTo>
                    <a:pt x="28492" y="4550"/>
                    <a:pt x="22138" y="11336"/>
                    <a:pt x="19800" y="19698"/>
                  </a:cubicBezTo>
                  <a:cubicBezTo>
                    <a:pt x="22341" y="12912"/>
                    <a:pt x="28898" y="8159"/>
                    <a:pt x="36523" y="8159"/>
                  </a:cubicBezTo>
                  <a:cubicBezTo>
                    <a:pt x="38963" y="8159"/>
                    <a:pt x="41301" y="8591"/>
                    <a:pt x="43512" y="9531"/>
                  </a:cubicBezTo>
                  <a:cubicBezTo>
                    <a:pt x="48392" y="11539"/>
                    <a:pt x="52205" y="15784"/>
                    <a:pt x="53679" y="20867"/>
                  </a:cubicBezTo>
                  <a:cubicBezTo>
                    <a:pt x="55280" y="25950"/>
                    <a:pt x="54441" y="31770"/>
                    <a:pt x="51366" y="36116"/>
                  </a:cubicBezTo>
                  <a:cubicBezTo>
                    <a:pt x="48926" y="39827"/>
                    <a:pt x="44910" y="42673"/>
                    <a:pt x="40564" y="43538"/>
                  </a:cubicBezTo>
                  <a:lnTo>
                    <a:pt x="40564" y="43639"/>
                  </a:lnTo>
                  <a:cubicBezTo>
                    <a:pt x="39497" y="43843"/>
                    <a:pt x="38328" y="43944"/>
                    <a:pt x="37159" y="44046"/>
                  </a:cubicBezTo>
                  <a:lnTo>
                    <a:pt x="1" y="44046"/>
                  </a:lnTo>
                  <a:lnTo>
                    <a:pt x="1" y="56118"/>
                  </a:lnTo>
                  <a:lnTo>
                    <a:pt x="37159" y="56118"/>
                  </a:lnTo>
                  <a:cubicBezTo>
                    <a:pt x="47020" y="55915"/>
                    <a:pt x="55585" y="51035"/>
                    <a:pt x="60999" y="43639"/>
                  </a:cubicBezTo>
                  <a:lnTo>
                    <a:pt x="60999" y="43538"/>
                  </a:lnTo>
                  <a:cubicBezTo>
                    <a:pt x="61100" y="43410"/>
                    <a:pt x="61202" y="43309"/>
                    <a:pt x="61304" y="43105"/>
                  </a:cubicBezTo>
                  <a:cubicBezTo>
                    <a:pt x="61304" y="43105"/>
                    <a:pt x="61304" y="43004"/>
                    <a:pt x="61431" y="43004"/>
                  </a:cubicBezTo>
                  <a:cubicBezTo>
                    <a:pt x="61431" y="42902"/>
                    <a:pt x="61532" y="42775"/>
                    <a:pt x="61634" y="42673"/>
                  </a:cubicBezTo>
                  <a:cubicBezTo>
                    <a:pt x="64811" y="37819"/>
                    <a:pt x="66615" y="31973"/>
                    <a:pt x="66615" y="26052"/>
                  </a:cubicBezTo>
                  <a:cubicBezTo>
                    <a:pt x="66615" y="24476"/>
                    <a:pt x="66514" y="22875"/>
                    <a:pt x="66183" y="21172"/>
                  </a:cubicBezTo>
                  <a:cubicBezTo>
                    <a:pt x="65014" y="13877"/>
                    <a:pt x="60897" y="7091"/>
                    <a:pt x="55077" y="2440"/>
                  </a:cubicBezTo>
                  <a:cubicBezTo>
                    <a:pt x="55077" y="2440"/>
                    <a:pt x="54950" y="2440"/>
                    <a:pt x="54950" y="2339"/>
                  </a:cubicBezTo>
                  <a:cubicBezTo>
                    <a:pt x="54543" y="2008"/>
                    <a:pt x="54009" y="1703"/>
                    <a:pt x="53475" y="1271"/>
                  </a:cubicBezTo>
                  <a:cubicBezTo>
                    <a:pt x="53374" y="1271"/>
                    <a:pt x="53272" y="1169"/>
                    <a:pt x="53171" y="1068"/>
                  </a:cubicBezTo>
                  <a:cubicBezTo>
                    <a:pt x="50832" y="432"/>
                    <a:pt x="48291" y="0"/>
                    <a:pt x="45749" y="0"/>
                  </a:cubicBezTo>
                  <a:close/>
                </a:path>
              </a:pathLst>
            </a:custGeom>
            <a:solidFill>
              <a:srgbClr val="4F67A2"/>
            </a:solidFill>
            <a:ln cap="flat" cmpd="sng" w="9525">
              <a:solidFill>
                <a:srgbClr val="4F67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2962200" y="1194300"/>
              <a:ext cx="1610125" cy="1500825"/>
            </a:xfrm>
            <a:custGeom>
              <a:rect b="b" l="l" r="r" t="t"/>
              <a:pathLst>
                <a:path extrusionOk="0" h="60033" w="64405">
                  <a:moveTo>
                    <a:pt x="28822" y="0"/>
                  </a:moveTo>
                  <a:cubicBezTo>
                    <a:pt x="12810" y="636"/>
                    <a:pt x="1" y="13877"/>
                    <a:pt x="1" y="29966"/>
                  </a:cubicBezTo>
                  <a:cubicBezTo>
                    <a:pt x="1" y="36752"/>
                    <a:pt x="2237" y="42877"/>
                    <a:pt x="5948" y="47960"/>
                  </a:cubicBezTo>
                  <a:cubicBezTo>
                    <a:pt x="11235" y="55076"/>
                    <a:pt x="19596" y="59727"/>
                    <a:pt x="29026" y="60032"/>
                  </a:cubicBezTo>
                  <a:lnTo>
                    <a:pt x="64405" y="60032"/>
                  </a:lnTo>
                  <a:lnTo>
                    <a:pt x="64405" y="47960"/>
                  </a:lnTo>
                  <a:lnTo>
                    <a:pt x="29331" y="47960"/>
                  </a:lnTo>
                  <a:cubicBezTo>
                    <a:pt x="20766" y="47655"/>
                    <a:pt x="13675" y="41301"/>
                    <a:pt x="12302" y="33041"/>
                  </a:cubicBezTo>
                  <a:cubicBezTo>
                    <a:pt x="12175" y="31973"/>
                    <a:pt x="12073" y="31033"/>
                    <a:pt x="12073" y="29966"/>
                  </a:cubicBezTo>
                  <a:cubicBezTo>
                    <a:pt x="12073" y="27754"/>
                    <a:pt x="12505" y="25619"/>
                    <a:pt x="13243" y="23612"/>
                  </a:cubicBezTo>
                  <a:cubicBezTo>
                    <a:pt x="16115" y="13547"/>
                    <a:pt x="24578" y="5922"/>
                    <a:pt x="35049" y="4245"/>
                  </a:cubicBezTo>
                  <a:cubicBezTo>
                    <a:pt x="36015" y="4118"/>
                    <a:pt x="37083" y="4016"/>
                    <a:pt x="38023" y="4016"/>
                  </a:cubicBezTo>
                  <a:cubicBezTo>
                    <a:pt x="38455" y="4016"/>
                    <a:pt x="38862" y="3914"/>
                    <a:pt x="39192" y="3914"/>
                  </a:cubicBezTo>
                  <a:cubicBezTo>
                    <a:pt x="39497" y="3914"/>
                    <a:pt x="39827" y="3914"/>
                    <a:pt x="40132" y="4016"/>
                  </a:cubicBezTo>
                  <a:cubicBezTo>
                    <a:pt x="42369" y="4016"/>
                    <a:pt x="44479" y="4448"/>
                    <a:pt x="46614" y="4982"/>
                  </a:cubicBezTo>
                  <a:cubicBezTo>
                    <a:pt x="42166" y="2008"/>
                    <a:pt x="36854" y="204"/>
                    <a:pt x="31135" y="0"/>
                  </a:cubicBezTo>
                  <a:close/>
                </a:path>
              </a:pathLst>
            </a:custGeom>
            <a:solidFill>
              <a:srgbClr val="8BA2D9"/>
            </a:solidFill>
            <a:ln cap="flat" cmpd="sng" w="9525">
              <a:solidFill>
                <a:srgbClr val="8BA2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5866600" y="2155000"/>
              <a:ext cx="15900" cy="24175"/>
            </a:xfrm>
            <a:custGeom>
              <a:rect b="b" l="l" r="r" t="t"/>
              <a:pathLst>
                <a:path extrusionOk="0" h="967" w="636">
                  <a:moveTo>
                    <a:pt x="636" y="1"/>
                  </a:moveTo>
                  <a:cubicBezTo>
                    <a:pt x="433" y="331"/>
                    <a:pt x="204" y="636"/>
                    <a:pt x="1" y="967"/>
                  </a:cubicBezTo>
                  <a:cubicBezTo>
                    <a:pt x="204" y="636"/>
                    <a:pt x="433" y="331"/>
                    <a:pt x="636" y="1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5900925" y="2094650"/>
              <a:ext cx="8275" cy="18450"/>
            </a:xfrm>
            <a:custGeom>
              <a:rect b="b" l="l" r="r" t="t"/>
              <a:pathLst>
                <a:path extrusionOk="0" h="738" w="331">
                  <a:moveTo>
                    <a:pt x="330" y="0"/>
                  </a:moveTo>
                  <a:cubicBezTo>
                    <a:pt x="229" y="204"/>
                    <a:pt x="102" y="509"/>
                    <a:pt x="0" y="738"/>
                  </a:cubicBezTo>
                  <a:cubicBezTo>
                    <a:pt x="102" y="509"/>
                    <a:pt x="229" y="204"/>
                    <a:pt x="330" y="0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5909175" y="1792825"/>
              <a:ext cx="5100" cy="21000"/>
            </a:xfrm>
            <a:custGeom>
              <a:rect b="b" l="l" r="r" t="t"/>
              <a:pathLst>
                <a:path extrusionOk="0" h="840" w="204">
                  <a:moveTo>
                    <a:pt x="204" y="840"/>
                  </a:moveTo>
                  <a:cubicBezTo>
                    <a:pt x="204" y="509"/>
                    <a:pt x="102" y="306"/>
                    <a:pt x="0" y="1"/>
                  </a:cubicBezTo>
                  <a:cubicBezTo>
                    <a:pt x="102" y="306"/>
                    <a:pt x="204" y="509"/>
                    <a:pt x="204" y="840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5914250" y="1813800"/>
              <a:ext cx="5125" cy="18450"/>
            </a:xfrm>
            <a:custGeom>
              <a:rect b="b" l="l" r="r" t="t"/>
              <a:pathLst>
                <a:path extrusionOk="0" h="738" w="205">
                  <a:moveTo>
                    <a:pt x="204" y="738"/>
                  </a:moveTo>
                  <a:cubicBezTo>
                    <a:pt x="204" y="534"/>
                    <a:pt x="102" y="204"/>
                    <a:pt x="1" y="1"/>
                  </a:cubicBezTo>
                  <a:cubicBezTo>
                    <a:pt x="102" y="204"/>
                    <a:pt x="204" y="534"/>
                    <a:pt x="204" y="738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4572300" y="1292150"/>
              <a:ext cx="1664750" cy="1402975"/>
            </a:xfrm>
            <a:custGeom>
              <a:rect b="b" l="l" r="r" t="t"/>
              <a:pathLst>
                <a:path extrusionOk="0" h="56119" w="66590">
                  <a:moveTo>
                    <a:pt x="45749" y="0"/>
                  </a:moveTo>
                  <a:cubicBezTo>
                    <a:pt x="42572" y="0"/>
                    <a:pt x="39395" y="636"/>
                    <a:pt x="36523" y="1703"/>
                  </a:cubicBezTo>
                  <a:cubicBezTo>
                    <a:pt x="28466" y="4550"/>
                    <a:pt x="22112" y="11336"/>
                    <a:pt x="19799" y="19698"/>
                  </a:cubicBezTo>
                  <a:cubicBezTo>
                    <a:pt x="22341" y="12912"/>
                    <a:pt x="28898" y="8159"/>
                    <a:pt x="36523" y="8159"/>
                  </a:cubicBezTo>
                  <a:cubicBezTo>
                    <a:pt x="38963" y="8159"/>
                    <a:pt x="41301" y="8591"/>
                    <a:pt x="43512" y="9531"/>
                  </a:cubicBezTo>
                  <a:cubicBezTo>
                    <a:pt x="48392" y="11539"/>
                    <a:pt x="52205" y="15784"/>
                    <a:pt x="53679" y="20867"/>
                  </a:cubicBezTo>
                  <a:cubicBezTo>
                    <a:pt x="55280" y="25950"/>
                    <a:pt x="54416" y="31770"/>
                    <a:pt x="51341" y="36116"/>
                  </a:cubicBezTo>
                  <a:cubicBezTo>
                    <a:pt x="48926" y="39827"/>
                    <a:pt x="44885" y="42673"/>
                    <a:pt x="40539" y="43538"/>
                  </a:cubicBezTo>
                  <a:lnTo>
                    <a:pt x="40539" y="43639"/>
                  </a:lnTo>
                  <a:cubicBezTo>
                    <a:pt x="39497" y="43843"/>
                    <a:pt x="38328" y="43944"/>
                    <a:pt x="37158" y="44046"/>
                  </a:cubicBezTo>
                  <a:lnTo>
                    <a:pt x="1" y="44046"/>
                  </a:lnTo>
                  <a:lnTo>
                    <a:pt x="1" y="56118"/>
                  </a:lnTo>
                  <a:lnTo>
                    <a:pt x="37158" y="56118"/>
                  </a:lnTo>
                  <a:cubicBezTo>
                    <a:pt x="47020" y="55915"/>
                    <a:pt x="55585" y="51035"/>
                    <a:pt x="60999" y="43639"/>
                  </a:cubicBezTo>
                  <a:lnTo>
                    <a:pt x="60999" y="43538"/>
                  </a:lnTo>
                  <a:cubicBezTo>
                    <a:pt x="61100" y="43410"/>
                    <a:pt x="61202" y="43309"/>
                    <a:pt x="61304" y="43105"/>
                  </a:cubicBezTo>
                  <a:cubicBezTo>
                    <a:pt x="61304" y="43105"/>
                    <a:pt x="61304" y="43004"/>
                    <a:pt x="61405" y="43004"/>
                  </a:cubicBezTo>
                  <a:cubicBezTo>
                    <a:pt x="61405" y="42902"/>
                    <a:pt x="61507" y="42775"/>
                    <a:pt x="61634" y="42673"/>
                  </a:cubicBezTo>
                  <a:cubicBezTo>
                    <a:pt x="64811" y="37819"/>
                    <a:pt x="66590" y="31973"/>
                    <a:pt x="66590" y="26052"/>
                  </a:cubicBezTo>
                  <a:cubicBezTo>
                    <a:pt x="66590" y="24476"/>
                    <a:pt x="66488" y="22875"/>
                    <a:pt x="66183" y="21172"/>
                  </a:cubicBezTo>
                  <a:cubicBezTo>
                    <a:pt x="65014" y="13877"/>
                    <a:pt x="60871" y="7091"/>
                    <a:pt x="55051" y="2440"/>
                  </a:cubicBezTo>
                  <a:cubicBezTo>
                    <a:pt x="55051" y="2440"/>
                    <a:pt x="54950" y="2440"/>
                    <a:pt x="54950" y="2339"/>
                  </a:cubicBezTo>
                  <a:cubicBezTo>
                    <a:pt x="54517" y="2008"/>
                    <a:pt x="54009" y="1703"/>
                    <a:pt x="53475" y="1271"/>
                  </a:cubicBezTo>
                  <a:cubicBezTo>
                    <a:pt x="53374" y="1271"/>
                    <a:pt x="53247" y="1169"/>
                    <a:pt x="53145" y="1068"/>
                  </a:cubicBezTo>
                  <a:cubicBezTo>
                    <a:pt x="50832" y="432"/>
                    <a:pt x="48291" y="0"/>
                    <a:pt x="45749" y="0"/>
                  </a:cubicBezTo>
                  <a:close/>
                </a:path>
              </a:pathLst>
            </a:custGeom>
            <a:solidFill>
              <a:srgbClr val="53A8B3"/>
            </a:solidFill>
            <a:ln cap="flat" cmpd="sng" w="9525">
              <a:solidFill>
                <a:srgbClr val="53A8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4736225" y="1194300"/>
              <a:ext cx="1609500" cy="1500825"/>
            </a:xfrm>
            <a:custGeom>
              <a:rect b="b" l="l" r="r" t="t"/>
              <a:pathLst>
                <a:path extrusionOk="0" h="60033" w="64380">
                  <a:moveTo>
                    <a:pt x="28797" y="0"/>
                  </a:moveTo>
                  <a:cubicBezTo>
                    <a:pt x="12810" y="636"/>
                    <a:pt x="1" y="13877"/>
                    <a:pt x="1" y="29966"/>
                  </a:cubicBezTo>
                  <a:cubicBezTo>
                    <a:pt x="1" y="36752"/>
                    <a:pt x="2212" y="42877"/>
                    <a:pt x="5923" y="47960"/>
                  </a:cubicBezTo>
                  <a:cubicBezTo>
                    <a:pt x="11235" y="55076"/>
                    <a:pt x="19596" y="59727"/>
                    <a:pt x="29026" y="60032"/>
                  </a:cubicBezTo>
                  <a:lnTo>
                    <a:pt x="64379" y="60032"/>
                  </a:lnTo>
                  <a:lnTo>
                    <a:pt x="64379" y="47960"/>
                  </a:lnTo>
                  <a:lnTo>
                    <a:pt x="29331" y="47960"/>
                  </a:lnTo>
                  <a:cubicBezTo>
                    <a:pt x="20766" y="47655"/>
                    <a:pt x="13649" y="41301"/>
                    <a:pt x="12277" y="33041"/>
                  </a:cubicBezTo>
                  <a:cubicBezTo>
                    <a:pt x="12175" y="31973"/>
                    <a:pt x="12073" y="31033"/>
                    <a:pt x="12073" y="29966"/>
                  </a:cubicBezTo>
                  <a:cubicBezTo>
                    <a:pt x="12073" y="27754"/>
                    <a:pt x="12505" y="25619"/>
                    <a:pt x="13242" y="23612"/>
                  </a:cubicBezTo>
                  <a:cubicBezTo>
                    <a:pt x="16089" y="13547"/>
                    <a:pt x="24578" y="5922"/>
                    <a:pt x="35049" y="4245"/>
                  </a:cubicBezTo>
                  <a:cubicBezTo>
                    <a:pt x="36015" y="4118"/>
                    <a:pt x="37057" y="4016"/>
                    <a:pt x="38023" y="4016"/>
                  </a:cubicBezTo>
                  <a:cubicBezTo>
                    <a:pt x="38430" y="4016"/>
                    <a:pt x="38862" y="3914"/>
                    <a:pt x="39192" y="3914"/>
                  </a:cubicBezTo>
                  <a:cubicBezTo>
                    <a:pt x="39497" y="3914"/>
                    <a:pt x="39827" y="3914"/>
                    <a:pt x="40132" y="4016"/>
                  </a:cubicBezTo>
                  <a:cubicBezTo>
                    <a:pt x="42369" y="4016"/>
                    <a:pt x="44479" y="4448"/>
                    <a:pt x="46588" y="4982"/>
                  </a:cubicBezTo>
                  <a:cubicBezTo>
                    <a:pt x="42140" y="2008"/>
                    <a:pt x="36854" y="204"/>
                    <a:pt x="31135" y="0"/>
                  </a:cubicBezTo>
                  <a:close/>
                </a:path>
              </a:pathLst>
            </a:custGeom>
            <a:solidFill>
              <a:srgbClr val="2B8597"/>
            </a:solidFill>
            <a:ln cap="flat" cmpd="sng" w="9525">
              <a:solidFill>
                <a:srgbClr val="2B85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7640625" y="2155000"/>
              <a:ext cx="15900" cy="24175"/>
            </a:xfrm>
            <a:custGeom>
              <a:rect b="b" l="l" r="r" t="t"/>
              <a:pathLst>
                <a:path extrusionOk="0" h="967" w="636">
                  <a:moveTo>
                    <a:pt x="636" y="1"/>
                  </a:moveTo>
                  <a:cubicBezTo>
                    <a:pt x="407" y="331"/>
                    <a:pt x="204" y="636"/>
                    <a:pt x="1" y="967"/>
                  </a:cubicBezTo>
                  <a:cubicBezTo>
                    <a:pt x="204" y="636"/>
                    <a:pt x="407" y="331"/>
                    <a:pt x="636" y="1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7674950" y="2094650"/>
              <a:ext cx="7625" cy="18450"/>
            </a:xfrm>
            <a:custGeom>
              <a:rect b="b" l="l" r="r" t="t"/>
              <a:pathLst>
                <a:path extrusionOk="0" h="738" w="305">
                  <a:moveTo>
                    <a:pt x="305" y="0"/>
                  </a:moveTo>
                  <a:cubicBezTo>
                    <a:pt x="203" y="204"/>
                    <a:pt x="102" y="509"/>
                    <a:pt x="0" y="738"/>
                  </a:cubicBezTo>
                  <a:cubicBezTo>
                    <a:pt x="102" y="509"/>
                    <a:pt x="203" y="204"/>
                    <a:pt x="305" y="0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7682550" y="1792825"/>
              <a:ext cx="5750" cy="21000"/>
            </a:xfrm>
            <a:custGeom>
              <a:rect b="b" l="l" r="r" t="t"/>
              <a:pathLst>
                <a:path extrusionOk="0" h="840" w="230">
                  <a:moveTo>
                    <a:pt x="230" y="840"/>
                  </a:moveTo>
                  <a:cubicBezTo>
                    <a:pt x="230" y="509"/>
                    <a:pt x="128" y="306"/>
                    <a:pt x="1" y="1"/>
                  </a:cubicBezTo>
                  <a:cubicBezTo>
                    <a:pt x="128" y="306"/>
                    <a:pt x="230" y="509"/>
                    <a:pt x="230" y="840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7688275" y="1813800"/>
              <a:ext cx="5125" cy="18450"/>
            </a:xfrm>
            <a:custGeom>
              <a:rect b="b" l="l" r="r" t="t"/>
              <a:pathLst>
                <a:path extrusionOk="0" h="738" w="205">
                  <a:moveTo>
                    <a:pt x="204" y="738"/>
                  </a:moveTo>
                  <a:cubicBezTo>
                    <a:pt x="204" y="534"/>
                    <a:pt x="102" y="204"/>
                    <a:pt x="1" y="1"/>
                  </a:cubicBezTo>
                  <a:cubicBezTo>
                    <a:pt x="102" y="204"/>
                    <a:pt x="204" y="534"/>
                    <a:pt x="204" y="738"/>
                  </a:cubicBezTo>
                  <a:close/>
                </a:path>
              </a:pathLst>
            </a:custGeom>
            <a:solidFill>
              <a:srgbClr val="201E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6345700" y="1292150"/>
              <a:ext cx="1665375" cy="1402975"/>
            </a:xfrm>
            <a:custGeom>
              <a:rect b="b" l="l" r="r" t="t"/>
              <a:pathLst>
                <a:path extrusionOk="0" h="56119" w="66615">
                  <a:moveTo>
                    <a:pt x="45749" y="0"/>
                  </a:moveTo>
                  <a:cubicBezTo>
                    <a:pt x="42572" y="0"/>
                    <a:pt x="39395" y="636"/>
                    <a:pt x="36548" y="1703"/>
                  </a:cubicBezTo>
                  <a:cubicBezTo>
                    <a:pt x="28491" y="4550"/>
                    <a:pt x="22137" y="11336"/>
                    <a:pt x="19799" y="19698"/>
                  </a:cubicBezTo>
                  <a:cubicBezTo>
                    <a:pt x="22341" y="12912"/>
                    <a:pt x="28923" y="8159"/>
                    <a:pt x="36548" y="8159"/>
                  </a:cubicBezTo>
                  <a:cubicBezTo>
                    <a:pt x="38988" y="8159"/>
                    <a:pt x="41301" y="8591"/>
                    <a:pt x="43537" y="9531"/>
                  </a:cubicBezTo>
                  <a:cubicBezTo>
                    <a:pt x="48392" y="11539"/>
                    <a:pt x="52204" y="15784"/>
                    <a:pt x="53704" y="20867"/>
                  </a:cubicBezTo>
                  <a:cubicBezTo>
                    <a:pt x="55280" y="25950"/>
                    <a:pt x="54441" y="31770"/>
                    <a:pt x="51365" y="36116"/>
                  </a:cubicBezTo>
                  <a:cubicBezTo>
                    <a:pt x="48926" y="39827"/>
                    <a:pt x="44910" y="42673"/>
                    <a:pt x="40564" y="43538"/>
                  </a:cubicBezTo>
                  <a:lnTo>
                    <a:pt x="40564" y="43639"/>
                  </a:lnTo>
                  <a:cubicBezTo>
                    <a:pt x="39496" y="43843"/>
                    <a:pt x="38353" y="43944"/>
                    <a:pt x="37183" y="44046"/>
                  </a:cubicBezTo>
                  <a:lnTo>
                    <a:pt x="0" y="44046"/>
                  </a:lnTo>
                  <a:lnTo>
                    <a:pt x="0" y="56118"/>
                  </a:lnTo>
                  <a:lnTo>
                    <a:pt x="37183" y="56118"/>
                  </a:lnTo>
                  <a:cubicBezTo>
                    <a:pt x="47019" y="55915"/>
                    <a:pt x="55610" y="51035"/>
                    <a:pt x="60998" y="43639"/>
                  </a:cubicBezTo>
                  <a:lnTo>
                    <a:pt x="60998" y="43538"/>
                  </a:lnTo>
                  <a:cubicBezTo>
                    <a:pt x="61100" y="43410"/>
                    <a:pt x="61227" y="43309"/>
                    <a:pt x="61328" y="43105"/>
                  </a:cubicBezTo>
                  <a:cubicBezTo>
                    <a:pt x="61328" y="43105"/>
                    <a:pt x="61328" y="43004"/>
                    <a:pt x="61430" y="43004"/>
                  </a:cubicBezTo>
                  <a:cubicBezTo>
                    <a:pt x="61430" y="42902"/>
                    <a:pt x="61532" y="42775"/>
                    <a:pt x="61633" y="42673"/>
                  </a:cubicBezTo>
                  <a:cubicBezTo>
                    <a:pt x="64810" y="37819"/>
                    <a:pt x="66615" y="31973"/>
                    <a:pt x="66615" y="26052"/>
                  </a:cubicBezTo>
                  <a:cubicBezTo>
                    <a:pt x="66615" y="24476"/>
                    <a:pt x="66513" y="22875"/>
                    <a:pt x="66183" y="21172"/>
                  </a:cubicBezTo>
                  <a:cubicBezTo>
                    <a:pt x="65039" y="13877"/>
                    <a:pt x="60896" y="7091"/>
                    <a:pt x="55076" y="2440"/>
                  </a:cubicBezTo>
                  <a:cubicBezTo>
                    <a:pt x="55076" y="2440"/>
                    <a:pt x="54975" y="2440"/>
                    <a:pt x="54975" y="2339"/>
                  </a:cubicBezTo>
                  <a:cubicBezTo>
                    <a:pt x="54542" y="2008"/>
                    <a:pt x="54009" y="1703"/>
                    <a:pt x="53475" y="1271"/>
                  </a:cubicBezTo>
                  <a:cubicBezTo>
                    <a:pt x="53373" y="1271"/>
                    <a:pt x="53272" y="1169"/>
                    <a:pt x="53170" y="1068"/>
                  </a:cubicBezTo>
                  <a:cubicBezTo>
                    <a:pt x="50832" y="432"/>
                    <a:pt x="48290" y="0"/>
                    <a:pt x="45749" y="0"/>
                  </a:cubicBezTo>
                  <a:close/>
                </a:path>
              </a:pathLst>
            </a:custGeom>
            <a:solidFill>
              <a:srgbClr val="03C2A2"/>
            </a:solidFill>
            <a:ln cap="flat" cmpd="sng" w="9525">
              <a:solidFill>
                <a:srgbClr val="03C2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6510250" y="1194300"/>
              <a:ext cx="1609500" cy="1500825"/>
            </a:xfrm>
            <a:custGeom>
              <a:rect b="b" l="l" r="r" t="t"/>
              <a:pathLst>
                <a:path extrusionOk="0" h="60033" w="64380">
                  <a:moveTo>
                    <a:pt x="28797" y="0"/>
                  </a:moveTo>
                  <a:cubicBezTo>
                    <a:pt x="12810" y="636"/>
                    <a:pt x="1" y="13877"/>
                    <a:pt x="1" y="29966"/>
                  </a:cubicBezTo>
                  <a:cubicBezTo>
                    <a:pt x="1" y="36752"/>
                    <a:pt x="2212" y="42877"/>
                    <a:pt x="5923" y="47960"/>
                  </a:cubicBezTo>
                  <a:cubicBezTo>
                    <a:pt x="11209" y="55076"/>
                    <a:pt x="19571" y="59727"/>
                    <a:pt x="29000" y="60032"/>
                  </a:cubicBezTo>
                  <a:lnTo>
                    <a:pt x="64379" y="60032"/>
                  </a:lnTo>
                  <a:lnTo>
                    <a:pt x="64379" y="47960"/>
                  </a:lnTo>
                  <a:lnTo>
                    <a:pt x="29331" y="47960"/>
                  </a:lnTo>
                  <a:cubicBezTo>
                    <a:pt x="20740" y="47655"/>
                    <a:pt x="13649" y="41301"/>
                    <a:pt x="12277" y="33041"/>
                  </a:cubicBezTo>
                  <a:cubicBezTo>
                    <a:pt x="12175" y="31973"/>
                    <a:pt x="12073" y="31033"/>
                    <a:pt x="12073" y="29966"/>
                  </a:cubicBezTo>
                  <a:cubicBezTo>
                    <a:pt x="12073" y="27754"/>
                    <a:pt x="12480" y="25619"/>
                    <a:pt x="13217" y="23612"/>
                  </a:cubicBezTo>
                  <a:cubicBezTo>
                    <a:pt x="16089" y="13547"/>
                    <a:pt x="24552" y="5922"/>
                    <a:pt x="35049" y="4245"/>
                  </a:cubicBezTo>
                  <a:cubicBezTo>
                    <a:pt x="35990" y="4118"/>
                    <a:pt x="37057" y="4016"/>
                    <a:pt x="37997" y="4016"/>
                  </a:cubicBezTo>
                  <a:cubicBezTo>
                    <a:pt x="38430" y="4016"/>
                    <a:pt x="38862" y="3914"/>
                    <a:pt x="39167" y="3914"/>
                  </a:cubicBezTo>
                  <a:cubicBezTo>
                    <a:pt x="39497" y="3914"/>
                    <a:pt x="39802" y="3914"/>
                    <a:pt x="40132" y="4016"/>
                  </a:cubicBezTo>
                  <a:cubicBezTo>
                    <a:pt x="42344" y="4016"/>
                    <a:pt x="44478" y="4448"/>
                    <a:pt x="46588" y="4982"/>
                  </a:cubicBezTo>
                  <a:cubicBezTo>
                    <a:pt x="42140" y="2008"/>
                    <a:pt x="36854" y="204"/>
                    <a:pt x="31135" y="0"/>
                  </a:cubicBezTo>
                  <a:close/>
                </a:path>
              </a:pathLst>
            </a:custGeom>
            <a:solidFill>
              <a:srgbClr val="77EAD7"/>
            </a:solidFill>
            <a:ln cap="flat" cmpd="sng" w="9525">
              <a:solidFill>
                <a:srgbClr val="77EA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1652025" y="2965150"/>
              <a:ext cx="574425" cy="575050"/>
            </a:xfrm>
            <a:custGeom>
              <a:rect b="b" l="l" r="r" t="t"/>
              <a:pathLst>
                <a:path extrusionOk="0" h="23002" w="22977">
                  <a:moveTo>
                    <a:pt x="11438" y="0"/>
                  </a:moveTo>
                  <a:cubicBezTo>
                    <a:pt x="5084" y="0"/>
                    <a:pt x="0" y="5210"/>
                    <a:pt x="0" y="11564"/>
                  </a:cubicBezTo>
                  <a:cubicBezTo>
                    <a:pt x="0" y="17918"/>
                    <a:pt x="5084" y="23001"/>
                    <a:pt x="11438" y="23001"/>
                  </a:cubicBezTo>
                  <a:cubicBezTo>
                    <a:pt x="17792" y="23001"/>
                    <a:pt x="22976" y="17918"/>
                    <a:pt x="22976" y="11564"/>
                  </a:cubicBezTo>
                  <a:cubicBezTo>
                    <a:pt x="22976" y="5210"/>
                    <a:pt x="17792" y="0"/>
                    <a:pt x="11438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1693950" y="3007700"/>
              <a:ext cx="489925" cy="489925"/>
            </a:xfrm>
            <a:custGeom>
              <a:rect b="b" l="l" r="r" t="t"/>
              <a:pathLst>
                <a:path extrusionOk="0" h="19597" w="19597">
                  <a:moveTo>
                    <a:pt x="9761" y="1"/>
                  </a:moveTo>
                  <a:cubicBezTo>
                    <a:pt x="4347" y="1"/>
                    <a:pt x="1" y="4449"/>
                    <a:pt x="1" y="9862"/>
                  </a:cubicBezTo>
                  <a:cubicBezTo>
                    <a:pt x="1" y="15250"/>
                    <a:pt x="4347" y="19596"/>
                    <a:pt x="9761" y="19596"/>
                  </a:cubicBezTo>
                  <a:cubicBezTo>
                    <a:pt x="15149" y="19596"/>
                    <a:pt x="19597" y="15250"/>
                    <a:pt x="19597" y="9862"/>
                  </a:cubicBezTo>
                  <a:cubicBezTo>
                    <a:pt x="19597" y="4449"/>
                    <a:pt x="15149" y="1"/>
                    <a:pt x="9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31"/>
            <p:cNvGrpSpPr/>
            <p:nvPr/>
          </p:nvGrpSpPr>
          <p:grpSpPr>
            <a:xfrm>
              <a:off x="1836925" y="3123975"/>
              <a:ext cx="203975" cy="270075"/>
              <a:chOff x="1836925" y="3200175"/>
              <a:chExt cx="203975" cy="270075"/>
            </a:xfrm>
          </p:grpSpPr>
          <p:sp>
            <p:nvSpPr>
              <p:cNvPr id="824" name="Google Shape;824;p31"/>
              <p:cNvSpPr/>
              <p:nvPr/>
            </p:nvSpPr>
            <p:spPr>
              <a:xfrm>
                <a:off x="1836925" y="3211000"/>
                <a:ext cx="203975" cy="259250"/>
              </a:xfrm>
              <a:custGeom>
                <a:rect b="b" l="l" r="r" t="t"/>
                <a:pathLst>
                  <a:path extrusionOk="0" h="10370" w="8159">
                    <a:moveTo>
                      <a:pt x="763" y="0"/>
                    </a:moveTo>
                    <a:cubicBezTo>
                      <a:pt x="331" y="0"/>
                      <a:pt x="0" y="330"/>
                      <a:pt x="0" y="737"/>
                    </a:cubicBezTo>
                    <a:lnTo>
                      <a:pt x="0" y="9633"/>
                    </a:lnTo>
                    <a:cubicBezTo>
                      <a:pt x="0" y="10065"/>
                      <a:pt x="331" y="10370"/>
                      <a:pt x="763" y="10370"/>
                    </a:cubicBezTo>
                    <a:lnTo>
                      <a:pt x="7422" y="10370"/>
                    </a:lnTo>
                    <a:cubicBezTo>
                      <a:pt x="7854" y="10370"/>
                      <a:pt x="8159" y="10065"/>
                      <a:pt x="8159" y="9633"/>
                    </a:cubicBezTo>
                    <a:lnTo>
                      <a:pt x="8159" y="737"/>
                    </a:lnTo>
                    <a:cubicBezTo>
                      <a:pt x="8159" y="330"/>
                      <a:pt x="7854" y="0"/>
                      <a:pt x="7422" y="0"/>
                    </a:cubicBezTo>
                    <a:lnTo>
                      <a:pt x="6253" y="0"/>
                    </a:lnTo>
                    <a:lnTo>
                      <a:pt x="6253" y="102"/>
                    </a:lnTo>
                    <a:lnTo>
                      <a:pt x="6253" y="203"/>
                    </a:lnTo>
                    <a:lnTo>
                      <a:pt x="7422" y="203"/>
                    </a:lnTo>
                    <a:cubicBezTo>
                      <a:pt x="7625" y="203"/>
                      <a:pt x="7956" y="432"/>
                      <a:pt x="7956" y="737"/>
                    </a:cubicBezTo>
                    <a:lnTo>
                      <a:pt x="7956" y="9633"/>
                    </a:lnTo>
                    <a:cubicBezTo>
                      <a:pt x="7956" y="9963"/>
                      <a:pt x="7625" y="10166"/>
                      <a:pt x="7422" y="10166"/>
                    </a:cubicBezTo>
                    <a:lnTo>
                      <a:pt x="763" y="10166"/>
                    </a:lnTo>
                    <a:cubicBezTo>
                      <a:pt x="433" y="10166"/>
                      <a:pt x="229" y="9963"/>
                      <a:pt x="229" y="9633"/>
                    </a:cubicBezTo>
                    <a:lnTo>
                      <a:pt x="229" y="737"/>
                    </a:lnTo>
                    <a:cubicBezTo>
                      <a:pt x="229" y="432"/>
                      <a:pt x="433" y="203"/>
                      <a:pt x="763" y="203"/>
                    </a:cubicBezTo>
                    <a:lnTo>
                      <a:pt x="1907" y="203"/>
                    </a:lnTo>
                    <a:lnTo>
                      <a:pt x="1907" y="102"/>
                    </a:lnTo>
                    <a:lnTo>
                      <a:pt x="19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1"/>
              <p:cNvSpPr/>
              <p:nvPr/>
            </p:nvSpPr>
            <p:spPr>
              <a:xfrm>
                <a:off x="1884575" y="3200175"/>
                <a:ext cx="108675" cy="26725"/>
              </a:xfrm>
              <a:custGeom>
                <a:rect b="b" l="l" r="r" t="t"/>
                <a:pathLst>
                  <a:path extrusionOk="0" h="1069" w="4347">
                    <a:moveTo>
                      <a:pt x="534" y="1"/>
                    </a:moveTo>
                    <a:cubicBezTo>
                      <a:pt x="229" y="1"/>
                      <a:pt x="1" y="128"/>
                      <a:pt x="1" y="433"/>
                    </a:cubicBezTo>
                    <a:lnTo>
                      <a:pt x="1" y="535"/>
                    </a:lnTo>
                    <a:lnTo>
                      <a:pt x="1" y="636"/>
                    </a:lnTo>
                    <a:cubicBezTo>
                      <a:pt x="1" y="865"/>
                      <a:pt x="229" y="1068"/>
                      <a:pt x="534" y="1068"/>
                    </a:cubicBezTo>
                    <a:lnTo>
                      <a:pt x="3813" y="1068"/>
                    </a:lnTo>
                    <a:cubicBezTo>
                      <a:pt x="4042" y="1068"/>
                      <a:pt x="4245" y="865"/>
                      <a:pt x="4347" y="636"/>
                    </a:cubicBezTo>
                    <a:lnTo>
                      <a:pt x="4347" y="535"/>
                    </a:lnTo>
                    <a:lnTo>
                      <a:pt x="4347" y="433"/>
                    </a:lnTo>
                    <a:cubicBezTo>
                      <a:pt x="4245" y="128"/>
                      <a:pt x="4042" y="1"/>
                      <a:pt x="3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1"/>
              <p:cNvSpPr/>
              <p:nvPr/>
            </p:nvSpPr>
            <p:spPr>
              <a:xfrm>
                <a:off x="1895375" y="3271975"/>
                <a:ext cx="124575" cy="5125"/>
              </a:xfrm>
              <a:custGeom>
                <a:rect b="b" l="l" r="r" t="t"/>
                <a:pathLst>
                  <a:path extrusionOk="0" h="205" w="4983">
                    <a:moveTo>
                      <a:pt x="102" y="1"/>
                    </a:moveTo>
                    <a:cubicBezTo>
                      <a:pt x="102" y="1"/>
                      <a:pt x="1" y="1"/>
                      <a:pt x="1" y="103"/>
                    </a:cubicBezTo>
                    <a:cubicBezTo>
                      <a:pt x="1" y="204"/>
                      <a:pt x="102" y="204"/>
                      <a:pt x="102" y="204"/>
                    </a:cubicBezTo>
                    <a:lnTo>
                      <a:pt x="4881" y="204"/>
                    </a:lnTo>
                    <a:cubicBezTo>
                      <a:pt x="4982" y="204"/>
                      <a:pt x="4982" y="204"/>
                      <a:pt x="4982" y="103"/>
                    </a:cubicBezTo>
                    <a:cubicBezTo>
                      <a:pt x="4982" y="1"/>
                      <a:pt x="4982" y="1"/>
                      <a:pt x="4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1"/>
              <p:cNvSpPr/>
              <p:nvPr/>
            </p:nvSpPr>
            <p:spPr>
              <a:xfrm>
                <a:off x="1861075" y="3261175"/>
                <a:ext cx="23525" cy="26725"/>
              </a:xfrm>
              <a:custGeom>
                <a:rect b="b" l="l" r="r" t="t"/>
                <a:pathLst>
                  <a:path extrusionOk="0" h="1069" w="941">
                    <a:moveTo>
                      <a:pt x="0" y="1"/>
                    </a:moveTo>
                    <a:lnTo>
                      <a:pt x="0" y="1068"/>
                    </a:lnTo>
                    <a:lnTo>
                      <a:pt x="941" y="1068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1"/>
              <p:cNvSpPr/>
              <p:nvPr/>
            </p:nvSpPr>
            <p:spPr>
              <a:xfrm>
                <a:off x="1895375" y="3314550"/>
                <a:ext cx="124575" cy="5125"/>
              </a:xfrm>
              <a:custGeom>
                <a:rect b="b" l="l" r="r" t="t"/>
                <a:pathLst>
                  <a:path extrusionOk="0" h="205" w="4983">
                    <a:moveTo>
                      <a:pt x="102" y="1"/>
                    </a:moveTo>
                    <a:cubicBezTo>
                      <a:pt x="102" y="1"/>
                      <a:pt x="1" y="1"/>
                      <a:pt x="1" y="102"/>
                    </a:cubicBezTo>
                    <a:cubicBezTo>
                      <a:pt x="1" y="204"/>
                      <a:pt x="102" y="204"/>
                      <a:pt x="102" y="204"/>
                    </a:cubicBezTo>
                    <a:lnTo>
                      <a:pt x="4881" y="204"/>
                    </a:lnTo>
                    <a:cubicBezTo>
                      <a:pt x="4982" y="204"/>
                      <a:pt x="4982" y="204"/>
                      <a:pt x="4982" y="102"/>
                    </a:cubicBezTo>
                    <a:cubicBezTo>
                      <a:pt x="4982" y="1"/>
                      <a:pt x="4982" y="1"/>
                      <a:pt x="4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1"/>
              <p:cNvSpPr/>
              <p:nvPr/>
            </p:nvSpPr>
            <p:spPr>
              <a:xfrm>
                <a:off x="1861075" y="3303750"/>
                <a:ext cx="23525" cy="26725"/>
              </a:xfrm>
              <a:custGeom>
                <a:rect b="b" l="l" r="r" t="t"/>
                <a:pathLst>
                  <a:path extrusionOk="0" h="1069" w="941">
                    <a:moveTo>
                      <a:pt x="0" y="1"/>
                    </a:moveTo>
                    <a:lnTo>
                      <a:pt x="0" y="1068"/>
                    </a:lnTo>
                    <a:lnTo>
                      <a:pt x="941" y="1068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1"/>
              <p:cNvSpPr/>
              <p:nvPr/>
            </p:nvSpPr>
            <p:spPr>
              <a:xfrm>
                <a:off x="1895375" y="3356500"/>
                <a:ext cx="124575" cy="5725"/>
              </a:xfrm>
              <a:custGeom>
                <a:rect b="b" l="l" r="r" t="t"/>
                <a:pathLst>
                  <a:path extrusionOk="0" h="229" w="4983">
                    <a:moveTo>
                      <a:pt x="102" y="0"/>
                    </a:moveTo>
                    <a:cubicBezTo>
                      <a:pt x="102" y="0"/>
                      <a:pt x="1" y="0"/>
                      <a:pt x="1" y="102"/>
                    </a:cubicBezTo>
                    <a:cubicBezTo>
                      <a:pt x="1" y="229"/>
                      <a:pt x="102" y="229"/>
                      <a:pt x="102" y="229"/>
                    </a:cubicBezTo>
                    <a:lnTo>
                      <a:pt x="4881" y="229"/>
                    </a:lnTo>
                    <a:cubicBezTo>
                      <a:pt x="4982" y="229"/>
                      <a:pt x="4982" y="229"/>
                      <a:pt x="4982" y="102"/>
                    </a:cubicBezTo>
                    <a:cubicBezTo>
                      <a:pt x="4982" y="0"/>
                      <a:pt x="4982" y="0"/>
                      <a:pt x="48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1"/>
              <p:cNvSpPr/>
              <p:nvPr/>
            </p:nvSpPr>
            <p:spPr>
              <a:xfrm>
                <a:off x="1861075" y="3346325"/>
                <a:ext cx="23525" cy="26075"/>
              </a:xfrm>
              <a:custGeom>
                <a:rect b="b" l="l" r="r" t="t"/>
                <a:pathLst>
                  <a:path extrusionOk="0" h="1043" w="941">
                    <a:moveTo>
                      <a:pt x="0" y="1"/>
                    </a:moveTo>
                    <a:lnTo>
                      <a:pt x="0" y="1043"/>
                    </a:lnTo>
                    <a:lnTo>
                      <a:pt x="941" y="1043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1"/>
              <p:cNvSpPr/>
              <p:nvPr/>
            </p:nvSpPr>
            <p:spPr>
              <a:xfrm>
                <a:off x="1895375" y="3399075"/>
                <a:ext cx="124575" cy="5100"/>
              </a:xfrm>
              <a:custGeom>
                <a:rect b="b" l="l" r="r" t="t"/>
                <a:pathLst>
                  <a:path extrusionOk="0" h="204" w="4983">
                    <a:moveTo>
                      <a:pt x="102" y="0"/>
                    </a:moveTo>
                    <a:cubicBezTo>
                      <a:pt x="102" y="0"/>
                      <a:pt x="1" y="0"/>
                      <a:pt x="1" y="102"/>
                    </a:cubicBezTo>
                    <a:lnTo>
                      <a:pt x="102" y="203"/>
                    </a:lnTo>
                    <a:lnTo>
                      <a:pt x="4881" y="203"/>
                    </a:lnTo>
                    <a:cubicBezTo>
                      <a:pt x="4982" y="203"/>
                      <a:pt x="4982" y="102"/>
                      <a:pt x="4982" y="102"/>
                    </a:cubicBezTo>
                    <a:cubicBezTo>
                      <a:pt x="4982" y="0"/>
                      <a:pt x="4982" y="0"/>
                      <a:pt x="48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1"/>
              <p:cNvSpPr/>
              <p:nvPr/>
            </p:nvSpPr>
            <p:spPr>
              <a:xfrm>
                <a:off x="1861075" y="3388275"/>
                <a:ext cx="23525" cy="26700"/>
              </a:xfrm>
              <a:custGeom>
                <a:rect b="b" l="l" r="r" t="t"/>
                <a:pathLst>
                  <a:path extrusionOk="0" h="1068" w="941">
                    <a:moveTo>
                      <a:pt x="0" y="0"/>
                    </a:moveTo>
                    <a:lnTo>
                      <a:pt x="0" y="1067"/>
                    </a:lnTo>
                    <a:lnTo>
                      <a:pt x="941" y="1067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4" name="Google Shape;834;p31"/>
            <p:cNvSpPr/>
            <p:nvPr/>
          </p:nvSpPr>
          <p:spPr>
            <a:xfrm>
              <a:off x="3422875" y="2965150"/>
              <a:ext cx="574425" cy="575050"/>
            </a:xfrm>
            <a:custGeom>
              <a:rect b="b" l="l" r="r" t="t"/>
              <a:pathLst>
                <a:path extrusionOk="0" h="23002" w="22977">
                  <a:moveTo>
                    <a:pt x="11539" y="0"/>
                  </a:moveTo>
                  <a:cubicBezTo>
                    <a:pt x="5185" y="0"/>
                    <a:pt x="0" y="5210"/>
                    <a:pt x="0" y="11564"/>
                  </a:cubicBezTo>
                  <a:cubicBezTo>
                    <a:pt x="0" y="17918"/>
                    <a:pt x="5185" y="23001"/>
                    <a:pt x="11539" y="23001"/>
                  </a:cubicBezTo>
                  <a:cubicBezTo>
                    <a:pt x="17893" y="23001"/>
                    <a:pt x="22976" y="17918"/>
                    <a:pt x="22976" y="11564"/>
                  </a:cubicBezTo>
                  <a:cubicBezTo>
                    <a:pt x="22976" y="5210"/>
                    <a:pt x="17893" y="0"/>
                    <a:pt x="11539" y="0"/>
                  </a:cubicBezTo>
                  <a:close/>
                </a:path>
              </a:pathLst>
            </a:custGeom>
            <a:solidFill>
              <a:srgbClr val="8BA2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3465450" y="3007700"/>
              <a:ext cx="489900" cy="489925"/>
            </a:xfrm>
            <a:custGeom>
              <a:rect b="b" l="l" r="r" t="t"/>
              <a:pathLst>
                <a:path extrusionOk="0" h="19597" w="19596">
                  <a:moveTo>
                    <a:pt x="9836" y="1"/>
                  </a:moveTo>
                  <a:cubicBezTo>
                    <a:pt x="4448" y="1"/>
                    <a:pt x="0" y="4449"/>
                    <a:pt x="0" y="9862"/>
                  </a:cubicBezTo>
                  <a:cubicBezTo>
                    <a:pt x="0" y="15250"/>
                    <a:pt x="4448" y="19596"/>
                    <a:pt x="9836" y="19596"/>
                  </a:cubicBezTo>
                  <a:cubicBezTo>
                    <a:pt x="15250" y="19596"/>
                    <a:pt x="19596" y="15250"/>
                    <a:pt x="19596" y="9862"/>
                  </a:cubicBezTo>
                  <a:cubicBezTo>
                    <a:pt x="19596" y="4449"/>
                    <a:pt x="15250" y="1"/>
                    <a:pt x="9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6" name="Google Shape;836;p31"/>
            <p:cNvGrpSpPr/>
            <p:nvPr/>
          </p:nvGrpSpPr>
          <p:grpSpPr>
            <a:xfrm>
              <a:off x="3576625" y="3116350"/>
              <a:ext cx="267550" cy="267550"/>
              <a:chOff x="3576625" y="3192550"/>
              <a:chExt cx="267550" cy="267550"/>
            </a:xfrm>
          </p:grpSpPr>
          <p:sp>
            <p:nvSpPr>
              <p:cNvPr id="837" name="Google Shape;837;p31"/>
              <p:cNvSpPr/>
              <p:nvPr/>
            </p:nvSpPr>
            <p:spPr>
              <a:xfrm>
                <a:off x="3576625" y="3192550"/>
                <a:ext cx="267550" cy="267550"/>
              </a:xfrm>
              <a:custGeom>
                <a:rect b="b" l="l" r="r" t="t"/>
                <a:pathLst>
                  <a:path extrusionOk="0" h="10702" w="10702">
                    <a:moveTo>
                      <a:pt x="6025" y="306"/>
                    </a:moveTo>
                    <a:cubicBezTo>
                      <a:pt x="6253" y="306"/>
                      <a:pt x="6457" y="433"/>
                      <a:pt x="6457" y="636"/>
                    </a:cubicBezTo>
                    <a:lnTo>
                      <a:pt x="6457" y="1704"/>
                    </a:lnTo>
                    <a:lnTo>
                      <a:pt x="6558" y="1704"/>
                    </a:lnTo>
                    <a:cubicBezTo>
                      <a:pt x="6660" y="1704"/>
                      <a:pt x="6889" y="1806"/>
                      <a:pt x="7092" y="1907"/>
                    </a:cubicBezTo>
                    <a:lnTo>
                      <a:pt x="7194" y="2009"/>
                    </a:lnTo>
                    <a:lnTo>
                      <a:pt x="7829" y="1272"/>
                    </a:lnTo>
                    <a:cubicBezTo>
                      <a:pt x="7943" y="1221"/>
                      <a:pt x="8051" y="1196"/>
                      <a:pt x="8156" y="1196"/>
                    </a:cubicBezTo>
                    <a:cubicBezTo>
                      <a:pt x="8261" y="1196"/>
                      <a:pt x="8363" y="1221"/>
                      <a:pt x="8464" y="1272"/>
                    </a:cubicBezTo>
                    <a:lnTo>
                      <a:pt x="9430" y="2212"/>
                    </a:lnTo>
                    <a:cubicBezTo>
                      <a:pt x="9532" y="2339"/>
                      <a:pt x="9532" y="2441"/>
                      <a:pt x="9532" y="2543"/>
                    </a:cubicBezTo>
                    <a:cubicBezTo>
                      <a:pt x="9532" y="2644"/>
                      <a:pt x="9532" y="2746"/>
                      <a:pt x="9430" y="2746"/>
                    </a:cubicBezTo>
                    <a:lnTo>
                      <a:pt x="8693" y="3483"/>
                    </a:lnTo>
                    <a:lnTo>
                      <a:pt x="8795" y="3610"/>
                    </a:lnTo>
                    <a:cubicBezTo>
                      <a:pt x="8897" y="3813"/>
                      <a:pt x="8998" y="3915"/>
                      <a:pt x="8998" y="4118"/>
                    </a:cubicBezTo>
                    <a:lnTo>
                      <a:pt x="9100" y="4245"/>
                    </a:lnTo>
                    <a:lnTo>
                      <a:pt x="10066" y="4245"/>
                    </a:lnTo>
                    <a:cubicBezTo>
                      <a:pt x="10269" y="4245"/>
                      <a:pt x="10371" y="4449"/>
                      <a:pt x="10371" y="4652"/>
                    </a:cubicBezTo>
                    <a:lnTo>
                      <a:pt x="10371" y="6025"/>
                    </a:lnTo>
                    <a:cubicBezTo>
                      <a:pt x="10371" y="6253"/>
                      <a:pt x="10269" y="6457"/>
                      <a:pt x="10066" y="6457"/>
                    </a:cubicBezTo>
                    <a:lnTo>
                      <a:pt x="8998" y="6457"/>
                    </a:lnTo>
                    <a:cubicBezTo>
                      <a:pt x="8998" y="6660"/>
                      <a:pt x="8897" y="6889"/>
                      <a:pt x="8795" y="7092"/>
                    </a:cubicBezTo>
                    <a:lnTo>
                      <a:pt x="8693" y="7194"/>
                    </a:lnTo>
                    <a:lnTo>
                      <a:pt x="9430" y="7829"/>
                    </a:lnTo>
                    <a:cubicBezTo>
                      <a:pt x="9532" y="7931"/>
                      <a:pt x="9532" y="8058"/>
                      <a:pt x="9532" y="8159"/>
                    </a:cubicBezTo>
                    <a:cubicBezTo>
                      <a:pt x="9532" y="8261"/>
                      <a:pt x="9532" y="8363"/>
                      <a:pt x="9430" y="8363"/>
                    </a:cubicBezTo>
                    <a:lnTo>
                      <a:pt x="8464" y="9430"/>
                    </a:lnTo>
                    <a:cubicBezTo>
                      <a:pt x="8363" y="9481"/>
                      <a:pt x="8261" y="9506"/>
                      <a:pt x="8156" y="9506"/>
                    </a:cubicBezTo>
                    <a:cubicBezTo>
                      <a:pt x="8051" y="9506"/>
                      <a:pt x="7943" y="9481"/>
                      <a:pt x="7829" y="9430"/>
                    </a:cubicBezTo>
                    <a:lnTo>
                      <a:pt x="7194" y="8693"/>
                    </a:lnTo>
                    <a:lnTo>
                      <a:pt x="7092" y="8795"/>
                    </a:lnTo>
                    <a:cubicBezTo>
                      <a:pt x="6889" y="8896"/>
                      <a:pt x="6660" y="8896"/>
                      <a:pt x="6558" y="8998"/>
                    </a:cubicBezTo>
                    <a:lnTo>
                      <a:pt x="6457" y="8998"/>
                    </a:lnTo>
                    <a:lnTo>
                      <a:pt x="6457" y="9964"/>
                    </a:lnTo>
                    <a:cubicBezTo>
                      <a:pt x="6457" y="10167"/>
                      <a:pt x="6253" y="10371"/>
                      <a:pt x="6025" y="10371"/>
                    </a:cubicBezTo>
                    <a:lnTo>
                      <a:pt x="4652" y="10371"/>
                    </a:lnTo>
                    <a:cubicBezTo>
                      <a:pt x="4449" y="10371"/>
                      <a:pt x="4245" y="10167"/>
                      <a:pt x="4245" y="9964"/>
                    </a:cubicBezTo>
                    <a:lnTo>
                      <a:pt x="4245" y="8998"/>
                    </a:lnTo>
                    <a:cubicBezTo>
                      <a:pt x="4017" y="8896"/>
                      <a:pt x="3813" y="8795"/>
                      <a:pt x="3610" y="8693"/>
                    </a:cubicBezTo>
                    <a:lnTo>
                      <a:pt x="3483" y="8693"/>
                    </a:lnTo>
                    <a:lnTo>
                      <a:pt x="2848" y="9430"/>
                    </a:lnTo>
                    <a:cubicBezTo>
                      <a:pt x="2746" y="9481"/>
                      <a:pt x="2644" y="9506"/>
                      <a:pt x="2555" y="9506"/>
                    </a:cubicBezTo>
                    <a:cubicBezTo>
                      <a:pt x="2466" y="9506"/>
                      <a:pt x="2390" y="9481"/>
                      <a:pt x="2339" y="9430"/>
                    </a:cubicBezTo>
                    <a:lnTo>
                      <a:pt x="1272" y="8363"/>
                    </a:lnTo>
                    <a:cubicBezTo>
                      <a:pt x="1272" y="8363"/>
                      <a:pt x="1170" y="8261"/>
                      <a:pt x="1170" y="8159"/>
                    </a:cubicBezTo>
                    <a:cubicBezTo>
                      <a:pt x="1170" y="8058"/>
                      <a:pt x="1272" y="7931"/>
                      <a:pt x="1272" y="7829"/>
                    </a:cubicBezTo>
                    <a:lnTo>
                      <a:pt x="2009" y="7092"/>
                    </a:lnTo>
                    <a:cubicBezTo>
                      <a:pt x="1907" y="6889"/>
                      <a:pt x="1806" y="6660"/>
                      <a:pt x="1704" y="6457"/>
                    </a:cubicBezTo>
                    <a:lnTo>
                      <a:pt x="738" y="6457"/>
                    </a:lnTo>
                    <a:cubicBezTo>
                      <a:pt x="535" y="6457"/>
                      <a:pt x="306" y="6253"/>
                      <a:pt x="306" y="6025"/>
                    </a:cubicBezTo>
                    <a:lnTo>
                      <a:pt x="306" y="4652"/>
                    </a:lnTo>
                    <a:cubicBezTo>
                      <a:pt x="306" y="4449"/>
                      <a:pt x="535" y="4245"/>
                      <a:pt x="738" y="4245"/>
                    </a:cubicBezTo>
                    <a:lnTo>
                      <a:pt x="1704" y="4245"/>
                    </a:lnTo>
                    <a:lnTo>
                      <a:pt x="1704" y="4118"/>
                    </a:lnTo>
                    <a:cubicBezTo>
                      <a:pt x="1806" y="4017"/>
                      <a:pt x="1907" y="3813"/>
                      <a:pt x="2009" y="3610"/>
                    </a:cubicBezTo>
                    <a:lnTo>
                      <a:pt x="2009" y="3483"/>
                    </a:lnTo>
                    <a:lnTo>
                      <a:pt x="1272" y="2746"/>
                    </a:lnTo>
                    <a:cubicBezTo>
                      <a:pt x="1272" y="2746"/>
                      <a:pt x="1170" y="2644"/>
                      <a:pt x="1170" y="2543"/>
                    </a:cubicBezTo>
                    <a:cubicBezTo>
                      <a:pt x="1170" y="2441"/>
                      <a:pt x="1272" y="2339"/>
                      <a:pt x="1272" y="2212"/>
                    </a:cubicBezTo>
                    <a:lnTo>
                      <a:pt x="2339" y="1272"/>
                    </a:lnTo>
                    <a:cubicBezTo>
                      <a:pt x="2390" y="1221"/>
                      <a:pt x="2466" y="1196"/>
                      <a:pt x="2555" y="1196"/>
                    </a:cubicBezTo>
                    <a:cubicBezTo>
                      <a:pt x="2644" y="1196"/>
                      <a:pt x="2746" y="1221"/>
                      <a:pt x="2848" y="1272"/>
                    </a:cubicBezTo>
                    <a:lnTo>
                      <a:pt x="3483" y="2009"/>
                    </a:lnTo>
                    <a:lnTo>
                      <a:pt x="3610" y="1907"/>
                    </a:lnTo>
                    <a:cubicBezTo>
                      <a:pt x="3813" y="1806"/>
                      <a:pt x="4017" y="1806"/>
                      <a:pt x="4245" y="1704"/>
                    </a:cubicBezTo>
                    <a:lnTo>
                      <a:pt x="4245" y="636"/>
                    </a:lnTo>
                    <a:cubicBezTo>
                      <a:pt x="4245" y="433"/>
                      <a:pt x="4449" y="306"/>
                      <a:pt x="4652" y="306"/>
                    </a:cubicBezTo>
                    <a:close/>
                    <a:moveTo>
                      <a:pt x="4652" y="1"/>
                    </a:moveTo>
                    <a:cubicBezTo>
                      <a:pt x="4347" y="1"/>
                      <a:pt x="4017" y="306"/>
                      <a:pt x="4017" y="636"/>
                    </a:cubicBezTo>
                    <a:lnTo>
                      <a:pt x="4017" y="1475"/>
                    </a:lnTo>
                    <a:cubicBezTo>
                      <a:pt x="3915" y="1475"/>
                      <a:pt x="3712" y="1577"/>
                      <a:pt x="3610" y="1704"/>
                    </a:cubicBezTo>
                    <a:lnTo>
                      <a:pt x="3076" y="1068"/>
                    </a:lnTo>
                    <a:cubicBezTo>
                      <a:pt x="2911" y="954"/>
                      <a:pt x="2727" y="897"/>
                      <a:pt x="2555" y="897"/>
                    </a:cubicBezTo>
                    <a:cubicBezTo>
                      <a:pt x="2384" y="897"/>
                      <a:pt x="2225" y="954"/>
                      <a:pt x="2111" y="1068"/>
                    </a:cubicBezTo>
                    <a:lnTo>
                      <a:pt x="1170" y="2009"/>
                    </a:lnTo>
                    <a:cubicBezTo>
                      <a:pt x="941" y="2212"/>
                      <a:pt x="941" y="2339"/>
                      <a:pt x="941" y="2543"/>
                    </a:cubicBezTo>
                    <a:cubicBezTo>
                      <a:pt x="941" y="2746"/>
                      <a:pt x="941" y="2848"/>
                      <a:pt x="1170" y="2975"/>
                    </a:cubicBezTo>
                    <a:lnTo>
                      <a:pt x="1704" y="3610"/>
                    </a:lnTo>
                    <a:cubicBezTo>
                      <a:pt x="1577" y="3712"/>
                      <a:pt x="1577" y="3813"/>
                      <a:pt x="1475" y="4017"/>
                    </a:cubicBezTo>
                    <a:lnTo>
                      <a:pt x="738" y="4017"/>
                    </a:lnTo>
                    <a:cubicBezTo>
                      <a:pt x="306" y="4017"/>
                      <a:pt x="1" y="4245"/>
                      <a:pt x="1" y="4652"/>
                    </a:cubicBezTo>
                    <a:lnTo>
                      <a:pt x="1" y="6025"/>
                    </a:lnTo>
                    <a:cubicBezTo>
                      <a:pt x="1" y="6355"/>
                      <a:pt x="306" y="6660"/>
                      <a:pt x="738" y="6660"/>
                    </a:cubicBezTo>
                    <a:lnTo>
                      <a:pt x="1475" y="6660"/>
                    </a:lnTo>
                    <a:cubicBezTo>
                      <a:pt x="1577" y="6787"/>
                      <a:pt x="1577" y="6990"/>
                      <a:pt x="1704" y="7092"/>
                    </a:cubicBezTo>
                    <a:lnTo>
                      <a:pt x="1170" y="7626"/>
                    </a:lnTo>
                    <a:cubicBezTo>
                      <a:pt x="941" y="7829"/>
                      <a:pt x="941" y="7931"/>
                      <a:pt x="941" y="8159"/>
                    </a:cubicBezTo>
                    <a:cubicBezTo>
                      <a:pt x="941" y="8261"/>
                      <a:pt x="941" y="8464"/>
                      <a:pt x="1170" y="8566"/>
                    </a:cubicBezTo>
                    <a:lnTo>
                      <a:pt x="2111" y="9532"/>
                    </a:lnTo>
                    <a:cubicBezTo>
                      <a:pt x="2225" y="9684"/>
                      <a:pt x="2384" y="9761"/>
                      <a:pt x="2555" y="9761"/>
                    </a:cubicBezTo>
                    <a:cubicBezTo>
                      <a:pt x="2727" y="9761"/>
                      <a:pt x="2911" y="9684"/>
                      <a:pt x="3076" y="9532"/>
                    </a:cubicBezTo>
                    <a:lnTo>
                      <a:pt x="3610" y="8998"/>
                    </a:lnTo>
                    <a:cubicBezTo>
                      <a:pt x="3712" y="9100"/>
                      <a:pt x="3915" y="9100"/>
                      <a:pt x="4017" y="9201"/>
                    </a:cubicBezTo>
                    <a:lnTo>
                      <a:pt x="4017" y="9964"/>
                    </a:lnTo>
                    <a:cubicBezTo>
                      <a:pt x="4017" y="10371"/>
                      <a:pt x="4347" y="10701"/>
                      <a:pt x="4652" y="10701"/>
                    </a:cubicBezTo>
                    <a:lnTo>
                      <a:pt x="6025" y="10701"/>
                    </a:lnTo>
                    <a:cubicBezTo>
                      <a:pt x="6457" y="10701"/>
                      <a:pt x="6660" y="10371"/>
                      <a:pt x="6660" y="9964"/>
                    </a:cubicBezTo>
                    <a:lnTo>
                      <a:pt x="6660" y="9201"/>
                    </a:lnTo>
                    <a:cubicBezTo>
                      <a:pt x="6889" y="9100"/>
                      <a:pt x="6990" y="9100"/>
                      <a:pt x="7092" y="8998"/>
                    </a:cubicBezTo>
                    <a:lnTo>
                      <a:pt x="7727" y="9532"/>
                    </a:lnTo>
                    <a:cubicBezTo>
                      <a:pt x="7829" y="9684"/>
                      <a:pt x="7988" y="9761"/>
                      <a:pt x="8147" y="9761"/>
                    </a:cubicBezTo>
                    <a:cubicBezTo>
                      <a:pt x="8306" y="9761"/>
                      <a:pt x="8464" y="9684"/>
                      <a:pt x="8566" y="9532"/>
                    </a:cubicBezTo>
                    <a:lnTo>
                      <a:pt x="9634" y="8566"/>
                    </a:lnTo>
                    <a:cubicBezTo>
                      <a:pt x="9735" y="8464"/>
                      <a:pt x="9837" y="8261"/>
                      <a:pt x="9837" y="8159"/>
                    </a:cubicBezTo>
                    <a:cubicBezTo>
                      <a:pt x="9837" y="7931"/>
                      <a:pt x="9735" y="7829"/>
                      <a:pt x="9634" y="7626"/>
                    </a:cubicBezTo>
                    <a:lnTo>
                      <a:pt x="9100" y="7092"/>
                    </a:lnTo>
                    <a:cubicBezTo>
                      <a:pt x="9100" y="6990"/>
                      <a:pt x="9202" y="6889"/>
                      <a:pt x="9202" y="6660"/>
                    </a:cubicBezTo>
                    <a:lnTo>
                      <a:pt x="10066" y="6660"/>
                    </a:lnTo>
                    <a:cubicBezTo>
                      <a:pt x="10371" y="6660"/>
                      <a:pt x="10701" y="6355"/>
                      <a:pt x="10701" y="6025"/>
                    </a:cubicBezTo>
                    <a:lnTo>
                      <a:pt x="10701" y="4652"/>
                    </a:lnTo>
                    <a:cubicBezTo>
                      <a:pt x="10701" y="4245"/>
                      <a:pt x="10371" y="4017"/>
                      <a:pt x="10066" y="4017"/>
                    </a:cubicBezTo>
                    <a:lnTo>
                      <a:pt x="9202" y="4017"/>
                    </a:lnTo>
                    <a:cubicBezTo>
                      <a:pt x="9202" y="3813"/>
                      <a:pt x="9100" y="3712"/>
                      <a:pt x="9100" y="3483"/>
                    </a:cubicBezTo>
                    <a:lnTo>
                      <a:pt x="9634" y="2975"/>
                    </a:lnTo>
                    <a:cubicBezTo>
                      <a:pt x="9735" y="2848"/>
                      <a:pt x="9837" y="2746"/>
                      <a:pt x="9837" y="2543"/>
                    </a:cubicBezTo>
                    <a:cubicBezTo>
                      <a:pt x="9837" y="2339"/>
                      <a:pt x="9735" y="2212"/>
                      <a:pt x="9634" y="2009"/>
                    </a:cubicBezTo>
                    <a:lnTo>
                      <a:pt x="8566" y="1068"/>
                    </a:lnTo>
                    <a:cubicBezTo>
                      <a:pt x="8464" y="941"/>
                      <a:pt x="8363" y="840"/>
                      <a:pt x="8159" y="840"/>
                    </a:cubicBezTo>
                    <a:cubicBezTo>
                      <a:pt x="7931" y="840"/>
                      <a:pt x="7829" y="941"/>
                      <a:pt x="7727" y="1068"/>
                    </a:cubicBezTo>
                    <a:lnTo>
                      <a:pt x="7092" y="1577"/>
                    </a:lnTo>
                    <a:cubicBezTo>
                      <a:pt x="6990" y="1577"/>
                      <a:pt x="6889" y="1475"/>
                      <a:pt x="6660" y="1475"/>
                    </a:cubicBezTo>
                    <a:lnTo>
                      <a:pt x="6660" y="636"/>
                    </a:lnTo>
                    <a:cubicBezTo>
                      <a:pt x="6660" y="306"/>
                      <a:pt x="6457" y="1"/>
                      <a:pt x="60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1"/>
              <p:cNvSpPr/>
              <p:nvPr/>
            </p:nvSpPr>
            <p:spPr>
              <a:xfrm>
                <a:off x="3661150" y="3277075"/>
                <a:ext cx="97875" cy="97875"/>
              </a:xfrm>
              <a:custGeom>
                <a:rect b="b" l="l" r="r" t="t"/>
                <a:pathLst>
                  <a:path extrusionOk="0" h="3915" w="3915">
                    <a:moveTo>
                      <a:pt x="2008" y="331"/>
                    </a:moveTo>
                    <a:cubicBezTo>
                      <a:pt x="2872" y="331"/>
                      <a:pt x="3609" y="1068"/>
                      <a:pt x="3609" y="1906"/>
                    </a:cubicBezTo>
                    <a:cubicBezTo>
                      <a:pt x="3609" y="2872"/>
                      <a:pt x="2872" y="3609"/>
                      <a:pt x="2008" y="3609"/>
                    </a:cubicBezTo>
                    <a:cubicBezTo>
                      <a:pt x="1068" y="3609"/>
                      <a:pt x="331" y="2872"/>
                      <a:pt x="331" y="1906"/>
                    </a:cubicBezTo>
                    <a:cubicBezTo>
                      <a:pt x="331" y="1068"/>
                      <a:pt x="1068" y="331"/>
                      <a:pt x="2008" y="331"/>
                    </a:cubicBezTo>
                    <a:close/>
                    <a:moveTo>
                      <a:pt x="2008" y="0"/>
                    </a:moveTo>
                    <a:cubicBezTo>
                      <a:pt x="864" y="0"/>
                      <a:pt x="0" y="864"/>
                      <a:pt x="0" y="1906"/>
                    </a:cubicBezTo>
                    <a:cubicBezTo>
                      <a:pt x="0" y="3076"/>
                      <a:pt x="864" y="3914"/>
                      <a:pt x="2008" y="3914"/>
                    </a:cubicBezTo>
                    <a:cubicBezTo>
                      <a:pt x="3076" y="3914"/>
                      <a:pt x="3914" y="3076"/>
                      <a:pt x="3914" y="1906"/>
                    </a:cubicBezTo>
                    <a:cubicBezTo>
                      <a:pt x="3914" y="864"/>
                      <a:pt x="3076" y="0"/>
                      <a:pt x="20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9" name="Google Shape;839;p31"/>
            <p:cNvSpPr/>
            <p:nvPr/>
          </p:nvSpPr>
          <p:spPr>
            <a:xfrm>
              <a:off x="5196900" y="2965150"/>
              <a:ext cx="574425" cy="575050"/>
            </a:xfrm>
            <a:custGeom>
              <a:rect b="b" l="l" r="r" t="t"/>
              <a:pathLst>
                <a:path extrusionOk="0" h="23002" w="22977">
                  <a:moveTo>
                    <a:pt x="11539" y="0"/>
                  </a:moveTo>
                  <a:cubicBezTo>
                    <a:pt x="5185" y="0"/>
                    <a:pt x="0" y="5210"/>
                    <a:pt x="0" y="11564"/>
                  </a:cubicBezTo>
                  <a:cubicBezTo>
                    <a:pt x="0" y="17918"/>
                    <a:pt x="5185" y="23001"/>
                    <a:pt x="11539" y="23001"/>
                  </a:cubicBezTo>
                  <a:cubicBezTo>
                    <a:pt x="17893" y="23001"/>
                    <a:pt x="22976" y="17918"/>
                    <a:pt x="22976" y="11564"/>
                  </a:cubicBezTo>
                  <a:cubicBezTo>
                    <a:pt x="22976" y="5210"/>
                    <a:pt x="17893" y="0"/>
                    <a:pt x="11539" y="0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5239475" y="3007700"/>
              <a:ext cx="489275" cy="489925"/>
            </a:xfrm>
            <a:custGeom>
              <a:rect b="b" l="l" r="r" t="t"/>
              <a:pathLst>
                <a:path extrusionOk="0" h="19597" w="19571">
                  <a:moveTo>
                    <a:pt x="9836" y="1"/>
                  </a:moveTo>
                  <a:cubicBezTo>
                    <a:pt x="4448" y="1"/>
                    <a:pt x="0" y="4449"/>
                    <a:pt x="0" y="9862"/>
                  </a:cubicBezTo>
                  <a:cubicBezTo>
                    <a:pt x="0" y="15250"/>
                    <a:pt x="4448" y="19596"/>
                    <a:pt x="9836" y="19596"/>
                  </a:cubicBezTo>
                  <a:cubicBezTo>
                    <a:pt x="15250" y="19596"/>
                    <a:pt x="19570" y="15250"/>
                    <a:pt x="19570" y="9862"/>
                  </a:cubicBezTo>
                  <a:cubicBezTo>
                    <a:pt x="19570" y="4449"/>
                    <a:pt x="15250" y="1"/>
                    <a:pt x="9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1" name="Google Shape;841;p31"/>
            <p:cNvGrpSpPr/>
            <p:nvPr/>
          </p:nvGrpSpPr>
          <p:grpSpPr>
            <a:xfrm>
              <a:off x="5382425" y="3111275"/>
              <a:ext cx="238300" cy="291050"/>
              <a:chOff x="5382425" y="3187475"/>
              <a:chExt cx="238300" cy="291050"/>
            </a:xfrm>
          </p:grpSpPr>
          <p:sp>
            <p:nvSpPr>
              <p:cNvPr id="842" name="Google Shape;842;p31"/>
              <p:cNvSpPr/>
              <p:nvPr/>
            </p:nvSpPr>
            <p:spPr>
              <a:xfrm>
                <a:off x="5541275" y="3200175"/>
                <a:ext cx="44500" cy="103600"/>
              </a:xfrm>
              <a:custGeom>
                <a:rect b="b" l="l" r="r" t="t"/>
                <a:pathLst>
                  <a:path extrusionOk="0" h="4144" w="1780">
                    <a:moveTo>
                      <a:pt x="1" y="1"/>
                    </a:moveTo>
                    <a:lnTo>
                      <a:pt x="1" y="128"/>
                    </a:lnTo>
                    <a:lnTo>
                      <a:pt x="1" y="230"/>
                    </a:lnTo>
                    <a:lnTo>
                      <a:pt x="941" y="230"/>
                    </a:lnTo>
                    <a:cubicBezTo>
                      <a:pt x="1271" y="230"/>
                      <a:pt x="1576" y="535"/>
                      <a:pt x="1576" y="865"/>
                    </a:cubicBezTo>
                    <a:lnTo>
                      <a:pt x="1576" y="4042"/>
                    </a:lnTo>
                    <a:lnTo>
                      <a:pt x="1576" y="4144"/>
                    </a:lnTo>
                    <a:lnTo>
                      <a:pt x="1780" y="4042"/>
                    </a:lnTo>
                    <a:lnTo>
                      <a:pt x="1780" y="865"/>
                    </a:lnTo>
                    <a:cubicBezTo>
                      <a:pt x="1780" y="433"/>
                      <a:pt x="1373" y="1"/>
                      <a:pt x="9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1"/>
              <p:cNvSpPr/>
              <p:nvPr/>
            </p:nvSpPr>
            <p:spPr>
              <a:xfrm>
                <a:off x="5382425" y="3200175"/>
                <a:ext cx="190650" cy="262450"/>
              </a:xfrm>
              <a:custGeom>
                <a:rect b="b" l="l" r="r" t="t"/>
                <a:pathLst>
                  <a:path extrusionOk="0" h="10498" w="7626">
                    <a:moveTo>
                      <a:pt x="738" y="1"/>
                    </a:moveTo>
                    <a:cubicBezTo>
                      <a:pt x="306" y="1"/>
                      <a:pt x="1" y="433"/>
                      <a:pt x="1" y="865"/>
                    </a:cubicBezTo>
                    <a:lnTo>
                      <a:pt x="1" y="9659"/>
                    </a:lnTo>
                    <a:cubicBezTo>
                      <a:pt x="1" y="10066"/>
                      <a:pt x="306" y="10498"/>
                      <a:pt x="738" y="10498"/>
                    </a:cubicBezTo>
                    <a:lnTo>
                      <a:pt x="7295" y="10498"/>
                    </a:lnTo>
                    <a:cubicBezTo>
                      <a:pt x="7397" y="10498"/>
                      <a:pt x="7498" y="10396"/>
                      <a:pt x="7625" y="10396"/>
                    </a:cubicBezTo>
                    <a:lnTo>
                      <a:pt x="7498" y="10167"/>
                    </a:lnTo>
                    <a:cubicBezTo>
                      <a:pt x="7397" y="10167"/>
                      <a:pt x="7397" y="10294"/>
                      <a:pt x="7295" y="10294"/>
                    </a:cubicBezTo>
                    <a:lnTo>
                      <a:pt x="738" y="10294"/>
                    </a:lnTo>
                    <a:cubicBezTo>
                      <a:pt x="407" y="10294"/>
                      <a:pt x="204" y="9964"/>
                      <a:pt x="204" y="9659"/>
                    </a:cubicBezTo>
                    <a:lnTo>
                      <a:pt x="204" y="865"/>
                    </a:lnTo>
                    <a:cubicBezTo>
                      <a:pt x="204" y="535"/>
                      <a:pt x="407" y="230"/>
                      <a:pt x="738" y="230"/>
                    </a:cubicBezTo>
                    <a:lnTo>
                      <a:pt x="1780" y="230"/>
                    </a:lnTo>
                    <a:lnTo>
                      <a:pt x="17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1"/>
              <p:cNvSpPr/>
              <p:nvPr/>
            </p:nvSpPr>
            <p:spPr>
              <a:xfrm>
                <a:off x="5580675" y="3372375"/>
                <a:ext cx="5100" cy="47675"/>
              </a:xfrm>
              <a:custGeom>
                <a:rect b="b" l="l" r="r" t="t"/>
                <a:pathLst>
                  <a:path extrusionOk="0" h="1907" w="204">
                    <a:moveTo>
                      <a:pt x="204" y="1"/>
                    </a:moveTo>
                    <a:cubicBezTo>
                      <a:pt x="102" y="229"/>
                      <a:pt x="0" y="331"/>
                      <a:pt x="0" y="433"/>
                    </a:cubicBezTo>
                    <a:lnTo>
                      <a:pt x="0" y="1500"/>
                    </a:lnTo>
                    <a:lnTo>
                      <a:pt x="204" y="1907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1"/>
              <p:cNvSpPr/>
              <p:nvPr/>
            </p:nvSpPr>
            <p:spPr>
              <a:xfrm>
                <a:off x="5426900" y="3187475"/>
                <a:ext cx="114400" cy="34350"/>
              </a:xfrm>
              <a:custGeom>
                <a:rect b="b" l="l" r="r" t="t"/>
                <a:pathLst>
                  <a:path extrusionOk="0" h="1374" w="4576">
                    <a:moveTo>
                      <a:pt x="3940" y="204"/>
                    </a:moveTo>
                    <a:cubicBezTo>
                      <a:pt x="4144" y="204"/>
                      <a:pt x="4347" y="407"/>
                      <a:pt x="4347" y="738"/>
                    </a:cubicBezTo>
                    <a:cubicBezTo>
                      <a:pt x="4347" y="941"/>
                      <a:pt x="4144" y="1043"/>
                      <a:pt x="3940" y="1043"/>
                    </a:cubicBezTo>
                    <a:lnTo>
                      <a:pt x="636" y="1043"/>
                    </a:lnTo>
                    <a:cubicBezTo>
                      <a:pt x="331" y="1043"/>
                      <a:pt x="230" y="941"/>
                      <a:pt x="230" y="636"/>
                    </a:cubicBezTo>
                    <a:cubicBezTo>
                      <a:pt x="230" y="407"/>
                      <a:pt x="331" y="204"/>
                      <a:pt x="636" y="204"/>
                    </a:cubicBezTo>
                    <a:close/>
                    <a:moveTo>
                      <a:pt x="636" y="1"/>
                    </a:moveTo>
                    <a:cubicBezTo>
                      <a:pt x="331" y="1"/>
                      <a:pt x="1" y="204"/>
                      <a:pt x="1" y="509"/>
                    </a:cubicBezTo>
                    <a:lnTo>
                      <a:pt x="1" y="738"/>
                    </a:lnTo>
                    <a:cubicBezTo>
                      <a:pt x="1" y="1043"/>
                      <a:pt x="331" y="1373"/>
                      <a:pt x="636" y="1373"/>
                    </a:cubicBezTo>
                    <a:lnTo>
                      <a:pt x="3940" y="1373"/>
                    </a:lnTo>
                    <a:cubicBezTo>
                      <a:pt x="4245" y="1373"/>
                      <a:pt x="4449" y="1043"/>
                      <a:pt x="4576" y="738"/>
                    </a:cubicBezTo>
                    <a:lnTo>
                      <a:pt x="4576" y="636"/>
                    </a:lnTo>
                    <a:lnTo>
                      <a:pt x="4576" y="509"/>
                    </a:lnTo>
                    <a:cubicBezTo>
                      <a:pt x="4449" y="306"/>
                      <a:pt x="4245" y="1"/>
                      <a:pt x="3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1"/>
              <p:cNvSpPr/>
              <p:nvPr/>
            </p:nvSpPr>
            <p:spPr>
              <a:xfrm>
                <a:off x="5440250" y="3263725"/>
                <a:ext cx="124575" cy="5750"/>
              </a:xfrm>
              <a:custGeom>
                <a:rect b="b" l="l" r="r" t="t"/>
                <a:pathLst>
                  <a:path extrusionOk="0" h="230" w="4983">
                    <a:moveTo>
                      <a:pt x="102" y="1"/>
                    </a:moveTo>
                    <a:cubicBezTo>
                      <a:pt x="1" y="1"/>
                      <a:pt x="1" y="1"/>
                      <a:pt x="1" y="128"/>
                    </a:cubicBezTo>
                    <a:cubicBezTo>
                      <a:pt x="1" y="128"/>
                      <a:pt x="1" y="229"/>
                      <a:pt x="102" y="229"/>
                    </a:cubicBezTo>
                    <a:lnTo>
                      <a:pt x="4880" y="229"/>
                    </a:lnTo>
                    <a:lnTo>
                      <a:pt x="4982" y="128"/>
                    </a:lnTo>
                    <a:cubicBezTo>
                      <a:pt x="4982" y="1"/>
                      <a:pt x="4880" y="1"/>
                      <a:pt x="48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1"/>
              <p:cNvSpPr/>
              <p:nvPr/>
            </p:nvSpPr>
            <p:spPr>
              <a:xfrm>
                <a:off x="5400850" y="3251025"/>
                <a:ext cx="31800" cy="28600"/>
              </a:xfrm>
              <a:custGeom>
                <a:rect b="b" l="l" r="r" t="t"/>
                <a:pathLst>
                  <a:path extrusionOk="0" h="1144" w="1272">
                    <a:moveTo>
                      <a:pt x="1043" y="204"/>
                    </a:moveTo>
                    <a:lnTo>
                      <a:pt x="1043" y="941"/>
                    </a:lnTo>
                    <a:lnTo>
                      <a:pt x="204" y="941"/>
                    </a:lnTo>
                    <a:lnTo>
                      <a:pt x="204" y="204"/>
                    </a:lnTo>
                    <a:close/>
                    <a:moveTo>
                      <a:pt x="1" y="0"/>
                    </a:moveTo>
                    <a:lnTo>
                      <a:pt x="1" y="1144"/>
                    </a:lnTo>
                    <a:lnTo>
                      <a:pt x="1272" y="1144"/>
                    </a:lnTo>
                    <a:lnTo>
                      <a:pt x="12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1"/>
              <p:cNvSpPr/>
              <p:nvPr/>
            </p:nvSpPr>
            <p:spPr>
              <a:xfrm>
                <a:off x="5440250" y="3306300"/>
                <a:ext cx="24175" cy="5100"/>
              </a:xfrm>
              <a:custGeom>
                <a:rect b="b" l="l" r="r" t="t"/>
                <a:pathLst>
                  <a:path extrusionOk="0" h="204" w="967">
                    <a:moveTo>
                      <a:pt x="102" y="0"/>
                    </a:moveTo>
                    <a:cubicBezTo>
                      <a:pt x="1" y="0"/>
                      <a:pt x="1" y="0"/>
                      <a:pt x="1" y="102"/>
                    </a:cubicBezTo>
                    <a:cubicBezTo>
                      <a:pt x="1" y="102"/>
                      <a:pt x="1" y="204"/>
                      <a:pt x="102" y="204"/>
                    </a:cubicBezTo>
                    <a:lnTo>
                      <a:pt x="865" y="204"/>
                    </a:lnTo>
                    <a:cubicBezTo>
                      <a:pt x="966" y="102"/>
                      <a:pt x="966" y="0"/>
                      <a:pt x="9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1"/>
              <p:cNvSpPr/>
              <p:nvPr/>
            </p:nvSpPr>
            <p:spPr>
              <a:xfrm>
                <a:off x="5400850" y="3292950"/>
                <a:ext cx="31800" cy="29250"/>
              </a:xfrm>
              <a:custGeom>
                <a:rect b="b" l="l" r="r" t="t"/>
                <a:pathLst>
                  <a:path extrusionOk="0" h="1170" w="1272">
                    <a:moveTo>
                      <a:pt x="1043" y="229"/>
                    </a:moveTo>
                    <a:lnTo>
                      <a:pt x="1043" y="966"/>
                    </a:lnTo>
                    <a:lnTo>
                      <a:pt x="204" y="966"/>
                    </a:lnTo>
                    <a:lnTo>
                      <a:pt x="204" y="229"/>
                    </a:lnTo>
                    <a:close/>
                    <a:moveTo>
                      <a:pt x="1" y="1"/>
                    </a:moveTo>
                    <a:lnTo>
                      <a:pt x="1" y="1170"/>
                    </a:lnTo>
                    <a:lnTo>
                      <a:pt x="1272" y="1170"/>
                    </a:lnTo>
                    <a:lnTo>
                      <a:pt x="12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1"/>
              <p:cNvSpPr/>
              <p:nvPr/>
            </p:nvSpPr>
            <p:spPr>
              <a:xfrm>
                <a:off x="5440250" y="3348875"/>
                <a:ext cx="15900" cy="5100"/>
              </a:xfrm>
              <a:custGeom>
                <a:rect b="b" l="l" r="r" t="t"/>
                <a:pathLst>
                  <a:path extrusionOk="0" h="204" w="636">
                    <a:moveTo>
                      <a:pt x="102" y="0"/>
                    </a:moveTo>
                    <a:cubicBezTo>
                      <a:pt x="1" y="0"/>
                      <a:pt x="1" y="0"/>
                      <a:pt x="1" y="102"/>
                    </a:cubicBezTo>
                    <a:cubicBezTo>
                      <a:pt x="1" y="102"/>
                      <a:pt x="1" y="204"/>
                      <a:pt x="102" y="204"/>
                    </a:cubicBezTo>
                    <a:lnTo>
                      <a:pt x="636" y="204"/>
                    </a:ln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1"/>
              <p:cNvSpPr/>
              <p:nvPr/>
            </p:nvSpPr>
            <p:spPr>
              <a:xfrm>
                <a:off x="5400850" y="3335525"/>
                <a:ext cx="31800" cy="29250"/>
              </a:xfrm>
              <a:custGeom>
                <a:rect b="b" l="l" r="r" t="t"/>
                <a:pathLst>
                  <a:path extrusionOk="0" h="1170" w="1272">
                    <a:moveTo>
                      <a:pt x="1043" y="204"/>
                    </a:moveTo>
                    <a:lnTo>
                      <a:pt x="1043" y="941"/>
                    </a:lnTo>
                    <a:lnTo>
                      <a:pt x="204" y="941"/>
                    </a:lnTo>
                    <a:lnTo>
                      <a:pt x="204" y="204"/>
                    </a:lnTo>
                    <a:close/>
                    <a:moveTo>
                      <a:pt x="1" y="1"/>
                    </a:moveTo>
                    <a:lnTo>
                      <a:pt x="1" y="1170"/>
                    </a:lnTo>
                    <a:lnTo>
                      <a:pt x="1272" y="1170"/>
                    </a:lnTo>
                    <a:lnTo>
                      <a:pt x="12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1"/>
              <p:cNvSpPr/>
              <p:nvPr/>
            </p:nvSpPr>
            <p:spPr>
              <a:xfrm>
                <a:off x="5440250" y="3390800"/>
                <a:ext cx="42600" cy="5750"/>
              </a:xfrm>
              <a:custGeom>
                <a:rect b="b" l="l" r="r" t="t"/>
                <a:pathLst>
                  <a:path extrusionOk="0" h="230" w="1704">
                    <a:moveTo>
                      <a:pt x="102" y="1"/>
                    </a:moveTo>
                    <a:cubicBezTo>
                      <a:pt x="1" y="1"/>
                      <a:pt x="1" y="1"/>
                      <a:pt x="1" y="128"/>
                    </a:cubicBezTo>
                    <a:cubicBezTo>
                      <a:pt x="1" y="128"/>
                      <a:pt x="1" y="229"/>
                      <a:pt x="102" y="229"/>
                    </a:cubicBezTo>
                    <a:lnTo>
                      <a:pt x="1703" y="229"/>
                    </a:lnTo>
                    <a:cubicBezTo>
                      <a:pt x="1602" y="128"/>
                      <a:pt x="1500" y="1"/>
                      <a:pt x="13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1"/>
              <p:cNvSpPr/>
              <p:nvPr/>
            </p:nvSpPr>
            <p:spPr>
              <a:xfrm>
                <a:off x="5400850" y="3378100"/>
                <a:ext cx="31800" cy="28625"/>
              </a:xfrm>
              <a:custGeom>
                <a:rect b="b" l="l" r="r" t="t"/>
                <a:pathLst>
                  <a:path extrusionOk="0" h="1145" w="1272">
                    <a:moveTo>
                      <a:pt x="1043" y="204"/>
                    </a:moveTo>
                    <a:lnTo>
                      <a:pt x="1043" y="941"/>
                    </a:lnTo>
                    <a:lnTo>
                      <a:pt x="204" y="941"/>
                    </a:lnTo>
                    <a:lnTo>
                      <a:pt x="204" y="204"/>
                    </a:lnTo>
                    <a:close/>
                    <a:moveTo>
                      <a:pt x="1" y="0"/>
                    </a:moveTo>
                    <a:lnTo>
                      <a:pt x="1" y="1144"/>
                    </a:lnTo>
                    <a:lnTo>
                      <a:pt x="1272" y="1144"/>
                    </a:lnTo>
                    <a:lnTo>
                      <a:pt x="12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1"/>
              <p:cNvSpPr/>
              <p:nvPr/>
            </p:nvSpPr>
            <p:spPr>
              <a:xfrm>
                <a:off x="5543825" y="3393975"/>
                <a:ext cx="63550" cy="84550"/>
              </a:xfrm>
              <a:custGeom>
                <a:rect b="b" l="l" r="r" t="t"/>
                <a:pathLst>
                  <a:path extrusionOk="0" h="3382" w="2542">
                    <a:moveTo>
                      <a:pt x="1042" y="1"/>
                    </a:moveTo>
                    <a:cubicBezTo>
                      <a:pt x="941" y="1"/>
                      <a:pt x="941" y="1"/>
                      <a:pt x="839" y="102"/>
                    </a:cubicBezTo>
                    <a:lnTo>
                      <a:pt x="2212" y="2644"/>
                    </a:lnTo>
                    <a:cubicBezTo>
                      <a:pt x="2313" y="2847"/>
                      <a:pt x="2313" y="3051"/>
                      <a:pt x="2110" y="3178"/>
                    </a:cubicBezTo>
                    <a:cubicBezTo>
                      <a:pt x="2056" y="3204"/>
                      <a:pt x="2001" y="3217"/>
                      <a:pt x="1947" y="3217"/>
                    </a:cubicBezTo>
                    <a:cubicBezTo>
                      <a:pt x="1795" y="3217"/>
                      <a:pt x="1651" y="3118"/>
                      <a:pt x="1576" y="2949"/>
                    </a:cubicBezTo>
                    <a:lnTo>
                      <a:pt x="204" y="407"/>
                    </a:lnTo>
                    <a:cubicBezTo>
                      <a:pt x="102" y="509"/>
                      <a:pt x="0" y="509"/>
                      <a:pt x="0" y="509"/>
                    </a:cubicBezTo>
                    <a:lnTo>
                      <a:pt x="1042" y="2415"/>
                    </a:lnTo>
                    <a:lnTo>
                      <a:pt x="1169" y="2644"/>
                    </a:lnTo>
                    <a:lnTo>
                      <a:pt x="1373" y="3051"/>
                    </a:lnTo>
                    <a:cubicBezTo>
                      <a:pt x="1474" y="3279"/>
                      <a:pt x="1678" y="3381"/>
                      <a:pt x="1907" y="3381"/>
                    </a:cubicBezTo>
                    <a:lnTo>
                      <a:pt x="2212" y="3381"/>
                    </a:lnTo>
                    <a:cubicBezTo>
                      <a:pt x="2313" y="3279"/>
                      <a:pt x="2440" y="3178"/>
                      <a:pt x="2542" y="2949"/>
                    </a:cubicBezTo>
                    <a:cubicBezTo>
                      <a:pt x="2542" y="2847"/>
                      <a:pt x="2542" y="2644"/>
                      <a:pt x="2440" y="2542"/>
                    </a:cubicBezTo>
                    <a:lnTo>
                      <a:pt x="1678" y="1043"/>
                    </a:lnTo>
                    <a:lnTo>
                      <a:pt x="1474" y="636"/>
                    </a:lnTo>
                    <a:lnTo>
                      <a:pt x="10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1"/>
              <p:cNvSpPr/>
              <p:nvPr/>
            </p:nvSpPr>
            <p:spPr>
              <a:xfrm>
                <a:off x="5451050" y="3271975"/>
                <a:ext cx="143000" cy="137925"/>
              </a:xfrm>
              <a:custGeom>
                <a:rect b="b" l="l" r="r" t="t"/>
                <a:pathLst>
                  <a:path extrusionOk="0" h="5517" w="5720">
                    <a:moveTo>
                      <a:pt x="2974" y="1"/>
                    </a:moveTo>
                    <a:cubicBezTo>
                      <a:pt x="2441" y="1"/>
                      <a:pt x="2008" y="103"/>
                      <a:pt x="1576" y="306"/>
                    </a:cubicBezTo>
                    <a:cubicBezTo>
                      <a:pt x="1170" y="535"/>
                      <a:pt x="839" y="941"/>
                      <a:pt x="534" y="1373"/>
                    </a:cubicBezTo>
                    <a:cubicBezTo>
                      <a:pt x="534" y="1373"/>
                      <a:pt x="534" y="1475"/>
                      <a:pt x="433" y="1577"/>
                    </a:cubicBezTo>
                    <a:cubicBezTo>
                      <a:pt x="204" y="2009"/>
                      <a:pt x="102" y="2543"/>
                      <a:pt x="204" y="3076"/>
                    </a:cubicBezTo>
                    <a:lnTo>
                      <a:pt x="204" y="3280"/>
                    </a:lnTo>
                    <a:cubicBezTo>
                      <a:pt x="204" y="3483"/>
                      <a:pt x="306" y="3813"/>
                      <a:pt x="534" y="4118"/>
                    </a:cubicBezTo>
                    <a:cubicBezTo>
                      <a:pt x="636" y="4347"/>
                      <a:pt x="738" y="4550"/>
                      <a:pt x="941" y="4754"/>
                    </a:cubicBezTo>
                    <a:cubicBezTo>
                      <a:pt x="1068" y="4754"/>
                      <a:pt x="1170" y="4881"/>
                      <a:pt x="1271" y="4982"/>
                    </a:cubicBezTo>
                    <a:cubicBezTo>
                      <a:pt x="1704" y="5287"/>
                      <a:pt x="2339" y="5516"/>
                      <a:pt x="2974" y="5516"/>
                    </a:cubicBezTo>
                    <a:cubicBezTo>
                      <a:pt x="3178" y="5516"/>
                      <a:pt x="3381" y="5516"/>
                      <a:pt x="3711" y="5389"/>
                    </a:cubicBezTo>
                    <a:cubicBezTo>
                      <a:pt x="3711" y="5389"/>
                      <a:pt x="3813" y="5389"/>
                      <a:pt x="3915" y="5287"/>
                    </a:cubicBezTo>
                    <a:cubicBezTo>
                      <a:pt x="4016" y="5287"/>
                      <a:pt x="4118" y="5287"/>
                      <a:pt x="4245" y="5186"/>
                    </a:cubicBezTo>
                    <a:cubicBezTo>
                      <a:pt x="4347" y="5084"/>
                      <a:pt x="4448" y="5084"/>
                      <a:pt x="4550" y="4982"/>
                    </a:cubicBezTo>
                    <a:cubicBezTo>
                      <a:pt x="4652" y="4881"/>
                      <a:pt x="4652" y="4881"/>
                      <a:pt x="4753" y="4881"/>
                    </a:cubicBezTo>
                    <a:cubicBezTo>
                      <a:pt x="4880" y="4652"/>
                      <a:pt x="4982" y="4550"/>
                      <a:pt x="5185" y="4449"/>
                    </a:cubicBezTo>
                    <a:cubicBezTo>
                      <a:pt x="5185" y="4347"/>
                      <a:pt x="5287" y="4245"/>
                      <a:pt x="5389" y="4017"/>
                    </a:cubicBezTo>
                    <a:cubicBezTo>
                      <a:pt x="5389" y="3915"/>
                      <a:pt x="5516" y="3712"/>
                      <a:pt x="5618" y="3483"/>
                    </a:cubicBezTo>
                    <a:cubicBezTo>
                      <a:pt x="5719" y="2975"/>
                      <a:pt x="5719" y="2441"/>
                      <a:pt x="5516" y="1907"/>
                    </a:cubicBezTo>
                    <a:lnTo>
                      <a:pt x="5389" y="2009"/>
                    </a:lnTo>
                    <a:cubicBezTo>
                      <a:pt x="5516" y="2543"/>
                      <a:pt x="5516" y="2975"/>
                      <a:pt x="5389" y="3483"/>
                    </a:cubicBezTo>
                    <a:cubicBezTo>
                      <a:pt x="5185" y="4118"/>
                      <a:pt x="4753" y="4652"/>
                      <a:pt x="4118" y="4982"/>
                    </a:cubicBezTo>
                    <a:cubicBezTo>
                      <a:pt x="3813" y="5186"/>
                      <a:pt x="3381" y="5287"/>
                      <a:pt x="2974" y="5287"/>
                    </a:cubicBezTo>
                    <a:cubicBezTo>
                      <a:pt x="2008" y="5287"/>
                      <a:pt x="1170" y="4754"/>
                      <a:pt x="738" y="4017"/>
                    </a:cubicBezTo>
                    <a:cubicBezTo>
                      <a:pt x="1" y="2746"/>
                      <a:pt x="433" y="1170"/>
                      <a:pt x="1704" y="535"/>
                    </a:cubicBezTo>
                    <a:cubicBezTo>
                      <a:pt x="2110" y="306"/>
                      <a:pt x="2542" y="204"/>
                      <a:pt x="2974" y="204"/>
                    </a:cubicBezTo>
                    <a:cubicBezTo>
                      <a:pt x="3813" y="204"/>
                      <a:pt x="4652" y="636"/>
                      <a:pt x="5084" y="1373"/>
                    </a:cubicBezTo>
                    <a:lnTo>
                      <a:pt x="5185" y="1272"/>
                    </a:lnTo>
                    <a:lnTo>
                      <a:pt x="5185" y="1170"/>
                    </a:lnTo>
                    <a:cubicBezTo>
                      <a:pt x="4652" y="433"/>
                      <a:pt x="3813" y="1"/>
                      <a:pt x="29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1"/>
              <p:cNvSpPr/>
              <p:nvPr/>
            </p:nvSpPr>
            <p:spPr>
              <a:xfrm>
                <a:off x="5496175" y="3277700"/>
                <a:ext cx="124550" cy="97250"/>
              </a:xfrm>
              <a:custGeom>
                <a:rect b="b" l="l" r="r" t="t"/>
                <a:pathLst>
                  <a:path extrusionOk="0" h="3890" w="4982">
                    <a:moveTo>
                      <a:pt x="4550" y="1"/>
                    </a:moveTo>
                    <a:cubicBezTo>
                      <a:pt x="4473" y="1"/>
                      <a:pt x="4397" y="26"/>
                      <a:pt x="4346" y="77"/>
                    </a:cubicBezTo>
                    <a:lnTo>
                      <a:pt x="3584" y="941"/>
                    </a:lnTo>
                    <a:lnTo>
                      <a:pt x="3380" y="1043"/>
                    </a:lnTo>
                    <a:lnTo>
                      <a:pt x="3279" y="1144"/>
                    </a:lnTo>
                    <a:lnTo>
                      <a:pt x="1474" y="2949"/>
                    </a:lnTo>
                    <a:lnTo>
                      <a:pt x="636" y="1983"/>
                    </a:lnTo>
                    <a:cubicBezTo>
                      <a:pt x="585" y="1932"/>
                      <a:pt x="502" y="1907"/>
                      <a:pt x="407" y="1907"/>
                    </a:cubicBezTo>
                    <a:cubicBezTo>
                      <a:pt x="312" y="1907"/>
                      <a:pt x="203" y="1932"/>
                      <a:pt x="102" y="1983"/>
                    </a:cubicBezTo>
                    <a:cubicBezTo>
                      <a:pt x="0" y="2110"/>
                      <a:pt x="0" y="2314"/>
                      <a:pt x="102" y="2415"/>
                    </a:cubicBezTo>
                    <a:lnTo>
                      <a:pt x="1474" y="3889"/>
                    </a:lnTo>
                    <a:lnTo>
                      <a:pt x="3584" y="1780"/>
                    </a:lnTo>
                    <a:lnTo>
                      <a:pt x="3711" y="1678"/>
                    </a:lnTo>
                    <a:lnTo>
                      <a:pt x="4753" y="611"/>
                    </a:lnTo>
                    <a:cubicBezTo>
                      <a:pt x="4982" y="407"/>
                      <a:pt x="4982" y="204"/>
                      <a:pt x="4753" y="77"/>
                    </a:cubicBezTo>
                    <a:cubicBezTo>
                      <a:pt x="4702" y="26"/>
                      <a:pt x="4626" y="1"/>
                      <a:pt x="4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7" name="Google Shape;857;p31"/>
            <p:cNvSpPr/>
            <p:nvPr/>
          </p:nvSpPr>
          <p:spPr>
            <a:xfrm>
              <a:off x="6970925" y="2965150"/>
              <a:ext cx="574425" cy="575050"/>
            </a:xfrm>
            <a:custGeom>
              <a:rect b="b" l="l" r="r" t="t"/>
              <a:pathLst>
                <a:path extrusionOk="0" h="23002" w="22977">
                  <a:moveTo>
                    <a:pt x="11539" y="0"/>
                  </a:moveTo>
                  <a:cubicBezTo>
                    <a:pt x="5185" y="0"/>
                    <a:pt x="0" y="5210"/>
                    <a:pt x="0" y="11564"/>
                  </a:cubicBezTo>
                  <a:cubicBezTo>
                    <a:pt x="0" y="17918"/>
                    <a:pt x="5185" y="23001"/>
                    <a:pt x="11539" y="23001"/>
                  </a:cubicBezTo>
                  <a:cubicBezTo>
                    <a:pt x="17893" y="23001"/>
                    <a:pt x="22976" y="17918"/>
                    <a:pt x="22976" y="11564"/>
                  </a:cubicBezTo>
                  <a:cubicBezTo>
                    <a:pt x="22976" y="5210"/>
                    <a:pt x="17893" y="0"/>
                    <a:pt x="11539" y="0"/>
                  </a:cubicBezTo>
                  <a:close/>
                </a:path>
              </a:pathLst>
            </a:custGeom>
            <a:solidFill>
              <a:srgbClr val="77E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7012850" y="3007700"/>
              <a:ext cx="489925" cy="489925"/>
            </a:xfrm>
            <a:custGeom>
              <a:rect b="b" l="l" r="r" t="t"/>
              <a:pathLst>
                <a:path extrusionOk="0" h="19597" w="19597">
                  <a:moveTo>
                    <a:pt x="9862" y="1"/>
                  </a:moveTo>
                  <a:cubicBezTo>
                    <a:pt x="4448" y="1"/>
                    <a:pt x="1" y="4449"/>
                    <a:pt x="1" y="9862"/>
                  </a:cubicBezTo>
                  <a:cubicBezTo>
                    <a:pt x="1" y="15250"/>
                    <a:pt x="4448" y="19596"/>
                    <a:pt x="9862" y="19596"/>
                  </a:cubicBezTo>
                  <a:cubicBezTo>
                    <a:pt x="15250" y="19596"/>
                    <a:pt x="19596" y="15250"/>
                    <a:pt x="19596" y="9862"/>
                  </a:cubicBezTo>
                  <a:cubicBezTo>
                    <a:pt x="19596" y="4449"/>
                    <a:pt x="15250" y="1"/>
                    <a:pt x="9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9" name="Google Shape;859;p31"/>
            <p:cNvGrpSpPr/>
            <p:nvPr/>
          </p:nvGrpSpPr>
          <p:grpSpPr>
            <a:xfrm>
              <a:off x="7126600" y="3113825"/>
              <a:ext cx="262425" cy="288500"/>
              <a:chOff x="7126600" y="3190025"/>
              <a:chExt cx="262425" cy="288500"/>
            </a:xfrm>
          </p:grpSpPr>
          <p:sp>
            <p:nvSpPr>
              <p:cNvPr id="860" name="Google Shape;860;p31"/>
              <p:cNvSpPr/>
              <p:nvPr/>
            </p:nvSpPr>
            <p:spPr>
              <a:xfrm>
                <a:off x="7256850" y="3205900"/>
                <a:ext cx="113750" cy="89625"/>
              </a:xfrm>
              <a:custGeom>
                <a:rect b="b" l="l" r="r" t="t"/>
                <a:pathLst>
                  <a:path extrusionOk="0" h="3585" w="4550">
                    <a:moveTo>
                      <a:pt x="102" y="1"/>
                    </a:moveTo>
                    <a:lnTo>
                      <a:pt x="0" y="102"/>
                    </a:lnTo>
                    <a:lnTo>
                      <a:pt x="102" y="204"/>
                    </a:lnTo>
                    <a:cubicBezTo>
                      <a:pt x="2110" y="204"/>
                      <a:pt x="3813" y="1576"/>
                      <a:pt x="4321" y="3483"/>
                    </a:cubicBezTo>
                    <a:cubicBezTo>
                      <a:pt x="4321" y="3584"/>
                      <a:pt x="4448" y="3584"/>
                      <a:pt x="4448" y="3584"/>
                    </a:cubicBezTo>
                    <a:cubicBezTo>
                      <a:pt x="4550" y="3584"/>
                      <a:pt x="4550" y="3483"/>
                      <a:pt x="4550" y="3483"/>
                    </a:cubicBezTo>
                    <a:cubicBezTo>
                      <a:pt x="4016" y="1475"/>
                      <a:pt x="2212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1"/>
              <p:cNvSpPr/>
              <p:nvPr/>
            </p:nvSpPr>
            <p:spPr>
              <a:xfrm>
                <a:off x="7142475" y="3205900"/>
                <a:ext cx="103600" cy="127100"/>
              </a:xfrm>
              <a:custGeom>
                <a:rect b="b" l="l" r="r" t="t"/>
                <a:pathLst>
                  <a:path extrusionOk="0" h="5084" w="4144">
                    <a:moveTo>
                      <a:pt x="4042" y="1"/>
                    </a:moveTo>
                    <a:cubicBezTo>
                      <a:pt x="1703" y="306"/>
                      <a:pt x="1" y="2314"/>
                      <a:pt x="1" y="4652"/>
                    </a:cubicBezTo>
                    <a:lnTo>
                      <a:pt x="1" y="4855"/>
                    </a:lnTo>
                    <a:lnTo>
                      <a:pt x="128" y="5084"/>
                    </a:lnTo>
                    <a:lnTo>
                      <a:pt x="229" y="4982"/>
                    </a:lnTo>
                    <a:lnTo>
                      <a:pt x="229" y="4652"/>
                    </a:lnTo>
                    <a:cubicBezTo>
                      <a:pt x="229" y="2441"/>
                      <a:pt x="1805" y="534"/>
                      <a:pt x="4042" y="204"/>
                    </a:cubicBezTo>
                    <a:cubicBezTo>
                      <a:pt x="4042" y="204"/>
                      <a:pt x="4143" y="204"/>
                      <a:pt x="4143" y="102"/>
                    </a:cubicBezTo>
                    <a:cubicBezTo>
                      <a:pt x="4143" y="1"/>
                      <a:pt x="4042" y="1"/>
                      <a:pt x="4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1"/>
              <p:cNvSpPr/>
              <p:nvPr/>
            </p:nvSpPr>
            <p:spPr>
              <a:xfrm>
                <a:off x="7145650" y="3338075"/>
                <a:ext cx="2575" cy="25"/>
              </a:xfrm>
              <a:custGeom>
                <a:rect b="b" l="l" r="r" t="t"/>
                <a:pathLst>
                  <a:path extrusionOk="0" h="1" w="103">
                    <a:moveTo>
                      <a:pt x="1" y="0"/>
                    </a:moveTo>
                    <a:lnTo>
                      <a:pt x="102" y="0"/>
                    </a:lnTo>
                    <a:lnTo>
                      <a:pt x="10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1"/>
              <p:cNvSpPr/>
              <p:nvPr/>
            </p:nvSpPr>
            <p:spPr>
              <a:xfrm>
                <a:off x="7298775" y="3319650"/>
                <a:ext cx="74375" cy="108675"/>
              </a:xfrm>
              <a:custGeom>
                <a:rect b="b" l="l" r="r" t="t"/>
                <a:pathLst>
                  <a:path extrusionOk="0" h="4347" w="2975">
                    <a:moveTo>
                      <a:pt x="2873" y="0"/>
                    </a:moveTo>
                    <a:lnTo>
                      <a:pt x="2771" y="102"/>
                    </a:lnTo>
                    <a:cubicBezTo>
                      <a:pt x="2771" y="1906"/>
                      <a:pt x="1602" y="3482"/>
                      <a:pt x="1" y="4117"/>
                    </a:cubicBezTo>
                    <a:cubicBezTo>
                      <a:pt x="103" y="4245"/>
                      <a:pt x="103" y="4245"/>
                      <a:pt x="230" y="4346"/>
                    </a:cubicBezTo>
                    <a:cubicBezTo>
                      <a:pt x="1805" y="3609"/>
                      <a:pt x="2974" y="2008"/>
                      <a:pt x="2974" y="102"/>
                    </a:cubicBezTo>
                    <a:lnTo>
                      <a:pt x="28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1"/>
              <p:cNvSpPr/>
              <p:nvPr/>
            </p:nvSpPr>
            <p:spPr>
              <a:xfrm>
                <a:off x="7370575" y="33145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1"/>
              <p:cNvSpPr/>
              <p:nvPr/>
            </p:nvSpPr>
            <p:spPr>
              <a:xfrm>
                <a:off x="7145650" y="3347750"/>
                <a:ext cx="71200" cy="80575"/>
              </a:xfrm>
              <a:custGeom>
                <a:rect b="b" l="l" r="r" t="t"/>
                <a:pathLst>
                  <a:path extrusionOk="0" h="3223" w="2848">
                    <a:moveTo>
                      <a:pt x="129" y="0"/>
                    </a:moveTo>
                    <a:cubicBezTo>
                      <a:pt x="114" y="0"/>
                      <a:pt x="102" y="11"/>
                      <a:pt x="102" y="45"/>
                    </a:cubicBezTo>
                    <a:cubicBezTo>
                      <a:pt x="1" y="45"/>
                      <a:pt x="1" y="45"/>
                      <a:pt x="1" y="147"/>
                    </a:cubicBezTo>
                    <a:cubicBezTo>
                      <a:pt x="407" y="1519"/>
                      <a:pt x="1373" y="2688"/>
                      <a:pt x="2644" y="3222"/>
                    </a:cubicBezTo>
                    <a:cubicBezTo>
                      <a:pt x="2746" y="3121"/>
                      <a:pt x="2746" y="3121"/>
                      <a:pt x="2847" y="2993"/>
                    </a:cubicBezTo>
                    <a:cubicBezTo>
                      <a:pt x="1576" y="2485"/>
                      <a:pt x="636" y="1418"/>
                      <a:pt x="204" y="45"/>
                    </a:cubicBezTo>
                    <a:cubicBezTo>
                      <a:pt x="204" y="45"/>
                      <a:pt x="159" y="0"/>
                      <a:pt x="1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1"/>
              <p:cNvSpPr/>
              <p:nvPr/>
            </p:nvSpPr>
            <p:spPr>
              <a:xfrm>
                <a:off x="7368050" y="3314550"/>
                <a:ext cx="2550" cy="25"/>
              </a:xfrm>
              <a:custGeom>
                <a:rect b="b" l="l" r="r" t="t"/>
                <a:pathLst>
                  <a:path extrusionOk="0" h="1" w="102">
                    <a:moveTo>
                      <a:pt x="102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1"/>
              <p:cNvSpPr/>
              <p:nvPr/>
            </p:nvSpPr>
            <p:spPr>
              <a:xfrm>
                <a:off x="7206025" y="3346325"/>
                <a:ext cx="103575" cy="132200"/>
              </a:xfrm>
              <a:custGeom>
                <a:rect b="b" l="l" r="r" t="t"/>
                <a:pathLst>
                  <a:path extrusionOk="0" h="5288" w="4143">
                    <a:moveTo>
                      <a:pt x="2033" y="204"/>
                    </a:moveTo>
                    <a:cubicBezTo>
                      <a:pt x="2770" y="204"/>
                      <a:pt x="3304" y="738"/>
                      <a:pt x="3304" y="1373"/>
                    </a:cubicBezTo>
                    <a:cubicBezTo>
                      <a:pt x="3304" y="1780"/>
                      <a:pt x="3075" y="2110"/>
                      <a:pt x="2770" y="2313"/>
                    </a:cubicBezTo>
                    <a:lnTo>
                      <a:pt x="2542" y="2415"/>
                    </a:lnTo>
                    <a:lnTo>
                      <a:pt x="2770" y="2542"/>
                    </a:lnTo>
                    <a:cubicBezTo>
                      <a:pt x="3508" y="2847"/>
                      <a:pt x="3940" y="3483"/>
                      <a:pt x="3940" y="4321"/>
                    </a:cubicBezTo>
                    <a:cubicBezTo>
                      <a:pt x="3940" y="4855"/>
                      <a:pt x="2974" y="5084"/>
                      <a:pt x="2033" y="5084"/>
                    </a:cubicBezTo>
                    <a:cubicBezTo>
                      <a:pt x="1169" y="5084"/>
                      <a:pt x="229" y="4855"/>
                      <a:pt x="229" y="4321"/>
                    </a:cubicBezTo>
                    <a:cubicBezTo>
                      <a:pt x="229" y="3483"/>
                      <a:pt x="636" y="2847"/>
                      <a:pt x="1398" y="2542"/>
                    </a:cubicBezTo>
                    <a:lnTo>
                      <a:pt x="1601" y="2415"/>
                    </a:lnTo>
                    <a:lnTo>
                      <a:pt x="1398" y="2313"/>
                    </a:lnTo>
                    <a:cubicBezTo>
                      <a:pt x="1068" y="2110"/>
                      <a:pt x="864" y="1780"/>
                      <a:pt x="864" y="1373"/>
                    </a:cubicBezTo>
                    <a:cubicBezTo>
                      <a:pt x="864" y="738"/>
                      <a:pt x="1398" y="204"/>
                      <a:pt x="2033" y="204"/>
                    </a:cubicBezTo>
                    <a:close/>
                    <a:moveTo>
                      <a:pt x="2033" y="1"/>
                    </a:moveTo>
                    <a:cubicBezTo>
                      <a:pt x="1271" y="1"/>
                      <a:pt x="636" y="636"/>
                      <a:pt x="636" y="1373"/>
                    </a:cubicBezTo>
                    <a:cubicBezTo>
                      <a:pt x="636" y="1780"/>
                      <a:pt x="864" y="2110"/>
                      <a:pt x="1169" y="2415"/>
                    </a:cubicBezTo>
                    <a:cubicBezTo>
                      <a:pt x="864" y="2542"/>
                      <a:pt x="534" y="2847"/>
                      <a:pt x="432" y="3050"/>
                    </a:cubicBezTo>
                    <a:cubicBezTo>
                      <a:pt x="331" y="3178"/>
                      <a:pt x="331" y="3178"/>
                      <a:pt x="229" y="3279"/>
                    </a:cubicBezTo>
                    <a:cubicBezTo>
                      <a:pt x="127" y="3584"/>
                      <a:pt x="0" y="3915"/>
                      <a:pt x="0" y="4321"/>
                    </a:cubicBezTo>
                    <a:cubicBezTo>
                      <a:pt x="0" y="4957"/>
                      <a:pt x="1068" y="5287"/>
                      <a:pt x="2033" y="5287"/>
                    </a:cubicBezTo>
                    <a:cubicBezTo>
                      <a:pt x="3075" y="5287"/>
                      <a:pt x="4143" y="4957"/>
                      <a:pt x="4143" y="4321"/>
                    </a:cubicBezTo>
                    <a:cubicBezTo>
                      <a:pt x="4143" y="3915"/>
                      <a:pt x="4041" y="3584"/>
                      <a:pt x="3940" y="3279"/>
                    </a:cubicBezTo>
                    <a:cubicBezTo>
                      <a:pt x="3813" y="3178"/>
                      <a:pt x="3813" y="3178"/>
                      <a:pt x="3711" y="3050"/>
                    </a:cubicBezTo>
                    <a:cubicBezTo>
                      <a:pt x="3609" y="2847"/>
                      <a:pt x="3304" y="2542"/>
                      <a:pt x="2974" y="2415"/>
                    </a:cubicBezTo>
                    <a:cubicBezTo>
                      <a:pt x="3304" y="2110"/>
                      <a:pt x="3508" y="1780"/>
                      <a:pt x="3508" y="1373"/>
                    </a:cubicBezTo>
                    <a:cubicBezTo>
                      <a:pt x="3508" y="636"/>
                      <a:pt x="2872" y="1"/>
                      <a:pt x="20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1"/>
              <p:cNvSpPr/>
              <p:nvPr/>
            </p:nvSpPr>
            <p:spPr>
              <a:xfrm>
                <a:off x="7195850" y="3229425"/>
                <a:ext cx="124550" cy="106125"/>
              </a:xfrm>
              <a:custGeom>
                <a:rect b="b" l="l" r="r" t="t"/>
                <a:pathLst>
                  <a:path extrusionOk="0" h="4245" w="4982">
                    <a:moveTo>
                      <a:pt x="1373" y="1703"/>
                    </a:moveTo>
                    <a:cubicBezTo>
                      <a:pt x="1475" y="1703"/>
                      <a:pt x="1475" y="1805"/>
                      <a:pt x="1475" y="1805"/>
                    </a:cubicBezTo>
                    <a:cubicBezTo>
                      <a:pt x="1475" y="1906"/>
                      <a:pt x="1475" y="2008"/>
                      <a:pt x="1373" y="2008"/>
                    </a:cubicBezTo>
                    <a:cubicBezTo>
                      <a:pt x="1271" y="2008"/>
                      <a:pt x="1271" y="1906"/>
                      <a:pt x="1271" y="1805"/>
                    </a:cubicBezTo>
                    <a:cubicBezTo>
                      <a:pt x="1271" y="1805"/>
                      <a:pt x="1271" y="1703"/>
                      <a:pt x="1373" y="1703"/>
                    </a:cubicBezTo>
                    <a:close/>
                    <a:moveTo>
                      <a:pt x="2440" y="1703"/>
                    </a:moveTo>
                    <a:cubicBezTo>
                      <a:pt x="2542" y="1703"/>
                      <a:pt x="2644" y="1805"/>
                      <a:pt x="2644" y="1805"/>
                    </a:cubicBezTo>
                    <a:cubicBezTo>
                      <a:pt x="2644" y="1906"/>
                      <a:pt x="2542" y="2008"/>
                      <a:pt x="2440" y="2008"/>
                    </a:cubicBezTo>
                    <a:cubicBezTo>
                      <a:pt x="2440" y="2008"/>
                      <a:pt x="2313" y="1906"/>
                      <a:pt x="2313" y="1805"/>
                    </a:cubicBezTo>
                    <a:lnTo>
                      <a:pt x="2440" y="1703"/>
                    </a:lnTo>
                    <a:close/>
                    <a:moveTo>
                      <a:pt x="3584" y="1703"/>
                    </a:moveTo>
                    <a:cubicBezTo>
                      <a:pt x="3711" y="1703"/>
                      <a:pt x="3711" y="1805"/>
                      <a:pt x="3711" y="1805"/>
                    </a:cubicBezTo>
                    <a:cubicBezTo>
                      <a:pt x="3711" y="1906"/>
                      <a:pt x="3711" y="2008"/>
                      <a:pt x="3584" y="2008"/>
                    </a:cubicBezTo>
                    <a:cubicBezTo>
                      <a:pt x="3482" y="2008"/>
                      <a:pt x="3482" y="1906"/>
                      <a:pt x="3482" y="1805"/>
                    </a:cubicBezTo>
                    <a:cubicBezTo>
                      <a:pt x="3482" y="1805"/>
                      <a:pt x="3482" y="1703"/>
                      <a:pt x="3584" y="1703"/>
                    </a:cubicBezTo>
                    <a:close/>
                    <a:moveTo>
                      <a:pt x="1373" y="1500"/>
                    </a:moveTo>
                    <a:cubicBezTo>
                      <a:pt x="1170" y="1500"/>
                      <a:pt x="1043" y="1601"/>
                      <a:pt x="1043" y="1805"/>
                    </a:cubicBezTo>
                    <a:cubicBezTo>
                      <a:pt x="1043" y="2008"/>
                      <a:pt x="1170" y="2237"/>
                      <a:pt x="1373" y="2237"/>
                    </a:cubicBezTo>
                    <a:cubicBezTo>
                      <a:pt x="1576" y="2237"/>
                      <a:pt x="1678" y="2008"/>
                      <a:pt x="1678" y="1805"/>
                    </a:cubicBezTo>
                    <a:cubicBezTo>
                      <a:pt x="1678" y="1601"/>
                      <a:pt x="1576" y="1500"/>
                      <a:pt x="1373" y="1500"/>
                    </a:cubicBezTo>
                    <a:close/>
                    <a:moveTo>
                      <a:pt x="2440" y="1500"/>
                    </a:moveTo>
                    <a:cubicBezTo>
                      <a:pt x="2313" y="1500"/>
                      <a:pt x="2110" y="1601"/>
                      <a:pt x="2110" y="1805"/>
                    </a:cubicBezTo>
                    <a:cubicBezTo>
                      <a:pt x="2110" y="2008"/>
                      <a:pt x="2313" y="2237"/>
                      <a:pt x="2440" y="2237"/>
                    </a:cubicBezTo>
                    <a:cubicBezTo>
                      <a:pt x="2644" y="2237"/>
                      <a:pt x="2847" y="2008"/>
                      <a:pt x="2847" y="1805"/>
                    </a:cubicBezTo>
                    <a:cubicBezTo>
                      <a:pt x="2847" y="1601"/>
                      <a:pt x="2644" y="1500"/>
                      <a:pt x="2440" y="1500"/>
                    </a:cubicBezTo>
                    <a:close/>
                    <a:moveTo>
                      <a:pt x="3584" y="1500"/>
                    </a:moveTo>
                    <a:cubicBezTo>
                      <a:pt x="3381" y="1500"/>
                      <a:pt x="3279" y="1601"/>
                      <a:pt x="3279" y="1805"/>
                    </a:cubicBezTo>
                    <a:cubicBezTo>
                      <a:pt x="3279" y="2008"/>
                      <a:pt x="3381" y="2237"/>
                      <a:pt x="3584" y="2237"/>
                    </a:cubicBezTo>
                    <a:cubicBezTo>
                      <a:pt x="3813" y="2237"/>
                      <a:pt x="3915" y="2008"/>
                      <a:pt x="3915" y="1805"/>
                    </a:cubicBezTo>
                    <a:cubicBezTo>
                      <a:pt x="3915" y="1601"/>
                      <a:pt x="3813" y="1500"/>
                      <a:pt x="3584" y="1500"/>
                    </a:cubicBezTo>
                    <a:close/>
                    <a:moveTo>
                      <a:pt x="2440" y="229"/>
                    </a:moveTo>
                    <a:cubicBezTo>
                      <a:pt x="2542" y="229"/>
                      <a:pt x="2644" y="331"/>
                      <a:pt x="2745" y="331"/>
                    </a:cubicBezTo>
                    <a:cubicBezTo>
                      <a:pt x="3482" y="331"/>
                      <a:pt x="4347" y="635"/>
                      <a:pt x="4652" y="1373"/>
                    </a:cubicBezTo>
                    <a:cubicBezTo>
                      <a:pt x="4753" y="1500"/>
                      <a:pt x="4753" y="1703"/>
                      <a:pt x="4753" y="1805"/>
                    </a:cubicBezTo>
                    <a:cubicBezTo>
                      <a:pt x="4753" y="2643"/>
                      <a:pt x="4016" y="3406"/>
                      <a:pt x="3381" y="3812"/>
                    </a:cubicBezTo>
                    <a:cubicBezTo>
                      <a:pt x="3279" y="3812"/>
                      <a:pt x="3177" y="3914"/>
                      <a:pt x="3076" y="3914"/>
                    </a:cubicBezTo>
                    <a:cubicBezTo>
                      <a:pt x="3177" y="3711"/>
                      <a:pt x="3279" y="3609"/>
                      <a:pt x="3381" y="3406"/>
                    </a:cubicBezTo>
                    <a:lnTo>
                      <a:pt x="3482" y="3177"/>
                    </a:lnTo>
                    <a:lnTo>
                      <a:pt x="3279" y="3177"/>
                    </a:lnTo>
                    <a:cubicBezTo>
                      <a:pt x="3076" y="3279"/>
                      <a:pt x="2745" y="3279"/>
                      <a:pt x="2440" y="3279"/>
                    </a:cubicBezTo>
                    <a:cubicBezTo>
                      <a:pt x="1271" y="3279"/>
                      <a:pt x="204" y="2643"/>
                      <a:pt x="204" y="1805"/>
                    </a:cubicBezTo>
                    <a:cubicBezTo>
                      <a:pt x="204" y="966"/>
                      <a:pt x="1271" y="229"/>
                      <a:pt x="2440" y="229"/>
                    </a:cubicBezTo>
                    <a:close/>
                    <a:moveTo>
                      <a:pt x="2440" y="0"/>
                    </a:moveTo>
                    <a:cubicBezTo>
                      <a:pt x="1170" y="0"/>
                      <a:pt x="0" y="864"/>
                      <a:pt x="0" y="1805"/>
                    </a:cubicBezTo>
                    <a:cubicBezTo>
                      <a:pt x="0" y="2770"/>
                      <a:pt x="1170" y="3507"/>
                      <a:pt x="2440" y="3507"/>
                    </a:cubicBezTo>
                    <a:lnTo>
                      <a:pt x="3076" y="3507"/>
                    </a:lnTo>
                    <a:cubicBezTo>
                      <a:pt x="3076" y="3609"/>
                      <a:pt x="2949" y="3711"/>
                      <a:pt x="2949" y="3711"/>
                    </a:cubicBezTo>
                    <a:lnTo>
                      <a:pt x="2847" y="3812"/>
                    </a:lnTo>
                    <a:cubicBezTo>
                      <a:pt x="2745" y="3914"/>
                      <a:pt x="2644" y="4041"/>
                      <a:pt x="2644" y="4143"/>
                    </a:cubicBezTo>
                    <a:cubicBezTo>
                      <a:pt x="2644" y="4143"/>
                      <a:pt x="2644" y="4245"/>
                      <a:pt x="2745" y="4245"/>
                    </a:cubicBezTo>
                    <a:lnTo>
                      <a:pt x="2847" y="4245"/>
                    </a:lnTo>
                    <a:cubicBezTo>
                      <a:pt x="2847" y="4245"/>
                      <a:pt x="2949" y="4245"/>
                      <a:pt x="3076" y="4143"/>
                    </a:cubicBezTo>
                    <a:cubicBezTo>
                      <a:pt x="3279" y="4143"/>
                      <a:pt x="3381" y="4041"/>
                      <a:pt x="3482" y="4041"/>
                    </a:cubicBezTo>
                    <a:cubicBezTo>
                      <a:pt x="4220" y="3609"/>
                      <a:pt x="4982" y="2770"/>
                      <a:pt x="4982" y="1805"/>
                    </a:cubicBezTo>
                    <a:cubicBezTo>
                      <a:pt x="4982" y="1601"/>
                      <a:pt x="4855" y="1500"/>
                      <a:pt x="4855" y="1271"/>
                    </a:cubicBezTo>
                    <a:cubicBezTo>
                      <a:pt x="4550" y="534"/>
                      <a:pt x="3584" y="102"/>
                      <a:pt x="2745" y="102"/>
                    </a:cubicBezTo>
                    <a:cubicBezTo>
                      <a:pt x="2644" y="102"/>
                      <a:pt x="2542" y="0"/>
                      <a:pt x="24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1"/>
              <p:cNvSpPr/>
              <p:nvPr/>
            </p:nvSpPr>
            <p:spPr>
              <a:xfrm>
                <a:off x="7251125" y="3190025"/>
                <a:ext cx="21625" cy="36875"/>
              </a:xfrm>
              <a:custGeom>
                <a:rect b="b" l="l" r="r" t="t"/>
                <a:pathLst>
                  <a:path extrusionOk="0" h="1475" w="865">
                    <a:moveTo>
                      <a:pt x="636" y="0"/>
                    </a:moveTo>
                    <a:lnTo>
                      <a:pt x="1" y="636"/>
                    </a:lnTo>
                    <a:lnTo>
                      <a:pt x="1" y="737"/>
                    </a:lnTo>
                    <a:lnTo>
                      <a:pt x="636" y="1373"/>
                    </a:lnTo>
                    <a:lnTo>
                      <a:pt x="738" y="1474"/>
                    </a:lnTo>
                    <a:lnTo>
                      <a:pt x="738" y="1373"/>
                    </a:lnTo>
                    <a:cubicBezTo>
                      <a:pt x="865" y="1373"/>
                      <a:pt x="865" y="1271"/>
                      <a:pt x="738" y="1271"/>
                    </a:cubicBezTo>
                    <a:lnTo>
                      <a:pt x="331" y="839"/>
                    </a:lnTo>
                    <a:lnTo>
                      <a:pt x="229" y="737"/>
                    </a:lnTo>
                    <a:lnTo>
                      <a:pt x="331" y="636"/>
                    </a:lnTo>
                    <a:lnTo>
                      <a:pt x="738" y="102"/>
                    </a:lnTo>
                    <a:cubicBezTo>
                      <a:pt x="865" y="102"/>
                      <a:pt x="865" y="0"/>
                      <a:pt x="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7352150" y="3314550"/>
                <a:ext cx="36875" cy="21000"/>
              </a:xfrm>
              <a:custGeom>
                <a:rect b="b" l="l" r="r" t="t"/>
                <a:pathLst>
                  <a:path extrusionOk="0" h="840" w="1475">
                    <a:moveTo>
                      <a:pt x="636" y="1"/>
                    </a:moveTo>
                    <a:lnTo>
                      <a:pt x="102" y="636"/>
                    </a:lnTo>
                    <a:cubicBezTo>
                      <a:pt x="1" y="636"/>
                      <a:pt x="1" y="738"/>
                      <a:pt x="102" y="840"/>
                    </a:cubicBezTo>
                    <a:lnTo>
                      <a:pt x="204" y="840"/>
                    </a:lnTo>
                    <a:lnTo>
                      <a:pt x="636" y="306"/>
                    </a:lnTo>
                    <a:lnTo>
                      <a:pt x="738" y="204"/>
                    </a:lnTo>
                    <a:lnTo>
                      <a:pt x="839" y="306"/>
                    </a:lnTo>
                    <a:lnTo>
                      <a:pt x="1373" y="840"/>
                    </a:lnTo>
                    <a:lnTo>
                      <a:pt x="1475" y="840"/>
                    </a:lnTo>
                    <a:lnTo>
                      <a:pt x="1475" y="636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7126600" y="3317100"/>
                <a:ext cx="37500" cy="21000"/>
              </a:xfrm>
              <a:custGeom>
                <a:rect b="b" l="l" r="r" t="t"/>
                <a:pathLst>
                  <a:path extrusionOk="0" h="840" w="1500">
                    <a:moveTo>
                      <a:pt x="0" y="0"/>
                    </a:moveTo>
                    <a:lnTo>
                      <a:pt x="0" y="204"/>
                    </a:lnTo>
                    <a:lnTo>
                      <a:pt x="636" y="839"/>
                    </a:lnTo>
                    <a:lnTo>
                      <a:pt x="864" y="839"/>
                    </a:lnTo>
                    <a:lnTo>
                      <a:pt x="1500" y="204"/>
                    </a:lnTo>
                    <a:lnTo>
                      <a:pt x="1500" y="0"/>
                    </a:lnTo>
                    <a:lnTo>
                      <a:pt x="1271" y="0"/>
                    </a:lnTo>
                    <a:lnTo>
                      <a:pt x="864" y="534"/>
                    </a:lnTo>
                    <a:lnTo>
                      <a:pt x="763" y="636"/>
                    </a:lnTo>
                    <a:lnTo>
                      <a:pt x="636" y="407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2" name="Google Shape;872;p31"/>
          <p:cNvGrpSpPr/>
          <p:nvPr/>
        </p:nvGrpSpPr>
        <p:grpSpPr>
          <a:xfrm>
            <a:off x="1069465" y="3617388"/>
            <a:ext cx="1669800" cy="1077025"/>
            <a:chOff x="1069465" y="3617388"/>
            <a:chExt cx="1669800" cy="1077025"/>
          </a:xfrm>
        </p:grpSpPr>
        <p:sp>
          <p:nvSpPr>
            <p:cNvPr id="873" name="Google Shape;873;p31"/>
            <p:cNvSpPr txBox="1"/>
            <p:nvPr/>
          </p:nvSpPr>
          <p:spPr>
            <a:xfrm>
              <a:off x="1069465" y="3617388"/>
              <a:ext cx="1669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Spring Planning</a:t>
              </a:r>
              <a:endParaRPr sz="170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74" name="Google Shape;874;p31"/>
            <p:cNvSpPr txBox="1"/>
            <p:nvPr/>
          </p:nvSpPr>
          <p:spPr>
            <a:xfrm>
              <a:off x="1069465" y="3960913"/>
              <a:ext cx="1669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5" name="Google Shape;875;p31"/>
          <p:cNvGrpSpPr/>
          <p:nvPr/>
        </p:nvGrpSpPr>
        <p:grpSpPr>
          <a:xfrm>
            <a:off x="4642188" y="3617388"/>
            <a:ext cx="1665300" cy="1077038"/>
            <a:chOff x="4647837" y="3617388"/>
            <a:chExt cx="1665300" cy="1077038"/>
          </a:xfrm>
        </p:grpSpPr>
        <p:sp>
          <p:nvSpPr>
            <p:cNvPr id="876" name="Google Shape;876;p31"/>
            <p:cNvSpPr txBox="1"/>
            <p:nvPr/>
          </p:nvSpPr>
          <p:spPr>
            <a:xfrm>
              <a:off x="4650084" y="3617388"/>
              <a:ext cx="1660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Review</a:t>
              </a:r>
              <a:endParaRPr sz="170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77" name="Google Shape;877;p31"/>
            <p:cNvSpPr txBox="1"/>
            <p:nvPr/>
          </p:nvSpPr>
          <p:spPr>
            <a:xfrm>
              <a:off x="4647837" y="3960925"/>
              <a:ext cx="16653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also high temperatures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8" name="Google Shape;878;p31"/>
          <p:cNvGrpSpPr/>
          <p:nvPr/>
        </p:nvGrpSpPr>
        <p:grpSpPr>
          <a:xfrm>
            <a:off x="6424050" y="3617388"/>
            <a:ext cx="1669800" cy="1077038"/>
            <a:chOff x="6424050" y="3617388"/>
            <a:chExt cx="1669800" cy="1077038"/>
          </a:xfrm>
        </p:grpSpPr>
        <p:sp>
          <p:nvSpPr>
            <p:cNvPr id="879" name="Google Shape;879;p31"/>
            <p:cNvSpPr txBox="1"/>
            <p:nvPr/>
          </p:nvSpPr>
          <p:spPr>
            <a:xfrm>
              <a:off x="6428552" y="3617388"/>
              <a:ext cx="1660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77EAD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Spring Sum up</a:t>
              </a:r>
              <a:endParaRPr sz="1700">
                <a:solidFill>
                  <a:srgbClr val="77EAD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80" name="Google Shape;880;p31"/>
            <p:cNvSpPr txBox="1"/>
            <p:nvPr/>
          </p:nvSpPr>
          <p:spPr>
            <a:xfrm>
              <a:off x="6424050" y="3960925"/>
              <a:ext cx="1669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1" name="Google Shape;881;p31"/>
          <p:cNvGrpSpPr/>
          <p:nvPr/>
        </p:nvGrpSpPr>
        <p:grpSpPr>
          <a:xfrm>
            <a:off x="2855826" y="3617388"/>
            <a:ext cx="1669800" cy="1077025"/>
            <a:chOff x="2876574" y="3617388"/>
            <a:chExt cx="1669800" cy="1077025"/>
          </a:xfrm>
        </p:grpSpPr>
        <p:sp>
          <p:nvSpPr>
            <p:cNvPr id="882" name="Google Shape;882;p31"/>
            <p:cNvSpPr txBox="1"/>
            <p:nvPr/>
          </p:nvSpPr>
          <p:spPr>
            <a:xfrm>
              <a:off x="2878824" y="3617388"/>
              <a:ext cx="1665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8BA2D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Scrum Process</a:t>
              </a:r>
              <a:endParaRPr sz="1700">
                <a:solidFill>
                  <a:srgbClr val="8BA2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83" name="Google Shape;883;p31"/>
            <p:cNvSpPr txBox="1"/>
            <p:nvPr/>
          </p:nvSpPr>
          <p:spPr>
            <a:xfrm>
              <a:off x="2876574" y="3960913"/>
              <a:ext cx="1669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2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Infographics</a:t>
            </a:r>
            <a:endParaRPr/>
          </a:p>
        </p:txBody>
      </p:sp>
      <p:grpSp>
        <p:nvGrpSpPr>
          <p:cNvPr id="889" name="Google Shape;889;p32"/>
          <p:cNvGrpSpPr/>
          <p:nvPr/>
        </p:nvGrpSpPr>
        <p:grpSpPr>
          <a:xfrm>
            <a:off x="2775150" y="977475"/>
            <a:ext cx="5911675" cy="943925"/>
            <a:chOff x="2775150" y="977475"/>
            <a:chExt cx="5911675" cy="943925"/>
          </a:xfrm>
        </p:grpSpPr>
        <p:sp>
          <p:nvSpPr>
            <p:cNvPr id="890" name="Google Shape;890;p32"/>
            <p:cNvSpPr/>
            <p:nvPr/>
          </p:nvSpPr>
          <p:spPr>
            <a:xfrm>
              <a:off x="3345775" y="1123625"/>
              <a:ext cx="3682856" cy="648825"/>
            </a:xfrm>
            <a:custGeom>
              <a:rect b="b" l="l" r="r" t="t"/>
              <a:pathLst>
                <a:path extrusionOk="0" h="25953" w="135424">
                  <a:moveTo>
                    <a:pt x="1" y="0"/>
                  </a:moveTo>
                  <a:lnTo>
                    <a:pt x="1" y="13034"/>
                  </a:lnTo>
                  <a:lnTo>
                    <a:pt x="1" y="25953"/>
                  </a:lnTo>
                  <a:lnTo>
                    <a:pt x="122504" y="25953"/>
                  </a:lnTo>
                  <a:cubicBezTo>
                    <a:pt x="129626" y="25953"/>
                    <a:pt x="135423" y="20155"/>
                    <a:pt x="135423" y="13034"/>
                  </a:cubicBezTo>
                  <a:cubicBezTo>
                    <a:pt x="135423" y="5798"/>
                    <a:pt x="129626" y="0"/>
                    <a:pt x="1225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2775150" y="977475"/>
              <a:ext cx="986650" cy="943925"/>
            </a:xfrm>
            <a:custGeom>
              <a:rect b="b" l="l" r="r" t="t"/>
              <a:pathLst>
                <a:path extrusionOk="0" h="37757" w="39466">
                  <a:moveTo>
                    <a:pt x="19219" y="3655"/>
                  </a:moveTo>
                  <a:cubicBezTo>
                    <a:pt x="20452" y="3655"/>
                    <a:pt x="21205" y="4500"/>
                    <a:pt x="22072" y="5367"/>
                  </a:cubicBezTo>
                  <a:cubicBezTo>
                    <a:pt x="23100" y="6417"/>
                    <a:pt x="24058" y="7467"/>
                    <a:pt x="25108" y="8494"/>
                  </a:cubicBezTo>
                  <a:cubicBezTo>
                    <a:pt x="27573" y="10891"/>
                    <a:pt x="30061" y="13356"/>
                    <a:pt x="32526" y="15821"/>
                  </a:cubicBezTo>
                  <a:cubicBezTo>
                    <a:pt x="33097" y="16392"/>
                    <a:pt x="33850" y="17054"/>
                    <a:pt x="34238" y="17830"/>
                  </a:cubicBezTo>
                  <a:cubicBezTo>
                    <a:pt x="34809" y="19336"/>
                    <a:pt x="33942" y="20386"/>
                    <a:pt x="33006" y="21345"/>
                  </a:cubicBezTo>
                  <a:lnTo>
                    <a:pt x="25108" y="29242"/>
                  </a:lnTo>
                  <a:cubicBezTo>
                    <a:pt x="23737" y="30614"/>
                    <a:pt x="21385" y="33932"/>
                    <a:pt x="19036" y="33932"/>
                  </a:cubicBezTo>
                  <a:cubicBezTo>
                    <a:pt x="18453" y="33932"/>
                    <a:pt x="17870" y="33727"/>
                    <a:pt x="17302" y="33237"/>
                  </a:cubicBezTo>
                  <a:lnTo>
                    <a:pt x="17302" y="33237"/>
                  </a:lnTo>
                  <a:cubicBezTo>
                    <a:pt x="17302" y="33237"/>
                    <a:pt x="17302" y="33237"/>
                    <a:pt x="17302" y="33237"/>
                  </a:cubicBezTo>
                  <a:cubicBezTo>
                    <a:pt x="13399" y="29242"/>
                    <a:pt x="9404" y="25248"/>
                    <a:pt x="5410" y="21253"/>
                  </a:cubicBezTo>
                  <a:cubicBezTo>
                    <a:pt x="4474" y="20386"/>
                    <a:pt x="3698" y="19245"/>
                    <a:pt x="4269" y="17830"/>
                  </a:cubicBezTo>
                  <a:cubicBezTo>
                    <a:pt x="4565" y="17054"/>
                    <a:pt x="5410" y="16392"/>
                    <a:pt x="6095" y="15730"/>
                  </a:cubicBezTo>
                  <a:lnTo>
                    <a:pt x="13513" y="8312"/>
                  </a:lnTo>
                  <a:cubicBezTo>
                    <a:pt x="14837" y="6988"/>
                    <a:pt x="17119" y="3655"/>
                    <a:pt x="19219" y="3655"/>
                  </a:cubicBezTo>
                  <a:close/>
                  <a:moveTo>
                    <a:pt x="19394" y="1"/>
                  </a:moveTo>
                  <a:cubicBezTo>
                    <a:pt x="17419" y="1"/>
                    <a:pt x="15471" y="962"/>
                    <a:pt x="13878" y="2605"/>
                  </a:cubicBezTo>
                  <a:cubicBezTo>
                    <a:pt x="11116" y="5367"/>
                    <a:pt x="8377" y="8129"/>
                    <a:pt x="5615" y="10891"/>
                  </a:cubicBezTo>
                  <a:cubicBezTo>
                    <a:pt x="3242" y="13265"/>
                    <a:pt x="0" y="15547"/>
                    <a:pt x="274" y="19336"/>
                  </a:cubicBezTo>
                  <a:cubicBezTo>
                    <a:pt x="571" y="23057"/>
                    <a:pt x="4657" y="25910"/>
                    <a:pt x="7122" y="28284"/>
                  </a:cubicBezTo>
                  <a:cubicBezTo>
                    <a:pt x="9545" y="30796"/>
                    <a:pt x="12033" y="33286"/>
                    <a:pt x="14459" y="35691"/>
                  </a:cubicBezTo>
                  <a:lnTo>
                    <a:pt x="14459" y="35691"/>
                  </a:lnTo>
                  <a:cubicBezTo>
                    <a:pt x="14517" y="35757"/>
                    <a:pt x="14582" y="35822"/>
                    <a:pt x="14654" y="35884"/>
                  </a:cubicBezTo>
                  <a:cubicBezTo>
                    <a:pt x="14654" y="35884"/>
                    <a:pt x="14654" y="35884"/>
                    <a:pt x="14654" y="35884"/>
                  </a:cubicBezTo>
                  <a:lnTo>
                    <a:pt x="14654" y="35884"/>
                  </a:lnTo>
                  <a:cubicBezTo>
                    <a:pt x="14744" y="35974"/>
                    <a:pt x="14836" y="36052"/>
                    <a:pt x="14930" y="36118"/>
                  </a:cubicBezTo>
                  <a:lnTo>
                    <a:pt x="14930" y="36118"/>
                  </a:lnTo>
                  <a:cubicBezTo>
                    <a:pt x="16235" y="37172"/>
                    <a:pt x="17795" y="37756"/>
                    <a:pt x="19360" y="37756"/>
                  </a:cubicBezTo>
                  <a:cubicBezTo>
                    <a:pt x="20616" y="37756"/>
                    <a:pt x="21875" y="37380"/>
                    <a:pt x="23008" y="36569"/>
                  </a:cubicBezTo>
                  <a:cubicBezTo>
                    <a:pt x="23876" y="35999"/>
                    <a:pt x="24538" y="35131"/>
                    <a:pt x="25291" y="34469"/>
                  </a:cubicBezTo>
                  <a:cubicBezTo>
                    <a:pt x="28144" y="31525"/>
                    <a:pt x="30997" y="28672"/>
                    <a:pt x="33942" y="25819"/>
                  </a:cubicBezTo>
                  <a:cubicBezTo>
                    <a:pt x="36612" y="23148"/>
                    <a:pt x="39465" y="20295"/>
                    <a:pt x="37571" y="16118"/>
                  </a:cubicBezTo>
                  <a:cubicBezTo>
                    <a:pt x="36338" y="13447"/>
                    <a:pt x="33280" y="11256"/>
                    <a:pt x="31294" y="9179"/>
                  </a:cubicBezTo>
                  <a:cubicBezTo>
                    <a:pt x="28806" y="6782"/>
                    <a:pt x="26432" y="4317"/>
                    <a:pt x="23967" y="1943"/>
                  </a:cubicBezTo>
                  <a:cubicBezTo>
                    <a:pt x="22535" y="602"/>
                    <a:pt x="20956" y="1"/>
                    <a:pt x="19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2817950" y="1022475"/>
              <a:ext cx="874800" cy="852850"/>
            </a:xfrm>
            <a:custGeom>
              <a:rect b="b" l="l" r="r" t="t"/>
              <a:pathLst>
                <a:path extrusionOk="0" h="34114" w="34992">
                  <a:moveTo>
                    <a:pt x="17530" y="1"/>
                  </a:moveTo>
                  <a:cubicBezTo>
                    <a:pt x="16355" y="1"/>
                    <a:pt x="15168" y="429"/>
                    <a:pt x="14266" y="1285"/>
                  </a:cubicBezTo>
                  <a:lnTo>
                    <a:pt x="1803" y="13838"/>
                  </a:lnTo>
                  <a:cubicBezTo>
                    <a:pt x="0" y="15550"/>
                    <a:pt x="0" y="18495"/>
                    <a:pt x="1803" y="20298"/>
                  </a:cubicBezTo>
                  <a:lnTo>
                    <a:pt x="14266" y="32761"/>
                  </a:lnTo>
                  <a:cubicBezTo>
                    <a:pt x="15168" y="33662"/>
                    <a:pt x="16355" y="34113"/>
                    <a:pt x="17530" y="34113"/>
                  </a:cubicBezTo>
                  <a:cubicBezTo>
                    <a:pt x="18706" y="34113"/>
                    <a:pt x="19870" y="33662"/>
                    <a:pt x="20726" y="32761"/>
                  </a:cubicBezTo>
                  <a:lnTo>
                    <a:pt x="33280" y="20298"/>
                  </a:lnTo>
                  <a:cubicBezTo>
                    <a:pt x="34991" y="18495"/>
                    <a:pt x="34991" y="15550"/>
                    <a:pt x="33280" y="13838"/>
                  </a:cubicBezTo>
                  <a:lnTo>
                    <a:pt x="20726" y="1285"/>
                  </a:lnTo>
                  <a:cubicBezTo>
                    <a:pt x="19870" y="429"/>
                    <a:pt x="18706" y="1"/>
                    <a:pt x="17530" y="1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3462252" y="1182837"/>
              <a:ext cx="3449901" cy="530400"/>
            </a:xfrm>
            <a:custGeom>
              <a:rect b="b" l="l" r="r" t="t"/>
              <a:pathLst>
                <a:path extrusionOk="0" h="27766" w="80333">
                  <a:moveTo>
                    <a:pt x="1" y="0"/>
                  </a:moveTo>
                  <a:lnTo>
                    <a:pt x="1" y="27766"/>
                  </a:lnTo>
                  <a:lnTo>
                    <a:pt x="80332" y="27766"/>
                  </a:lnTo>
                  <a:lnTo>
                    <a:pt x="80332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457200" spcFirstLastPara="1" rIns="45720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Jupiter is a gas giant and also the biggest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7139425" y="1125350"/>
              <a:ext cx="1547400" cy="647100"/>
            </a:xfrm>
            <a:prstGeom prst="roundRect">
              <a:avLst>
                <a:gd fmla="val 50000" name="adj"/>
              </a:avLst>
            </a:pr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95" name="Google Shape;895;p32"/>
          <p:cNvGrpSpPr/>
          <p:nvPr/>
        </p:nvGrpSpPr>
        <p:grpSpPr>
          <a:xfrm>
            <a:off x="2782000" y="1677625"/>
            <a:ext cx="5904825" cy="945000"/>
            <a:chOff x="2782000" y="1670750"/>
            <a:chExt cx="5904825" cy="945000"/>
          </a:xfrm>
        </p:grpSpPr>
        <p:sp>
          <p:nvSpPr>
            <p:cNvPr id="896" name="Google Shape;896;p32"/>
            <p:cNvSpPr/>
            <p:nvPr/>
          </p:nvSpPr>
          <p:spPr>
            <a:xfrm>
              <a:off x="3215100" y="1817500"/>
              <a:ext cx="3813400" cy="649425"/>
            </a:xfrm>
            <a:custGeom>
              <a:rect b="b" l="l" r="r" t="t"/>
              <a:pathLst>
                <a:path extrusionOk="0" h="25977" w="140651">
                  <a:moveTo>
                    <a:pt x="1" y="1"/>
                  </a:moveTo>
                  <a:lnTo>
                    <a:pt x="1" y="25976"/>
                  </a:lnTo>
                  <a:lnTo>
                    <a:pt x="128964" y="25976"/>
                  </a:lnTo>
                  <a:cubicBezTo>
                    <a:pt x="135423" y="25976"/>
                    <a:pt x="140650" y="20749"/>
                    <a:pt x="140650" y="14267"/>
                  </a:cubicBezTo>
                  <a:lnTo>
                    <a:pt x="140650" y="11710"/>
                  </a:lnTo>
                  <a:cubicBezTo>
                    <a:pt x="140650" y="5251"/>
                    <a:pt x="135423" y="1"/>
                    <a:pt x="1289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2782000" y="1670750"/>
              <a:ext cx="987200" cy="945000"/>
            </a:xfrm>
            <a:custGeom>
              <a:rect b="b" l="l" r="r" t="t"/>
              <a:pathLst>
                <a:path extrusionOk="0" h="37800" w="39488">
                  <a:moveTo>
                    <a:pt x="19219" y="3703"/>
                  </a:moveTo>
                  <a:cubicBezTo>
                    <a:pt x="20452" y="3703"/>
                    <a:pt x="21228" y="4547"/>
                    <a:pt x="21981" y="5414"/>
                  </a:cubicBezTo>
                  <a:cubicBezTo>
                    <a:pt x="23031" y="6442"/>
                    <a:pt x="24081" y="7400"/>
                    <a:pt x="25108" y="8450"/>
                  </a:cubicBezTo>
                  <a:cubicBezTo>
                    <a:pt x="27505" y="10915"/>
                    <a:pt x="29970" y="13403"/>
                    <a:pt x="32435" y="15868"/>
                  </a:cubicBezTo>
                  <a:cubicBezTo>
                    <a:pt x="33006" y="16439"/>
                    <a:pt x="33873" y="17101"/>
                    <a:pt x="34147" y="17854"/>
                  </a:cubicBezTo>
                  <a:cubicBezTo>
                    <a:pt x="34718" y="19292"/>
                    <a:pt x="33873" y="20433"/>
                    <a:pt x="32914" y="21392"/>
                  </a:cubicBezTo>
                  <a:lnTo>
                    <a:pt x="25108" y="29176"/>
                  </a:lnTo>
                  <a:cubicBezTo>
                    <a:pt x="23664" y="30619"/>
                    <a:pt x="21314" y="33965"/>
                    <a:pt x="19016" y="33965"/>
                  </a:cubicBezTo>
                  <a:cubicBezTo>
                    <a:pt x="18444" y="33965"/>
                    <a:pt x="17875" y="33757"/>
                    <a:pt x="17325" y="33261"/>
                  </a:cubicBezTo>
                  <a:lnTo>
                    <a:pt x="17325" y="33261"/>
                  </a:lnTo>
                  <a:cubicBezTo>
                    <a:pt x="17325" y="33261"/>
                    <a:pt x="17325" y="33261"/>
                    <a:pt x="17325" y="33261"/>
                  </a:cubicBezTo>
                  <a:lnTo>
                    <a:pt x="5341" y="21278"/>
                  </a:lnTo>
                  <a:cubicBezTo>
                    <a:pt x="4474" y="20342"/>
                    <a:pt x="3629" y="19292"/>
                    <a:pt x="4200" y="17854"/>
                  </a:cubicBezTo>
                  <a:cubicBezTo>
                    <a:pt x="4565" y="17010"/>
                    <a:pt x="5433" y="16348"/>
                    <a:pt x="6003" y="15777"/>
                  </a:cubicBezTo>
                  <a:lnTo>
                    <a:pt x="13421" y="8359"/>
                  </a:lnTo>
                  <a:cubicBezTo>
                    <a:pt x="14745" y="7012"/>
                    <a:pt x="17028" y="3703"/>
                    <a:pt x="19219" y="3703"/>
                  </a:cubicBezTo>
                  <a:close/>
                  <a:moveTo>
                    <a:pt x="19386" y="1"/>
                  </a:moveTo>
                  <a:cubicBezTo>
                    <a:pt x="17419" y="1"/>
                    <a:pt x="15463" y="999"/>
                    <a:pt x="13810" y="2653"/>
                  </a:cubicBezTo>
                  <a:cubicBezTo>
                    <a:pt x="11048" y="5414"/>
                    <a:pt x="8286" y="8153"/>
                    <a:pt x="5524" y="10915"/>
                  </a:cubicBezTo>
                  <a:cubicBezTo>
                    <a:pt x="3150" y="13289"/>
                    <a:pt x="0" y="15572"/>
                    <a:pt x="297" y="19384"/>
                  </a:cubicBezTo>
                  <a:cubicBezTo>
                    <a:pt x="571" y="22990"/>
                    <a:pt x="4679" y="25957"/>
                    <a:pt x="7053" y="28331"/>
                  </a:cubicBezTo>
                  <a:cubicBezTo>
                    <a:pt x="9439" y="30805"/>
                    <a:pt x="11931" y="33215"/>
                    <a:pt x="14407" y="35685"/>
                  </a:cubicBezTo>
                  <a:lnTo>
                    <a:pt x="14407" y="35685"/>
                  </a:lnTo>
                  <a:cubicBezTo>
                    <a:pt x="14478" y="35769"/>
                    <a:pt x="14560" y="35852"/>
                    <a:pt x="14654" y="35932"/>
                  </a:cubicBezTo>
                  <a:cubicBezTo>
                    <a:pt x="14654" y="35932"/>
                    <a:pt x="14654" y="35932"/>
                    <a:pt x="14654" y="35932"/>
                  </a:cubicBezTo>
                  <a:lnTo>
                    <a:pt x="14654" y="35932"/>
                  </a:lnTo>
                  <a:cubicBezTo>
                    <a:pt x="14719" y="35997"/>
                    <a:pt x="14785" y="36055"/>
                    <a:pt x="14852" y="36108"/>
                  </a:cubicBezTo>
                  <a:lnTo>
                    <a:pt x="14852" y="36108"/>
                  </a:lnTo>
                  <a:cubicBezTo>
                    <a:pt x="16123" y="37194"/>
                    <a:pt x="17711" y="37799"/>
                    <a:pt x="19302" y="37799"/>
                  </a:cubicBezTo>
                  <a:cubicBezTo>
                    <a:pt x="20566" y="37799"/>
                    <a:pt x="21831" y="37418"/>
                    <a:pt x="22940" y="36594"/>
                  </a:cubicBezTo>
                  <a:cubicBezTo>
                    <a:pt x="23784" y="35932"/>
                    <a:pt x="24537" y="35179"/>
                    <a:pt x="25222" y="34403"/>
                  </a:cubicBezTo>
                  <a:cubicBezTo>
                    <a:pt x="28167" y="31549"/>
                    <a:pt x="31020" y="28696"/>
                    <a:pt x="33873" y="25752"/>
                  </a:cubicBezTo>
                  <a:cubicBezTo>
                    <a:pt x="36521" y="23195"/>
                    <a:pt x="39488" y="20342"/>
                    <a:pt x="37571" y="16142"/>
                  </a:cubicBezTo>
                  <a:cubicBezTo>
                    <a:pt x="36338" y="13495"/>
                    <a:pt x="33211" y="11303"/>
                    <a:pt x="31202" y="9203"/>
                  </a:cubicBezTo>
                  <a:cubicBezTo>
                    <a:pt x="28737" y="6830"/>
                    <a:pt x="26363" y="4273"/>
                    <a:pt x="23875" y="1991"/>
                  </a:cubicBezTo>
                  <a:cubicBezTo>
                    <a:pt x="22464" y="610"/>
                    <a:pt x="20922" y="1"/>
                    <a:pt x="193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2824800" y="1714800"/>
              <a:ext cx="875375" cy="853250"/>
            </a:xfrm>
            <a:custGeom>
              <a:rect b="b" l="l" r="r" t="t"/>
              <a:pathLst>
                <a:path extrusionOk="0" h="34130" w="35015">
                  <a:moveTo>
                    <a:pt x="17473" y="0"/>
                  </a:moveTo>
                  <a:cubicBezTo>
                    <a:pt x="16292" y="0"/>
                    <a:pt x="15122" y="457"/>
                    <a:pt x="14266" y="1370"/>
                  </a:cubicBezTo>
                  <a:lnTo>
                    <a:pt x="1712" y="13810"/>
                  </a:lnTo>
                  <a:cubicBezTo>
                    <a:pt x="0" y="15636"/>
                    <a:pt x="0" y="18580"/>
                    <a:pt x="1712" y="20292"/>
                  </a:cubicBezTo>
                  <a:lnTo>
                    <a:pt x="14266" y="32846"/>
                  </a:lnTo>
                  <a:cubicBezTo>
                    <a:pt x="15122" y="33702"/>
                    <a:pt x="16292" y="34130"/>
                    <a:pt x="17473" y="34130"/>
                  </a:cubicBezTo>
                  <a:cubicBezTo>
                    <a:pt x="18654" y="34130"/>
                    <a:pt x="19847" y="33702"/>
                    <a:pt x="20748" y="32846"/>
                  </a:cubicBezTo>
                  <a:lnTo>
                    <a:pt x="33211" y="20292"/>
                  </a:lnTo>
                  <a:cubicBezTo>
                    <a:pt x="35014" y="18580"/>
                    <a:pt x="35014" y="15636"/>
                    <a:pt x="33211" y="13810"/>
                  </a:cubicBezTo>
                  <a:lnTo>
                    <a:pt x="20748" y="1370"/>
                  </a:lnTo>
                  <a:cubicBezTo>
                    <a:pt x="19847" y="457"/>
                    <a:pt x="18654" y="0"/>
                    <a:pt x="17473" y="0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3462252" y="1877012"/>
              <a:ext cx="3449901" cy="530400"/>
            </a:xfrm>
            <a:custGeom>
              <a:rect b="b" l="l" r="r" t="t"/>
              <a:pathLst>
                <a:path extrusionOk="0" h="27766" w="80333">
                  <a:moveTo>
                    <a:pt x="1" y="0"/>
                  </a:moveTo>
                  <a:lnTo>
                    <a:pt x="1" y="27766"/>
                  </a:lnTo>
                  <a:lnTo>
                    <a:pt x="80332" y="27766"/>
                  </a:lnTo>
                  <a:lnTo>
                    <a:pt x="80332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457200" spcFirstLastPara="1" rIns="45720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7139425" y="1819825"/>
              <a:ext cx="1547400" cy="647100"/>
            </a:xfrm>
            <a:prstGeom prst="roundRect">
              <a:avLst>
                <a:gd fmla="val 50000" name="adj"/>
              </a:avLst>
            </a:pr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01" name="Google Shape;901;p32"/>
          <p:cNvGrpSpPr/>
          <p:nvPr/>
        </p:nvGrpSpPr>
        <p:grpSpPr>
          <a:xfrm>
            <a:off x="2765450" y="2378850"/>
            <a:ext cx="5921375" cy="945000"/>
            <a:chOff x="2765450" y="2372050"/>
            <a:chExt cx="5921375" cy="945000"/>
          </a:xfrm>
        </p:grpSpPr>
        <p:sp>
          <p:nvSpPr>
            <p:cNvPr id="902" name="Google Shape;902;p32"/>
            <p:cNvSpPr/>
            <p:nvPr/>
          </p:nvSpPr>
          <p:spPr>
            <a:xfrm>
              <a:off x="3245925" y="2519400"/>
              <a:ext cx="3782681" cy="648825"/>
            </a:xfrm>
            <a:custGeom>
              <a:rect b="b" l="l" r="r" t="t"/>
              <a:pathLst>
                <a:path extrusionOk="0" h="25953" w="140764">
                  <a:moveTo>
                    <a:pt x="0" y="0"/>
                  </a:moveTo>
                  <a:lnTo>
                    <a:pt x="0" y="25952"/>
                  </a:lnTo>
                  <a:lnTo>
                    <a:pt x="129054" y="25952"/>
                  </a:lnTo>
                  <a:cubicBezTo>
                    <a:pt x="135514" y="25952"/>
                    <a:pt x="140764" y="20725"/>
                    <a:pt x="140764" y="14266"/>
                  </a:cubicBezTo>
                  <a:lnTo>
                    <a:pt x="140764" y="11687"/>
                  </a:lnTo>
                  <a:cubicBezTo>
                    <a:pt x="140764" y="5227"/>
                    <a:pt x="135514" y="0"/>
                    <a:pt x="1290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2765450" y="2372050"/>
              <a:ext cx="986650" cy="945000"/>
            </a:xfrm>
            <a:custGeom>
              <a:rect b="b" l="l" r="r" t="t"/>
              <a:pathLst>
                <a:path extrusionOk="0" h="37800" w="39466">
                  <a:moveTo>
                    <a:pt x="19219" y="3703"/>
                  </a:moveTo>
                  <a:cubicBezTo>
                    <a:pt x="20452" y="3703"/>
                    <a:pt x="21205" y="4547"/>
                    <a:pt x="21981" y="5415"/>
                  </a:cubicBezTo>
                  <a:lnTo>
                    <a:pt x="25108" y="8542"/>
                  </a:lnTo>
                  <a:cubicBezTo>
                    <a:pt x="27596" y="10916"/>
                    <a:pt x="30061" y="13404"/>
                    <a:pt x="32435" y="15869"/>
                  </a:cubicBezTo>
                  <a:cubicBezTo>
                    <a:pt x="33097" y="16439"/>
                    <a:pt x="33873" y="17101"/>
                    <a:pt x="34238" y="17877"/>
                  </a:cubicBezTo>
                  <a:cubicBezTo>
                    <a:pt x="34809" y="19292"/>
                    <a:pt x="33964" y="20434"/>
                    <a:pt x="33006" y="21392"/>
                  </a:cubicBezTo>
                  <a:cubicBezTo>
                    <a:pt x="30335" y="23949"/>
                    <a:pt x="27779" y="26619"/>
                    <a:pt x="25108" y="29176"/>
                  </a:cubicBezTo>
                  <a:cubicBezTo>
                    <a:pt x="23736" y="30639"/>
                    <a:pt x="21397" y="33979"/>
                    <a:pt x="19053" y="33979"/>
                  </a:cubicBezTo>
                  <a:cubicBezTo>
                    <a:pt x="18472" y="33979"/>
                    <a:pt x="17891" y="33774"/>
                    <a:pt x="17325" y="33284"/>
                  </a:cubicBezTo>
                  <a:lnTo>
                    <a:pt x="17325" y="33284"/>
                  </a:lnTo>
                  <a:cubicBezTo>
                    <a:pt x="17325" y="33284"/>
                    <a:pt x="17325" y="33284"/>
                    <a:pt x="17325" y="33284"/>
                  </a:cubicBezTo>
                  <a:cubicBezTo>
                    <a:pt x="13330" y="29290"/>
                    <a:pt x="9427" y="25296"/>
                    <a:pt x="5433" y="21301"/>
                  </a:cubicBezTo>
                  <a:cubicBezTo>
                    <a:pt x="4474" y="20434"/>
                    <a:pt x="3721" y="19292"/>
                    <a:pt x="4291" y="17877"/>
                  </a:cubicBezTo>
                  <a:cubicBezTo>
                    <a:pt x="4565" y="17010"/>
                    <a:pt x="5433" y="16348"/>
                    <a:pt x="6095" y="15777"/>
                  </a:cubicBezTo>
                  <a:cubicBezTo>
                    <a:pt x="8560" y="13312"/>
                    <a:pt x="10934" y="10824"/>
                    <a:pt x="13422" y="8359"/>
                  </a:cubicBezTo>
                  <a:cubicBezTo>
                    <a:pt x="14745" y="7035"/>
                    <a:pt x="17119" y="3703"/>
                    <a:pt x="19219" y="3703"/>
                  </a:cubicBezTo>
                  <a:close/>
                  <a:moveTo>
                    <a:pt x="19438" y="1"/>
                  </a:moveTo>
                  <a:cubicBezTo>
                    <a:pt x="17443" y="1"/>
                    <a:pt x="15453" y="999"/>
                    <a:pt x="13787" y="2653"/>
                  </a:cubicBezTo>
                  <a:cubicBezTo>
                    <a:pt x="11048" y="5415"/>
                    <a:pt x="8286" y="8177"/>
                    <a:pt x="5524" y="10916"/>
                  </a:cubicBezTo>
                  <a:cubicBezTo>
                    <a:pt x="3150" y="13312"/>
                    <a:pt x="0" y="15595"/>
                    <a:pt x="297" y="19384"/>
                  </a:cubicBezTo>
                  <a:cubicBezTo>
                    <a:pt x="571" y="23013"/>
                    <a:pt x="4657" y="25957"/>
                    <a:pt x="7053" y="28331"/>
                  </a:cubicBezTo>
                  <a:cubicBezTo>
                    <a:pt x="9558" y="30836"/>
                    <a:pt x="11975" y="33275"/>
                    <a:pt x="14497" y="35777"/>
                  </a:cubicBezTo>
                  <a:lnTo>
                    <a:pt x="14497" y="35777"/>
                  </a:lnTo>
                  <a:cubicBezTo>
                    <a:pt x="14545" y="35829"/>
                    <a:pt x="14598" y="35881"/>
                    <a:pt x="14654" y="35932"/>
                  </a:cubicBezTo>
                  <a:cubicBezTo>
                    <a:pt x="14654" y="35932"/>
                    <a:pt x="14654" y="35932"/>
                    <a:pt x="14654" y="35932"/>
                  </a:cubicBezTo>
                  <a:lnTo>
                    <a:pt x="14654" y="35932"/>
                  </a:lnTo>
                  <a:cubicBezTo>
                    <a:pt x="14745" y="36023"/>
                    <a:pt x="14839" y="36102"/>
                    <a:pt x="14934" y="36169"/>
                  </a:cubicBezTo>
                  <a:lnTo>
                    <a:pt x="14934" y="36169"/>
                  </a:lnTo>
                  <a:cubicBezTo>
                    <a:pt x="16234" y="37217"/>
                    <a:pt x="17786" y="37800"/>
                    <a:pt x="19348" y="37800"/>
                  </a:cubicBezTo>
                  <a:cubicBezTo>
                    <a:pt x="20612" y="37800"/>
                    <a:pt x="21883" y="37418"/>
                    <a:pt x="23031" y="36594"/>
                  </a:cubicBezTo>
                  <a:cubicBezTo>
                    <a:pt x="23876" y="35932"/>
                    <a:pt x="24537" y="35179"/>
                    <a:pt x="25314" y="34426"/>
                  </a:cubicBezTo>
                  <a:lnTo>
                    <a:pt x="33964" y="25752"/>
                  </a:lnTo>
                  <a:cubicBezTo>
                    <a:pt x="36521" y="23196"/>
                    <a:pt x="39465" y="20342"/>
                    <a:pt x="37571" y="16165"/>
                  </a:cubicBezTo>
                  <a:cubicBezTo>
                    <a:pt x="36338" y="13495"/>
                    <a:pt x="33302" y="11304"/>
                    <a:pt x="31202" y="9204"/>
                  </a:cubicBezTo>
                  <a:cubicBezTo>
                    <a:pt x="28829" y="6830"/>
                    <a:pt x="26455" y="4273"/>
                    <a:pt x="23967" y="1991"/>
                  </a:cubicBezTo>
                  <a:cubicBezTo>
                    <a:pt x="22556" y="610"/>
                    <a:pt x="20995" y="1"/>
                    <a:pt x="19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2808250" y="2418250"/>
              <a:ext cx="875375" cy="851125"/>
            </a:xfrm>
            <a:custGeom>
              <a:rect b="b" l="l" r="r" t="t"/>
              <a:pathLst>
                <a:path extrusionOk="0" h="34045" w="35015">
                  <a:moveTo>
                    <a:pt x="17499" y="0"/>
                  </a:moveTo>
                  <a:cubicBezTo>
                    <a:pt x="16332" y="0"/>
                    <a:pt x="15168" y="428"/>
                    <a:pt x="14266" y="1284"/>
                  </a:cubicBezTo>
                  <a:lnTo>
                    <a:pt x="1803" y="13838"/>
                  </a:lnTo>
                  <a:cubicBezTo>
                    <a:pt x="0" y="15550"/>
                    <a:pt x="0" y="18494"/>
                    <a:pt x="1803" y="20206"/>
                  </a:cubicBezTo>
                  <a:lnTo>
                    <a:pt x="14266" y="32760"/>
                  </a:lnTo>
                  <a:cubicBezTo>
                    <a:pt x="15168" y="33616"/>
                    <a:pt x="16332" y="34044"/>
                    <a:pt x="17499" y="34044"/>
                  </a:cubicBezTo>
                  <a:cubicBezTo>
                    <a:pt x="18666" y="34044"/>
                    <a:pt x="19835" y="33616"/>
                    <a:pt x="20748" y="32760"/>
                  </a:cubicBezTo>
                  <a:lnTo>
                    <a:pt x="33188" y="20206"/>
                  </a:lnTo>
                  <a:cubicBezTo>
                    <a:pt x="35014" y="18494"/>
                    <a:pt x="35014" y="15550"/>
                    <a:pt x="33188" y="13838"/>
                  </a:cubicBezTo>
                  <a:lnTo>
                    <a:pt x="20748" y="1284"/>
                  </a:lnTo>
                  <a:cubicBezTo>
                    <a:pt x="19835" y="428"/>
                    <a:pt x="18666" y="0"/>
                    <a:pt x="17499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2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3462252" y="2578612"/>
              <a:ext cx="3449901" cy="530400"/>
            </a:xfrm>
            <a:custGeom>
              <a:rect b="b" l="l" r="r" t="t"/>
              <a:pathLst>
                <a:path extrusionOk="0" h="27766" w="80333">
                  <a:moveTo>
                    <a:pt x="1" y="0"/>
                  </a:moveTo>
                  <a:lnTo>
                    <a:pt x="1" y="27766"/>
                  </a:lnTo>
                  <a:lnTo>
                    <a:pt x="80332" y="27766"/>
                  </a:lnTo>
                  <a:lnTo>
                    <a:pt x="80332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457200" spcFirstLastPara="1" rIns="45720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7139425" y="2521125"/>
              <a:ext cx="1547400" cy="647100"/>
            </a:xfrm>
            <a:prstGeom prst="roundRect">
              <a:avLst>
                <a:gd fmla="val 50000" name="adj"/>
              </a:avLst>
            </a:pr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07" name="Google Shape;907;p32"/>
          <p:cNvGrpSpPr/>
          <p:nvPr/>
        </p:nvGrpSpPr>
        <p:grpSpPr>
          <a:xfrm>
            <a:off x="2801400" y="3080075"/>
            <a:ext cx="5885425" cy="943225"/>
            <a:chOff x="2801400" y="3079850"/>
            <a:chExt cx="5885425" cy="943225"/>
          </a:xfrm>
        </p:grpSpPr>
        <p:sp>
          <p:nvSpPr>
            <p:cNvPr id="908" name="Google Shape;908;p32"/>
            <p:cNvSpPr/>
            <p:nvPr/>
          </p:nvSpPr>
          <p:spPr>
            <a:xfrm>
              <a:off x="3281300" y="3230325"/>
              <a:ext cx="3747138" cy="647125"/>
            </a:xfrm>
            <a:custGeom>
              <a:rect b="b" l="l" r="r" t="t"/>
              <a:pathLst>
                <a:path extrusionOk="0" h="25885" w="140764">
                  <a:moveTo>
                    <a:pt x="0" y="0"/>
                  </a:moveTo>
                  <a:lnTo>
                    <a:pt x="0" y="25884"/>
                  </a:lnTo>
                  <a:lnTo>
                    <a:pt x="129077" y="25884"/>
                  </a:lnTo>
                  <a:cubicBezTo>
                    <a:pt x="135446" y="25884"/>
                    <a:pt x="140764" y="20634"/>
                    <a:pt x="140764" y="14175"/>
                  </a:cubicBezTo>
                  <a:lnTo>
                    <a:pt x="140764" y="11710"/>
                  </a:lnTo>
                  <a:cubicBezTo>
                    <a:pt x="140764" y="5227"/>
                    <a:pt x="135446" y="0"/>
                    <a:pt x="129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2801400" y="3079850"/>
              <a:ext cx="986650" cy="943225"/>
            </a:xfrm>
            <a:custGeom>
              <a:rect b="b" l="l" r="r" t="t"/>
              <a:pathLst>
                <a:path extrusionOk="0" h="37729" w="39466">
                  <a:moveTo>
                    <a:pt x="19196" y="3717"/>
                  </a:moveTo>
                  <a:cubicBezTo>
                    <a:pt x="20452" y="3717"/>
                    <a:pt x="21205" y="4584"/>
                    <a:pt x="21958" y="5338"/>
                  </a:cubicBezTo>
                  <a:lnTo>
                    <a:pt x="25108" y="8487"/>
                  </a:lnTo>
                  <a:cubicBezTo>
                    <a:pt x="27573" y="10953"/>
                    <a:pt x="29947" y="13418"/>
                    <a:pt x="32435" y="15814"/>
                  </a:cubicBezTo>
                  <a:cubicBezTo>
                    <a:pt x="33097" y="16476"/>
                    <a:pt x="33850" y="17047"/>
                    <a:pt x="34147" y="17891"/>
                  </a:cubicBezTo>
                  <a:cubicBezTo>
                    <a:pt x="34809" y="19329"/>
                    <a:pt x="33850" y="20471"/>
                    <a:pt x="33006" y="21315"/>
                  </a:cubicBezTo>
                  <a:cubicBezTo>
                    <a:pt x="30335" y="23986"/>
                    <a:pt x="27756" y="26542"/>
                    <a:pt x="25108" y="29213"/>
                  </a:cubicBezTo>
                  <a:cubicBezTo>
                    <a:pt x="23737" y="30584"/>
                    <a:pt x="21326" y="33903"/>
                    <a:pt x="19001" y="33903"/>
                  </a:cubicBezTo>
                  <a:cubicBezTo>
                    <a:pt x="18424" y="33903"/>
                    <a:pt x="17852" y="33698"/>
                    <a:pt x="17302" y="33207"/>
                  </a:cubicBezTo>
                  <a:lnTo>
                    <a:pt x="17302" y="33207"/>
                  </a:lnTo>
                  <a:cubicBezTo>
                    <a:pt x="17302" y="33207"/>
                    <a:pt x="17302" y="33207"/>
                    <a:pt x="17302" y="33207"/>
                  </a:cubicBezTo>
                  <a:cubicBezTo>
                    <a:pt x="13307" y="29213"/>
                    <a:pt x="9313" y="25310"/>
                    <a:pt x="5410" y="21315"/>
                  </a:cubicBezTo>
                  <a:cubicBezTo>
                    <a:pt x="4474" y="20379"/>
                    <a:pt x="3607" y="19238"/>
                    <a:pt x="4177" y="17891"/>
                  </a:cubicBezTo>
                  <a:cubicBezTo>
                    <a:pt x="4565" y="17047"/>
                    <a:pt x="5410" y="16385"/>
                    <a:pt x="5981" y="15700"/>
                  </a:cubicBezTo>
                  <a:cubicBezTo>
                    <a:pt x="8468" y="13235"/>
                    <a:pt x="10934" y="10861"/>
                    <a:pt x="13399" y="8396"/>
                  </a:cubicBezTo>
                  <a:cubicBezTo>
                    <a:pt x="14745" y="7049"/>
                    <a:pt x="17028" y="3717"/>
                    <a:pt x="19196" y="3717"/>
                  </a:cubicBezTo>
                  <a:close/>
                  <a:moveTo>
                    <a:pt x="19396" y="1"/>
                  </a:moveTo>
                  <a:cubicBezTo>
                    <a:pt x="17404" y="1"/>
                    <a:pt x="15444" y="970"/>
                    <a:pt x="13787" y="2576"/>
                  </a:cubicBezTo>
                  <a:cubicBezTo>
                    <a:pt x="11025" y="5338"/>
                    <a:pt x="8263" y="8099"/>
                    <a:pt x="5501" y="10861"/>
                  </a:cubicBezTo>
                  <a:cubicBezTo>
                    <a:pt x="3127" y="13235"/>
                    <a:pt x="0" y="15609"/>
                    <a:pt x="274" y="19329"/>
                  </a:cubicBezTo>
                  <a:cubicBezTo>
                    <a:pt x="571" y="23027"/>
                    <a:pt x="4657" y="25880"/>
                    <a:pt x="7030" y="28368"/>
                  </a:cubicBezTo>
                  <a:cubicBezTo>
                    <a:pt x="9566" y="30792"/>
                    <a:pt x="11991" y="33303"/>
                    <a:pt x="14502" y="35751"/>
                  </a:cubicBezTo>
                  <a:lnTo>
                    <a:pt x="14502" y="35751"/>
                  </a:lnTo>
                  <a:cubicBezTo>
                    <a:pt x="14542" y="35794"/>
                    <a:pt x="14585" y="35836"/>
                    <a:pt x="14631" y="35878"/>
                  </a:cubicBezTo>
                  <a:cubicBezTo>
                    <a:pt x="14631" y="35878"/>
                    <a:pt x="14631" y="35878"/>
                    <a:pt x="14631" y="35878"/>
                  </a:cubicBezTo>
                  <a:lnTo>
                    <a:pt x="14631" y="35878"/>
                  </a:lnTo>
                  <a:cubicBezTo>
                    <a:pt x="14773" y="36027"/>
                    <a:pt x="14921" y="36145"/>
                    <a:pt x="15073" y="36235"/>
                  </a:cubicBezTo>
                  <a:lnTo>
                    <a:pt x="15073" y="36235"/>
                  </a:lnTo>
                  <a:cubicBezTo>
                    <a:pt x="16350" y="37196"/>
                    <a:pt x="17842" y="37729"/>
                    <a:pt x="19340" y="37729"/>
                  </a:cubicBezTo>
                  <a:cubicBezTo>
                    <a:pt x="20598" y="37729"/>
                    <a:pt x="21862" y="37353"/>
                    <a:pt x="23008" y="36540"/>
                  </a:cubicBezTo>
                  <a:cubicBezTo>
                    <a:pt x="23876" y="35969"/>
                    <a:pt x="24537" y="35216"/>
                    <a:pt x="25199" y="34440"/>
                  </a:cubicBezTo>
                  <a:cubicBezTo>
                    <a:pt x="28144" y="31587"/>
                    <a:pt x="30997" y="28642"/>
                    <a:pt x="33850" y="25789"/>
                  </a:cubicBezTo>
                  <a:cubicBezTo>
                    <a:pt x="36521" y="23118"/>
                    <a:pt x="39465" y="20265"/>
                    <a:pt x="37571" y="16180"/>
                  </a:cubicBezTo>
                  <a:cubicBezTo>
                    <a:pt x="36315" y="13532"/>
                    <a:pt x="33280" y="11249"/>
                    <a:pt x="31180" y="9241"/>
                  </a:cubicBezTo>
                  <a:cubicBezTo>
                    <a:pt x="28806" y="6776"/>
                    <a:pt x="26432" y="4288"/>
                    <a:pt x="23967" y="1914"/>
                  </a:cubicBezTo>
                  <a:cubicBezTo>
                    <a:pt x="22510" y="586"/>
                    <a:pt x="20943" y="1"/>
                    <a:pt x="19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2844200" y="3124675"/>
              <a:ext cx="874800" cy="852700"/>
            </a:xfrm>
            <a:custGeom>
              <a:rect b="b" l="l" r="r" t="t"/>
              <a:pathLst>
                <a:path extrusionOk="0" h="34108" w="34992">
                  <a:moveTo>
                    <a:pt x="17496" y="1"/>
                  </a:moveTo>
                  <a:cubicBezTo>
                    <a:pt x="16332" y="1"/>
                    <a:pt x="15168" y="452"/>
                    <a:pt x="14266" y="1353"/>
                  </a:cubicBezTo>
                  <a:lnTo>
                    <a:pt x="1803" y="13816"/>
                  </a:lnTo>
                  <a:cubicBezTo>
                    <a:pt x="0" y="15619"/>
                    <a:pt x="0" y="18472"/>
                    <a:pt x="1803" y="20298"/>
                  </a:cubicBezTo>
                  <a:lnTo>
                    <a:pt x="14266" y="32738"/>
                  </a:lnTo>
                  <a:cubicBezTo>
                    <a:pt x="15168" y="33651"/>
                    <a:pt x="16332" y="34108"/>
                    <a:pt x="17496" y="34108"/>
                  </a:cubicBezTo>
                  <a:cubicBezTo>
                    <a:pt x="18660" y="34108"/>
                    <a:pt x="19824" y="33651"/>
                    <a:pt x="20726" y="32738"/>
                  </a:cubicBezTo>
                  <a:lnTo>
                    <a:pt x="33188" y="20298"/>
                  </a:lnTo>
                  <a:cubicBezTo>
                    <a:pt x="34991" y="18472"/>
                    <a:pt x="34991" y="15619"/>
                    <a:pt x="33188" y="13816"/>
                  </a:cubicBezTo>
                  <a:lnTo>
                    <a:pt x="20726" y="1353"/>
                  </a:lnTo>
                  <a:cubicBezTo>
                    <a:pt x="19824" y="452"/>
                    <a:pt x="18660" y="1"/>
                    <a:pt x="17496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2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462252" y="3288687"/>
              <a:ext cx="3449901" cy="530400"/>
            </a:xfrm>
            <a:custGeom>
              <a:rect b="b" l="l" r="r" t="t"/>
              <a:pathLst>
                <a:path extrusionOk="0" h="27766" w="80333">
                  <a:moveTo>
                    <a:pt x="1" y="0"/>
                  </a:moveTo>
                  <a:lnTo>
                    <a:pt x="1" y="27766"/>
                  </a:lnTo>
                  <a:lnTo>
                    <a:pt x="80332" y="27766"/>
                  </a:lnTo>
                  <a:lnTo>
                    <a:pt x="80332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457200" spcFirstLastPara="1" rIns="45720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7139425" y="3230350"/>
              <a:ext cx="1547400" cy="647100"/>
            </a:xfrm>
            <a:prstGeom prst="roundRect">
              <a:avLst>
                <a:gd fmla="val 50000" name="adj"/>
              </a:avLst>
            </a:pr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13" name="Google Shape;913;p32"/>
          <p:cNvGrpSpPr/>
          <p:nvPr/>
        </p:nvGrpSpPr>
        <p:grpSpPr>
          <a:xfrm>
            <a:off x="2803675" y="3779525"/>
            <a:ext cx="5883150" cy="945025"/>
            <a:chOff x="2803675" y="3779525"/>
            <a:chExt cx="5883150" cy="945025"/>
          </a:xfrm>
        </p:grpSpPr>
        <p:sp>
          <p:nvSpPr>
            <p:cNvPr id="914" name="Google Shape;914;p32"/>
            <p:cNvSpPr/>
            <p:nvPr/>
          </p:nvSpPr>
          <p:spPr>
            <a:xfrm>
              <a:off x="3281300" y="3926125"/>
              <a:ext cx="3747138" cy="649400"/>
            </a:xfrm>
            <a:custGeom>
              <a:rect b="b" l="l" r="r" t="t"/>
              <a:pathLst>
                <a:path extrusionOk="0" h="25976" w="140764">
                  <a:moveTo>
                    <a:pt x="0" y="0"/>
                  </a:moveTo>
                  <a:lnTo>
                    <a:pt x="0" y="25975"/>
                  </a:lnTo>
                  <a:lnTo>
                    <a:pt x="129077" y="25975"/>
                  </a:lnTo>
                  <a:cubicBezTo>
                    <a:pt x="135537" y="25975"/>
                    <a:pt x="140764" y="20748"/>
                    <a:pt x="140764" y="14266"/>
                  </a:cubicBezTo>
                  <a:lnTo>
                    <a:pt x="140764" y="11709"/>
                  </a:lnTo>
                  <a:cubicBezTo>
                    <a:pt x="140764" y="5227"/>
                    <a:pt x="135537" y="0"/>
                    <a:pt x="129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2803675" y="3779525"/>
              <a:ext cx="984375" cy="945025"/>
            </a:xfrm>
            <a:custGeom>
              <a:rect b="b" l="l" r="r" t="t"/>
              <a:pathLst>
                <a:path extrusionOk="0" h="37801" w="39375">
                  <a:moveTo>
                    <a:pt x="19105" y="3691"/>
                  </a:moveTo>
                  <a:cubicBezTo>
                    <a:pt x="20452" y="3691"/>
                    <a:pt x="21114" y="4558"/>
                    <a:pt x="21959" y="5403"/>
                  </a:cubicBezTo>
                  <a:cubicBezTo>
                    <a:pt x="23008" y="6453"/>
                    <a:pt x="24058" y="7411"/>
                    <a:pt x="25108" y="8461"/>
                  </a:cubicBezTo>
                  <a:cubicBezTo>
                    <a:pt x="27482" y="10927"/>
                    <a:pt x="29947" y="13392"/>
                    <a:pt x="32435" y="15880"/>
                  </a:cubicBezTo>
                  <a:cubicBezTo>
                    <a:pt x="33006" y="16450"/>
                    <a:pt x="33851" y="17112"/>
                    <a:pt x="34147" y="17865"/>
                  </a:cubicBezTo>
                  <a:cubicBezTo>
                    <a:pt x="34718" y="19303"/>
                    <a:pt x="33851" y="20445"/>
                    <a:pt x="32915" y="21380"/>
                  </a:cubicBezTo>
                  <a:lnTo>
                    <a:pt x="25108" y="29187"/>
                  </a:lnTo>
                  <a:cubicBezTo>
                    <a:pt x="23665" y="30630"/>
                    <a:pt x="21299" y="33976"/>
                    <a:pt x="18996" y="33976"/>
                  </a:cubicBezTo>
                  <a:cubicBezTo>
                    <a:pt x="18423" y="33976"/>
                    <a:pt x="17853" y="33769"/>
                    <a:pt x="17302" y="33272"/>
                  </a:cubicBezTo>
                  <a:lnTo>
                    <a:pt x="17302" y="33272"/>
                  </a:lnTo>
                  <a:cubicBezTo>
                    <a:pt x="17302" y="33272"/>
                    <a:pt x="17302" y="33272"/>
                    <a:pt x="17302" y="33272"/>
                  </a:cubicBezTo>
                  <a:lnTo>
                    <a:pt x="5319" y="21289"/>
                  </a:lnTo>
                  <a:cubicBezTo>
                    <a:pt x="4383" y="20353"/>
                    <a:pt x="3607" y="19303"/>
                    <a:pt x="4178" y="17865"/>
                  </a:cubicBezTo>
                  <a:cubicBezTo>
                    <a:pt x="4474" y="17021"/>
                    <a:pt x="5410" y="16359"/>
                    <a:pt x="5981" y="15788"/>
                  </a:cubicBezTo>
                  <a:cubicBezTo>
                    <a:pt x="8469" y="13300"/>
                    <a:pt x="10934" y="10835"/>
                    <a:pt x="13399" y="8370"/>
                  </a:cubicBezTo>
                  <a:cubicBezTo>
                    <a:pt x="14746" y="7023"/>
                    <a:pt x="17028" y="3691"/>
                    <a:pt x="19105" y="3691"/>
                  </a:cubicBezTo>
                  <a:close/>
                  <a:moveTo>
                    <a:pt x="19338" y="0"/>
                  </a:moveTo>
                  <a:cubicBezTo>
                    <a:pt x="17352" y="0"/>
                    <a:pt x="15389" y="997"/>
                    <a:pt x="13787" y="2664"/>
                  </a:cubicBezTo>
                  <a:lnTo>
                    <a:pt x="5524" y="10927"/>
                  </a:lnTo>
                  <a:cubicBezTo>
                    <a:pt x="3128" y="13300"/>
                    <a:pt x="1" y="15583"/>
                    <a:pt x="274" y="19395"/>
                  </a:cubicBezTo>
                  <a:cubicBezTo>
                    <a:pt x="480" y="23001"/>
                    <a:pt x="4566" y="25946"/>
                    <a:pt x="7031" y="28342"/>
                  </a:cubicBezTo>
                  <a:cubicBezTo>
                    <a:pt x="9444" y="30822"/>
                    <a:pt x="11922" y="33216"/>
                    <a:pt x="14318" y="35711"/>
                  </a:cubicBezTo>
                  <a:lnTo>
                    <a:pt x="14318" y="35711"/>
                  </a:lnTo>
                  <a:cubicBezTo>
                    <a:pt x="14383" y="35791"/>
                    <a:pt x="14457" y="35868"/>
                    <a:pt x="14540" y="35943"/>
                  </a:cubicBezTo>
                  <a:cubicBezTo>
                    <a:pt x="14540" y="35943"/>
                    <a:pt x="14540" y="35943"/>
                    <a:pt x="14540" y="35943"/>
                  </a:cubicBezTo>
                  <a:lnTo>
                    <a:pt x="14540" y="35943"/>
                  </a:lnTo>
                  <a:cubicBezTo>
                    <a:pt x="14598" y="35997"/>
                    <a:pt x="14657" y="36048"/>
                    <a:pt x="14717" y="36093"/>
                  </a:cubicBezTo>
                  <a:lnTo>
                    <a:pt x="14717" y="36093"/>
                  </a:lnTo>
                  <a:cubicBezTo>
                    <a:pt x="16049" y="37194"/>
                    <a:pt x="17673" y="37801"/>
                    <a:pt x="19281" y="37801"/>
                  </a:cubicBezTo>
                  <a:cubicBezTo>
                    <a:pt x="20553" y="37801"/>
                    <a:pt x="21816" y="37421"/>
                    <a:pt x="22917" y="36605"/>
                  </a:cubicBezTo>
                  <a:cubicBezTo>
                    <a:pt x="23785" y="35943"/>
                    <a:pt x="24446" y="35190"/>
                    <a:pt x="25200" y="34414"/>
                  </a:cubicBezTo>
                  <a:cubicBezTo>
                    <a:pt x="28053" y="31561"/>
                    <a:pt x="30997" y="28707"/>
                    <a:pt x="33851" y="25763"/>
                  </a:cubicBezTo>
                  <a:cubicBezTo>
                    <a:pt x="36521" y="23207"/>
                    <a:pt x="39374" y="20353"/>
                    <a:pt x="37480" y="16153"/>
                  </a:cubicBezTo>
                  <a:cubicBezTo>
                    <a:pt x="36338" y="13506"/>
                    <a:pt x="33189" y="11315"/>
                    <a:pt x="31203" y="9215"/>
                  </a:cubicBezTo>
                  <a:cubicBezTo>
                    <a:pt x="28715" y="6841"/>
                    <a:pt x="26341" y="4262"/>
                    <a:pt x="23876" y="1979"/>
                  </a:cubicBezTo>
                  <a:cubicBezTo>
                    <a:pt x="22455" y="608"/>
                    <a:pt x="20889" y="0"/>
                    <a:pt x="19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2846475" y="3823700"/>
              <a:ext cx="872525" cy="853425"/>
            </a:xfrm>
            <a:custGeom>
              <a:rect b="b" l="l" r="r" t="t"/>
              <a:pathLst>
                <a:path extrusionOk="0" h="34137" w="34901">
                  <a:moveTo>
                    <a:pt x="17450" y="1"/>
                  </a:moveTo>
                  <a:cubicBezTo>
                    <a:pt x="16286" y="1"/>
                    <a:pt x="15122" y="452"/>
                    <a:pt x="14266" y="1353"/>
                  </a:cubicBezTo>
                  <a:lnTo>
                    <a:pt x="1712" y="13816"/>
                  </a:lnTo>
                  <a:cubicBezTo>
                    <a:pt x="0" y="15619"/>
                    <a:pt x="0" y="18586"/>
                    <a:pt x="1712" y="20298"/>
                  </a:cubicBezTo>
                  <a:lnTo>
                    <a:pt x="14266" y="32852"/>
                  </a:lnTo>
                  <a:cubicBezTo>
                    <a:pt x="15122" y="33708"/>
                    <a:pt x="16286" y="34136"/>
                    <a:pt x="17450" y="34136"/>
                  </a:cubicBezTo>
                  <a:cubicBezTo>
                    <a:pt x="18615" y="34136"/>
                    <a:pt x="19779" y="33708"/>
                    <a:pt x="20635" y="32852"/>
                  </a:cubicBezTo>
                  <a:lnTo>
                    <a:pt x="33188" y="20298"/>
                  </a:lnTo>
                  <a:cubicBezTo>
                    <a:pt x="34900" y="18586"/>
                    <a:pt x="34900" y="15619"/>
                    <a:pt x="33188" y="13816"/>
                  </a:cubicBezTo>
                  <a:lnTo>
                    <a:pt x="20635" y="1353"/>
                  </a:lnTo>
                  <a:cubicBezTo>
                    <a:pt x="19779" y="452"/>
                    <a:pt x="18615" y="1"/>
                    <a:pt x="17450" y="1"/>
                  </a:cubicBezTo>
                  <a:close/>
                </a:path>
              </a:pathLst>
            </a:custGeom>
            <a:solidFill>
              <a:srgbClr val="9E50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2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3462252" y="3985625"/>
              <a:ext cx="3449901" cy="530400"/>
            </a:xfrm>
            <a:custGeom>
              <a:rect b="b" l="l" r="r" t="t"/>
              <a:pathLst>
                <a:path extrusionOk="0" h="27766" w="80333">
                  <a:moveTo>
                    <a:pt x="1" y="0"/>
                  </a:moveTo>
                  <a:lnTo>
                    <a:pt x="1" y="27766"/>
                  </a:lnTo>
                  <a:lnTo>
                    <a:pt x="80332" y="27766"/>
                  </a:lnTo>
                  <a:lnTo>
                    <a:pt x="80332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457200" spcFirstLastPara="1" rIns="45720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7139425" y="3928425"/>
              <a:ext cx="1547400" cy="647100"/>
            </a:xfrm>
            <a:prstGeom prst="roundRect">
              <a:avLst>
                <a:gd fmla="val 50000" name="adj"/>
              </a:avLst>
            </a:prstGeom>
            <a:solidFill>
              <a:srgbClr val="9E50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19" name="Google Shape;919;p32"/>
          <p:cNvGrpSpPr/>
          <p:nvPr/>
        </p:nvGrpSpPr>
        <p:grpSpPr>
          <a:xfrm>
            <a:off x="770766" y="1154450"/>
            <a:ext cx="1959334" cy="3492850"/>
            <a:chOff x="770766" y="1154450"/>
            <a:chExt cx="1959334" cy="3492850"/>
          </a:xfrm>
        </p:grpSpPr>
        <p:sp>
          <p:nvSpPr>
            <p:cNvPr id="920" name="Google Shape;920;p32"/>
            <p:cNvSpPr/>
            <p:nvPr/>
          </p:nvSpPr>
          <p:spPr>
            <a:xfrm>
              <a:off x="846975" y="1154450"/>
              <a:ext cx="1804375" cy="3492850"/>
            </a:xfrm>
            <a:custGeom>
              <a:rect b="b" l="l" r="r" t="t"/>
              <a:pathLst>
                <a:path extrusionOk="0" h="139714" w="72175">
                  <a:moveTo>
                    <a:pt x="54193" y="29672"/>
                  </a:moveTo>
                  <a:lnTo>
                    <a:pt x="54193" y="29672"/>
                  </a:lnTo>
                  <a:cubicBezTo>
                    <a:pt x="54199" y="29672"/>
                    <a:pt x="54205" y="29673"/>
                    <a:pt x="54211" y="29673"/>
                  </a:cubicBezTo>
                  <a:cubicBezTo>
                    <a:pt x="54244" y="29723"/>
                    <a:pt x="54255" y="29742"/>
                    <a:pt x="54253" y="29742"/>
                  </a:cubicBezTo>
                  <a:cubicBezTo>
                    <a:pt x="54250" y="29742"/>
                    <a:pt x="54223" y="29708"/>
                    <a:pt x="54193" y="29672"/>
                  </a:cubicBezTo>
                  <a:close/>
                  <a:moveTo>
                    <a:pt x="2078" y="0"/>
                  </a:moveTo>
                  <a:cubicBezTo>
                    <a:pt x="1051" y="0"/>
                    <a:pt x="1" y="959"/>
                    <a:pt x="1" y="2100"/>
                  </a:cubicBezTo>
                  <a:cubicBezTo>
                    <a:pt x="92" y="3127"/>
                    <a:pt x="936" y="4086"/>
                    <a:pt x="2078" y="4086"/>
                  </a:cubicBezTo>
                  <a:cubicBezTo>
                    <a:pt x="3904" y="4086"/>
                    <a:pt x="5707" y="4177"/>
                    <a:pt x="7510" y="4268"/>
                  </a:cubicBezTo>
                  <a:cubicBezTo>
                    <a:pt x="8355" y="4382"/>
                    <a:pt x="9222" y="4474"/>
                    <a:pt x="10067" y="4565"/>
                  </a:cubicBezTo>
                  <a:cubicBezTo>
                    <a:pt x="10363" y="4565"/>
                    <a:pt x="10546" y="4656"/>
                    <a:pt x="10751" y="4656"/>
                  </a:cubicBezTo>
                  <a:lnTo>
                    <a:pt x="11025" y="4656"/>
                  </a:lnTo>
                  <a:cubicBezTo>
                    <a:pt x="11505" y="4748"/>
                    <a:pt x="11893" y="4839"/>
                    <a:pt x="12349" y="4839"/>
                  </a:cubicBezTo>
                  <a:cubicBezTo>
                    <a:pt x="15773" y="5410"/>
                    <a:pt x="19197" y="6277"/>
                    <a:pt x="22529" y="7327"/>
                  </a:cubicBezTo>
                  <a:cubicBezTo>
                    <a:pt x="24150" y="7898"/>
                    <a:pt x="25679" y="8468"/>
                    <a:pt x="27300" y="9130"/>
                  </a:cubicBezTo>
                  <a:cubicBezTo>
                    <a:pt x="27373" y="9130"/>
                    <a:pt x="27694" y="9247"/>
                    <a:pt x="27621" y="9247"/>
                  </a:cubicBezTo>
                  <a:cubicBezTo>
                    <a:pt x="27603" y="9247"/>
                    <a:pt x="27560" y="9240"/>
                    <a:pt x="27482" y="9221"/>
                  </a:cubicBezTo>
                  <a:lnTo>
                    <a:pt x="27482" y="9221"/>
                  </a:lnTo>
                  <a:cubicBezTo>
                    <a:pt x="27756" y="9313"/>
                    <a:pt x="27962" y="9313"/>
                    <a:pt x="28144" y="9404"/>
                  </a:cubicBezTo>
                  <a:cubicBezTo>
                    <a:pt x="28532" y="9609"/>
                    <a:pt x="28897" y="9792"/>
                    <a:pt x="29377" y="9975"/>
                  </a:cubicBezTo>
                  <a:cubicBezTo>
                    <a:pt x="30153" y="10363"/>
                    <a:pt x="30815" y="10751"/>
                    <a:pt x="31568" y="11116"/>
                  </a:cubicBezTo>
                  <a:cubicBezTo>
                    <a:pt x="34604" y="12645"/>
                    <a:pt x="37457" y="14357"/>
                    <a:pt x="40219" y="16252"/>
                  </a:cubicBezTo>
                  <a:cubicBezTo>
                    <a:pt x="40881" y="16731"/>
                    <a:pt x="41565" y="17302"/>
                    <a:pt x="42227" y="17781"/>
                  </a:cubicBezTo>
                  <a:cubicBezTo>
                    <a:pt x="42319" y="17872"/>
                    <a:pt x="42410" y="17872"/>
                    <a:pt x="42501" y="17963"/>
                  </a:cubicBezTo>
                  <a:cubicBezTo>
                    <a:pt x="42593" y="18078"/>
                    <a:pt x="42798" y="18169"/>
                    <a:pt x="42981" y="18352"/>
                  </a:cubicBezTo>
                  <a:cubicBezTo>
                    <a:pt x="43277" y="18648"/>
                    <a:pt x="43643" y="18922"/>
                    <a:pt x="44031" y="19219"/>
                  </a:cubicBezTo>
                  <a:cubicBezTo>
                    <a:pt x="45263" y="20246"/>
                    <a:pt x="46496" y="21387"/>
                    <a:pt x="47728" y="22529"/>
                  </a:cubicBezTo>
                  <a:cubicBezTo>
                    <a:pt x="48870" y="23670"/>
                    <a:pt x="50125" y="24925"/>
                    <a:pt x="51152" y="26158"/>
                  </a:cubicBezTo>
                  <a:cubicBezTo>
                    <a:pt x="51723" y="26728"/>
                    <a:pt x="52293" y="27390"/>
                    <a:pt x="52864" y="28052"/>
                  </a:cubicBezTo>
                  <a:cubicBezTo>
                    <a:pt x="53069" y="28349"/>
                    <a:pt x="53343" y="28714"/>
                    <a:pt x="53640" y="29011"/>
                  </a:cubicBezTo>
                  <a:cubicBezTo>
                    <a:pt x="53731" y="29194"/>
                    <a:pt x="53914" y="29285"/>
                    <a:pt x="54005" y="29490"/>
                  </a:cubicBezTo>
                  <a:cubicBezTo>
                    <a:pt x="54005" y="29561"/>
                    <a:pt x="54074" y="29632"/>
                    <a:pt x="54148" y="29660"/>
                  </a:cubicBezTo>
                  <a:lnTo>
                    <a:pt x="54148" y="29660"/>
                  </a:lnTo>
                  <a:cubicBezTo>
                    <a:pt x="54163" y="29687"/>
                    <a:pt x="54184" y="29721"/>
                    <a:pt x="54211" y="29764"/>
                  </a:cubicBezTo>
                  <a:cubicBezTo>
                    <a:pt x="56288" y="32435"/>
                    <a:pt x="58114" y="35288"/>
                    <a:pt x="59712" y="38232"/>
                  </a:cubicBezTo>
                  <a:cubicBezTo>
                    <a:pt x="60579" y="39647"/>
                    <a:pt x="61332" y="41177"/>
                    <a:pt x="61994" y="42706"/>
                  </a:cubicBezTo>
                  <a:cubicBezTo>
                    <a:pt x="62200" y="43071"/>
                    <a:pt x="62382" y="43459"/>
                    <a:pt x="62473" y="43847"/>
                  </a:cubicBezTo>
                  <a:cubicBezTo>
                    <a:pt x="62565" y="44030"/>
                    <a:pt x="62679" y="44213"/>
                    <a:pt x="62770" y="44418"/>
                  </a:cubicBezTo>
                  <a:cubicBezTo>
                    <a:pt x="62724" y="44331"/>
                    <a:pt x="62704" y="44297"/>
                    <a:pt x="62699" y="44297"/>
                  </a:cubicBezTo>
                  <a:cubicBezTo>
                    <a:pt x="62682" y="44297"/>
                    <a:pt x="62861" y="44712"/>
                    <a:pt x="62861" y="44783"/>
                  </a:cubicBezTo>
                  <a:cubicBezTo>
                    <a:pt x="63250" y="45559"/>
                    <a:pt x="63523" y="46312"/>
                    <a:pt x="63820" y="47180"/>
                  </a:cubicBezTo>
                  <a:cubicBezTo>
                    <a:pt x="64961" y="50398"/>
                    <a:pt x="65897" y="53731"/>
                    <a:pt x="66559" y="57063"/>
                  </a:cubicBezTo>
                  <a:cubicBezTo>
                    <a:pt x="66765" y="57908"/>
                    <a:pt x="66947" y="58866"/>
                    <a:pt x="67039" y="59734"/>
                  </a:cubicBezTo>
                  <a:cubicBezTo>
                    <a:pt x="67130" y="60099"/>
                    <a:pt x="67244" y="60487"/>
                    <a:pt x="67244" y="60875"/>
                  </a:cubicBezTo>
                  <a:cubicBezTo>
                    <a:pt x="67244" y="60962"/>
                    <a:pt x="67244" y="61049"/>
                    <a:pt x="67323" y="61136"/>
                  </a:cubicBezTo>
                  <a:lnTo>
                    <a:pt x="67323" y="61136"/>
                  </a:lnTo>
                  <a:cubicBezTo>
                    <a:pt x="67330" y="61178"/>
                    <a:pt x="67335" y="61218"/>
                    <a:pt x="67335" y="61240"/>
                  </a:cubicBezTo>
                  <a:cubicBezTo>
                    <a:pt x="67335" y="61446"/>
                    <a:pt x="67335" y="61720"/>
                    <a:pt x="67427" y="61902"/>
                  </a:cubicBezTo>
                  <a:cubicBezTo>
                    <a:pt x="67609" y="63728"/>
                    <a:pt x="67700" y="65440"/>
                    <a:pt x="67815" y="67243"/>
                  </a:cubicBezTo>
                  <a:cubicBezTo>
                    <a:pt x="67906" y="70850"/>
                    <a:pt x="67815" y="74456"/>
                    <a:pt x="67335" y="77994"/>
                  </a:cubicBezTo>
                  <a:lnTo>
                    <a:pt x="67335" y="78565"/>
                  </a:lnTo>
                  <a:cubicBezTo>
                    <a:pt x="67244" y="78656"/>
                    <a:pt x="67244" y="78747"/>
                    <a:pt x="67244" y="78838"/>
                  </a:cubicBezTo>
                  <a:cubicBezTo>
                    <a:pt x="67244" y="79318"/>
                    <a:pt x="67130" y="79797"/>
                    <a:pt x="67039" y="80276"/>
                  </a:cubicBezTo>
                  <a:cubicBezTo>
                    <a:pt x="66947" y="81030"/>
                    <a:pt x="66765" y="81874"/>
                    <a:pt x="66559" y="82742"/>
                  </a:cubicBezTo>
                  <a:cubicBezTo>
                    <a:pt x="66285" y="84453"/>
                    <a:pt x="65806" y="86165"/>
                    <a:pt x="65327" y="87877"/>
                  </a:cubicBezTo>
                  <a:cubicBezTo>
                    <a:pt x="64847" y="89498"/>
                    <a:pt x="64391" y="91210"/>
                    <a:pt x="63706" y="92830"/>
                  </a:cubicBezTo>
                  <a:cubicBezTo>
                    <a:pt x="63432" y="93584"/>
                    <a:pt x="63135" y="94337"/>
                    <a:pt x="62861" y="95113"/>
                  </a:cubicBezTo>
                  <a:cubicBezTo>
                    <a:pt x="62799" y="95239"/>
                    <a:pt x="62736" y="95462"/>
                    <a:pt x="62733" y="95462"/>
                  </a:cubicBezTo>
                  <a:cubicBezTo>
                    <a:pt x="62731" y="95462"/>
                    <a:pt x="62742" y="95416"/>
                    <a:pt x="62770" y="95295"/>
                  </a:cubicBezTo>
                  <a:lnTo>
                    <a:pt x="62770" y="95295"/>
                  </a:lnTo>
                  <a:cubicBezTo>
                    <a:pt x="62679" y="95478"/>
                    <a:pt x="62565" y="95684"/>
                    <a:pt x="62473" y="95866"/>
                  </a:cubicBezTo>
                  <a:cubicBezTo>
                    <a:pt x="62291" y="96345"/>
                    <a:pt x="62200" y="96711"/>
                    <a:pt x="61994" y="97099"/>
                  </a:cubicBezTo>
                  <a:cubicBezTo>
                    <a:pt x="60579" y="100249"/>
                    <a:pt x="58867" y="103193"/>
                    <a:pt x="57064" y="105955"/>
                  </a:cubicBezTo>
                  <a:cubicBezTo>
                    <a:pt x="56125" y="107341"/>
                    <a:pt x="55186" y="108749"/>
                    <a:pt x="54183" y="110050"/>
                  </a:cubicBezTo>
                  <a:lnTo>
                    <a:pt x="54183" y="110050"/>
                  </a:lnTo>
                  <a:cubicBezTo>
                    <a:pt x="54116" y="110113"/>
                    <a:pt x="53966" y="110262"/>
                    <a:pt x="53914" y="110315"/>
                  </a:cubicBezTo>
                  <a:cubicBezTo>
                    <a:pt x="53823" y="110520"/>
                    <a:pt x="53731" y="110703"/>
                    <a:pt x="53549" y="110794"/>
                  </a:cubicBezTo>
                  <a:cubicBezTo>
                    <a:pt x="53343" y="111182"/>
                    <a:pt x="53069" y="111456"/>
                    <a:pt x="52773" y="111752"/>
                  </a:cubicBezTo>
                  <a:cubicBezTo>
                    <a:pt x="52202" y="112414"/>
                    <a:pt x="51723" y="113076"/>
                    <a:pt x="51152" y="113647"/>
                  </a:cubicBezTo>
                  <a:cubicBezTo>
                    <a:pt x="48870" y="116226"/>
                    <a:pt x="46404" y="118509"/>
                    <a:pt x="43848" y="120677"/>
                  </a:cubicBezTo>
                  <a:cubicBezTo>
                    <a:pt x="43551" y="120974"/>
                    <a:pt x="43277" y="121156"/>
                    <a:pt x="42981" y="121453"/>
                  </a:cubicBezTo>
                  <a:cubicBezTo>
                    <a:pt x="42798" y="121545"/>
                    <a:pt x="42593" y="121636"/>
                    <a:pt x="42501" y="121818"/>
                  </a:cubicBezTo>
                  <a:cubicBezTo>
                    <a:pt x="42410" y="121818"/>
                    <a:pt x="42319" y="121933"/>
                    <a:pt x="42227" y="122024"/>
                  </a:cubicBezTo>
                  <a:cubicBezTo>
                    <a:pt x="41565" y="122503"/>
                    <a:pt x="40881" y="123074"/>
                    <a:pt x="40127" y="123530"/>
                  </a:cubicBezTo>
                  <a:cubicBezTo>
                    <a:pt x="38804" y="124489"/>
                    <a:pt x="37366" y="125448"/>
                    <a:pt x="35950" y="126292"/>
                  </a:cubicBezTo>
                  <a:cubicBezTo>
                    <a:pt x="34421" y="127160"/>
                    <a:pt x="33006" y="128004"/>
                    <a:pt x="31477" y="128780"/>
                  </a:cubicBezTo>
                  <a:cubicBezTo>
                    <a:pt x="30723" y="129145"/>
                    <a:pt x="29947" y="129442"/>
                    <a:pt x="29194" y="129807"/>
                  </a:cubicBezTo>
                  <a:cubicBezTo>
                    <a:pt x="28806" y="130013"/>
                    <a:pt x="28441" y="130195"/>
                    <a:pt x="28053" y="130378"/>
                  </a:cubicBezTo>
                  <a:cubicBezTo>
                    <a:pt x="27870" y="130378"/>
                    <a:pt x="27665" y="130492"/>
                    <a:pt x="27482" y="130583"/>
                  </a:cubicBezTo>
                  <a:cubicBezTo>
                    <a:pt x="27582" y="130531"/>
                    <a:pt x="27618" y="130511"/>
                    <a:pt x="27616" y="130511"/>
                  </a:cubicBezTo>
                  <a:cubicBezTo>
                    <a:pt x="27607" y="130511"/>
                    <a:pt x="27270" y="130675"/>
                    <a:pt x="27186" y="130675"/>
                  </a:cubicBezTo>
                  <a:cubicBezTo>
                    <a:pt x="23967" y="131998"/>
                    <a:pt x="20726" y="133048"/>
                    <a:pt x="17393" y="133802"/>
                  </a:cubicBezTo>
                  <a:cubicBezTo>
                    <a:pt x="15682" y="134281"/>
                    <a:pt x="13970" y="134578"/>
                    <a:pt x="12258" y="134852"/>
                  </a:cubicBezTo>
                  <a:cubicBezTo>
                    <a:pt x="11778" y="134943"/>
                    <a:pt x="11413" y="135057"/>
                    <a:pt x="10934" y="135057"/>
                  </a:cubicBezTo>
                  <a:cubicBezTo>
                    <a:pt x="10913" y="135062"/>
                    <a:pt x="10895" y="135066"/>
                    <a:pt x="10880" y="135070"/>
                  </a:cubicBezTo>
                  <a:lnTo>
                    <a:pt x="10880" y="135070"/>
                  </a:lnTo>
                  <a:cubicBezTo>
                    <a:pt x="10876" y="135063"/>
                    <a:pt x="10844" y="135057"/>
                    <a:pt x="10751" y="135057"/>
                  </a:cubicBezTo>
                  <a:cubicBezTo>
                    <a:pt x="10546" y="135148"/>
                    <a:pt x="10272" y="135148"/>
                    <a:pt x="9975" y="135148"/>
                  </a:cubicBezTo>
                  <a:cubicBezTo>
                    <a:pt x="9131" y="135331"/>
                    <a:pt x="8172" y="135331"/>
                    <a:pt x="7328" y="135422"/>
                  </a:cubicBezTo>
                  <a:cubicBezTo>
                    <a:pt x="5616" y="135628"/>
                    <a:pt x="3790" y="135628"/>
                    <a:pt x="2078" y="135628"/>
                  </a:cubicBezTo>
                  <a:cubicBezTo>
                    <a:pt x="1051" y="135628"/>
                    <a:pt x="1" y="136564"/>
                    <a:pt x="1" y="137705"/>
                  </a:cubicBezTo>
                  <a:cubicBezTo>
                    <a:pt x="92" y="138755"/>
                    <a:pt x="936" y="139713"/>
                    <a:pt x="2078" y="139713"/>
                  </a:cubicBezTo>
                  <a:cubicBezTo>
                    <a:pt x="9313" y="139713"/>
                    <a:pt x="16640" y="138572"/>
                    <a:pt x="23579" y="136381"/>
                  </a:cubicBezTo>
                  <a:cubicBezTo>
                    <a:pt x="30244" y="134190"/>
                    <a:pt x="36612" y="131063"/>
                    <a:pt x="42410" y="126954"/>
                  </a:cubicBezTo>
                  <a:cubicBezTo>
                    <a:pt x="48208" y="122777"/>
                    <a:pt x="53343" y="117824"/>
                    <a:pt x="57635" y="112232"/>
                  </a:cubicBezTo>
                  <a:cubicBezTo>
                    <a:pt x="61903" y="106617"/>
                    <a:pt x="65327" y="100431"/>
                    <a:pt x="67700" y="93766"/>
                  </a:cubicBezTo>
                  <a:cubicBezTo>
                    <a:pt x="70188" y="87010"/>
                    <a:pt x="71604" y="79797"/>
                    <a:pt x="71900" y="72562"/>
                  </a:cubicBezTo>
                  <a:cubicBezTo>
                    <a:pt x="72174" y="65235"/>
                    <a:pt x="71330" y="57816"/>
                    <a:pt x="69321" y="50786"/>
                  </a:cubicBezTo>
                  <a:cubicBezTo>
                    <a:pt x="67427" y="44030"/>
                    <a:pt x="64391" y="37570"/>
                    <a:pt x="60579" y="31659"/>
                  </a:cubicBezTo>
                  <a:cubicBezTo>
                    <a:pt x="56676" y="25861"/>
                    <a:pt x="52019" y="20543"/>
                    <a:pt x="46701" y="16160"/>
                  </a:cubicBezTo>
                  <a:cubicBezTo>
                    <a:pt x="41177" y="11595"/>
                    <a:pt x="35083" y="7898"/>
                    <a:pt x="28441" y="5227"/>
                  </a:cubicBezTo>
                  <a:cubicBezTo>
                    <a:pt x="21776" y="2374"/>
                    <a:pt x="14632" y="753"/>
                    <a:pt x="7419" y="183"/>
                  </a:cubicBezTo>
                  <a:cubicBezTo>
                    <a:pt x="5616" y="91"/>
                    <a:pt x="3904" y="0"/>
                    <a:pt x="2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1588800" y="1305950"/>
              <a:ext cx="283050" cy="273850"/>
            </a:xfrm>
            <a:custGeom>
              <a:rect b="b" l="l" r="r" t="t"/>
              <a:pathLst>
                <a:path extrusionOk="0" h="10954" w="11322">
                  <a:moveTo>
                    <a:pt x="5616" y="3458"/>
                  </a:moveTo>
                  <a:cubicBezTo>
                    <a:pt x="5536" y="3477"/>
                    <a:pt x="5489" y="3488"/>
                    <a:pt x="5466" y="3494"/>
                  </a:cubicBezTo>
                  <a:lnTo>
                    <a:pt x="5466" y="3494"/>
                  </a:lnTo>
                  <a:cubicBezTo>
                    <a:pt x="5476" y="3484"/>
                    <a:pt x="5488" y="3472"/>
                    <a:pt x="5501" y="3458"/>
                  </a:cubicBezTo>
                  <a:close/>
                  <a:moveTo>
                    <a:pt x="5136" y="3549"/>
                  </a:moveTo>
                  <a:cubicBezTo>
                    <a:pt x="5136" y="3566"/>
                    <a:pt x="5123" y="3583"/>
                    <a:pt x="5103" y="3599"/>
                  </a:cubicBezTo>
                  <a:lnTo>
                    <a:pt x="5103" y="3599"/>
                  </a:lnTo>
                  <a:cubicBezTo>
                    <a:pt x="5116" y="3584"/>
                    <a:pt x="5127" y="3568"/>
                    <a:pt x="5136" y="3549"/>
                  </a:cubicBezTo>
                  <a:close/>
                  <a:moveTo>
                    <a:pt x="5005" y="3653"/>
                  </a:moveTo>
                  <a:cubicBezTo>
                    <a:pt x="4968" y="3669"/>
                    <a:pt x="4937" y="3679"/>
                    <a:pt x="4933" y="3679"/>
                  </a:cubicBezTo>
                  <a:cubicBezTo>
                    <a:pt x="4930" y="3679"/>
                    <a:pt x="4949" y="3671"/>
                    <a:pt x="5005" y="3653"/>
                  </a:cubicBezTo>
                  <a:close/>
                  <a:moveTo>
                    <a:pt x="7030" y="3823"/>
                  </a:moveTo>
                  <a:cubicBezTo>
                    <a:pt x="7031" y="3823"/>
                    <a:pt x="7031" y="3823"/>
                    <a:pt x="7031" y="3823"/>
                  </a:cubicBezTo>
                  <a:cubicBezTo>
                    <a:pt x="7118" y="3910"/>
                    <a:pt x="7204" y="3914"/>
                    <a:pt x="7213" y="4013"/>
                  </a:cubicBezTo>
                  <a:lnTo>
                    <a:pt x="7213" y="4013"/>
                  </a:lnTo>
                  <a:cubicBezTo>
                    <a:pt x="7179" y="3982"/>
                    <a:pt x="7150" y="3949"/>
                    <a:pt x="7122" y="3915"/>
                  </a:cubicBezTo>
                  <a:cubicBezTo>
                    <a:pt x="7072" y="3865"/>
                    <a:pt x="7043" y="3836"/>
                    <a:pt x="7030" y="3823"/>
                  </a:cubicBezTo>
                  <a:close/>
                  <a:moveTo>
                    <a:pt x="7410" y="4157"/>
                  </a:moveTo>
                  <a:cubicBezTo>
                    <a:pt x="7441" y="4175"/>
                    <a:pt x="7474" y="4193"/>
                    <a:pt x="7510" y="4211"/>
                  </a:cubicBezTo>
                  <a:cubicBezTo>
                    <a:pt x="7547" y="4267"/>
                    <a:pt x="7557" y="4288"/>
                    <a:pt x="7551" y="4288"/>
                  </a:cubicBezTo>
                  <a:cubicBezTo>
                    <a:pt x="7537" y="4288"/>
                    <a:pt x="7460" y="4205"/>
                    <a:pt x="7410" y="4157"/>
                  </a:cubicBezTo>
                  <a:close/>
                  <a:moveTo>
                    <a:pt x="7859" y="5183"/>
                  </a:moveTo>
                  <a:cubicBezTo>
                    <a:pt x="7835" y="5295"/>
                    <a:pt x="7852" y="5355"/>
                    <a:pt x="7871" y="5355"/>
                  </a:cubicBezTo>
                  <a:cubicBezTo>
                    <a:pt x="7884" y="5355"/>
                    <a:pt x="7898" y="5325"/>
                    <a:pt x="7898" y="5261"/>
                  </a:cubicBezTo>
                  <a:cubicBezTo>
                    <a:pt x="7883" y="5235"/>
                    <a:pt x="7871" y="5209"/>
                    <a:pt x="7859" y="5183"/>
                  </a:cubicBezTo>
                  <a:close/>
                  <a:moveTo>
                    <a:pt x="3799" y="5669"/>
                  </a:moveTo>
                  <a:cubicBezTo>
                    <a:pt x="3809" y="5669"/>
                    <a:pt x="3827" y="5734"/>
                    <a:pt x="3845" y="5794"/>
                  </a:cubicBezTo>
                  <a:lnTo>
                    <a:pt x="3845" y="5794"/>
                  </a:lnTo>
                  <a:cubicBezTo>
                    <a:pt x="3830" y="5777"/>
                    <a:pt x="3812" y="5759"/>
                    <a:pt x="3790" y="5741"/>
                  </a:cubicBezTo>
                  <a:cubicBezTo>
                    <a:pt x="3790" y="5689"/>
                    <a:pt x="3793" y="5669"/>
                    <a:pt x="3799" y="5669"/>
                  </a:cubicBezTo>
                  <a:close/>
                  <a:moveTo>
                    <a:pt x="4051" y="6362"/>
                  </a:moveTo>
                  <a:cubicBezTo>
                    <a:pt x="4063" y="6377"/>
                    <a:pt x="4074" y="6391"/>
                    <a:pt x="4086" y="6403"/>
                  </a:cubicBezTo>
                  <a:cubicBezTo>
                    <a:pt x="4074" y="6388"/>
                    <a:pt x="4062" y="6375"/>
                    <a:pt x="4051" y="6362"/>
                  </a:cubicBezTo>
                  <a:close/>
                  <a:moveTo>
                    <a:pt x="4266" y="6741"/>
                  </a:moveTo>
                  <a:lnTo>
                    <a:pt x="4266" y="6741"/>
                  </a:lnTo>
                  <a:cubicBezTo>
                    <a:pt x="4321" y="6798"/>
                    <a:pt x="4337" y="6856"/>
                    <a:pt x="4325" y="6856"/>
                  </a:cubicBezTo>
                  <a:cubicBezTo>
                    <a:pt x="4317" y="6856"/>
                    <a:pt x="4297" y="6832"/>
                    <a:pt x="4269" y="6768"/>
                  </a:cubicBezTo>
                  <a:cubicBezTo>
                    <a:pt x="4269" y="6759"/>
                    <a:pt x="4268" y="6750"/>
                    <a:pt x="4266" y="6741"/>
                  </a:cubicBezTo>
                  <a:close/>
                  <a:moveTo>
                    <a:pt x="7213" y="6973"/>
                  </a:moveTo>
                  <a:lnTo>
                    <a:pt x="7213" y="6973"/>
                  </a:lnTo>
                  <a:cubicBezTo>
                    <a:pt x="7022" y="7069"/>
                    <a:pt x="6981" y="7114"/>
                    <a:pt x="7012" y="7123"/>
                  </a:cubicBezTo>
                  <a:lnTo>
                    <a:pt x="7012" y="7123"/>
                  </a:lnTo>
                  <a:cubicBezTo>
                    <a:pt x="7086" y="7073"/>
                    <a:pt x="7163" y="7023"/>
                    <a:pt x="7213" y="6973"/>
                  </a:cubicBezTo>
                  <a:close/>
                  <a:moveTo>
                    <a:pt x="4962" y="7280"/>
                  </a:moveTo>
                  <a:cubicBezTo>
                    <a:pt x="4946" y="7280"/>
                    <a:pt x="4963" y="7302"/>
                    <a:pt x="5045" y="7338"/>
                  </a:cubicBezTo>
                  <a:cubicBezTo>
                    <a:pt x="5050" y="7338"/>
                    <a:pt x="5054" y="7339"/>
                    <a:pt x="5059" y="7339"/>
                  </a:cubicBezTo>
                  <a:lnTo>
                    <a:pt x="5059" y="7339"/>
                  </a:lnTo>
                  <a:cubicBezTo>
                    <a:pt x="5017" y="7298"/>
                    <a:pt x="4976" y="7280"/>
                    <a:pt x="4962" y="7280"/>
                  </a:cubicBezTo>
                  <a:close/>
                  <a:moveTo>
                    <a:pt x="5445" y="7518"/>
                  </a:moveTo>
                  <a:cubicBezTo>
                    <a:pt x="5464" y="7518"/>
                    <a:pt x="5530" y="7531"/>
                    <a:pt x="5593" y="7544"/>
                  </a:cubicBezTo>
                  <a:lnTo>
                    <a:pt x="5501" y="7544"/>
                  </a:lnTo>
                  <a:cubicBezTo>
                    <a:pt x="5444" y="7525"/>
                    <a:pt x="5432" y="7518"/>
                    <a:pt x="5445" y="7518"/>
                  </a:cubicBezTo>
                  <a:close/>
                  <a:moveTo>
                    <a:pt x="6072" y="3458"/>
                  </a:moveTo>
                  <a:cubicBezTo>
                    <a:pt x="6295" y="3527"/>
                    <a:pt x="6454" y="3544"/>
                    <a:pt x="6606" y="3587"/>
                  </a:cubicBezTo>
                  <a:lnTo>
                    <a:pt x="6606" y="3587"/>
                  </a:lnTo>
                  <a:cubicBezTo>
                    <a:pt x="6605" y="3596"/>
                    <a:pt x="6615" y="3614"/>
                    <a:pt x="6643" y="3641"/>
                  </a:cubicBezTo>
                  <a:cubicBezTo>
                    <a:pt x="6757" y="3641"/>
                    <a:pt x="6848" y="3732"/>
                    <a:pt x="6939" y="3732"/>
                  </a:cubicBezTo>
                  <a:cubicBezTo>
                    <a:pt x="6939" y="3814"/>
                    <a:pt x="7013" y="3822"/>
                    <a:pt x="7028" y="3823"/>
                  </a:cubicBezTo>
                  <a:lnTo>
                    <a:pt x="7028" y="3823"/>
                  </a:lnTo>
                  <a:cubicBezTo>
                    <a:pt x="7024" y="3819"/>
                    <a:pt x="7022" y="3816"/>
                    <a:pt x="7023" y="3816"/>
                  </a:cubicBezTo>
                  <a:lnTo>
                    <a:pt x="7023" y="3816"/>
                  </a:lnTo>
                  <a:cubicBezTo>
                    <a:pt x="7023" y="3816"/>
                    <a:pt x="7025" y="3819"/>
                    <a:pt x="7030" y="3823"/>
                  </a:cubicBezTo>
                  <a:lnTo>
                    <a:pt x="7030" y="3823"/>
                  </a:lnTo>
                  <a:cubicBezTo>
                    <a:pt x="7030" y="3823"/>
                    <a:pt x="7029" y="3823"/>
                    <a:pt x="7028" y="3823"/>
                  </a:cubicBezTo>
                  <a:lnTo>
                    <a:pt x="7028" y="3823"/>
                  </a:lnTo>
                  <a:cubicBezTo>
                    <a:pt x="7048" y="3846"/>
                    <a:pt x="7118" y="3922"/>
                    <a:pt x="7213" y="4029"/>
                  </a:cubicBezTo>
                  <a:cubicBezTo>
                    <a:pt x="7213" y="4023"/>
                    <a:pt x="7213" y="4018"/>
                    <a:pt x="7213" y="4013"/>
                  </a:cubicBezTo>
                  <a:lnTo>
                    <a:pt x="7213" y="4013"/>
                  </a:lnTo>
                  <a:cubicBezTo>
                    <a:pt x="7257" y="4055"/>
                    <a:pt x="7308" y="4094"/>
                    <a:pt x="7369" y="4132"/>
                  </a:cubicBezTo>
                  <a:lnTo>
                    <a:pt x="7369" y="4132"/>
                  </a:lnTo>
                  <a:cubicBezTo>
                    <a:pt x="7374" y="4144"/>
                    <a:pt x="7389" y="4169"/>
                    <a:pt x="7419" y="4211"/>
                  </a:cubicBezTo>
                  <a:cubicBezTo>
                    <a:pt x="7510" y="4303"/>
                    <a:pt x="7510" y="4394"/>
                    <a:pt x="7601" y="4394"/>
                  </a:cubicBezTo>
                  <a:cubicBezTo>
                    <a:pt x="7601" y="4462"/>
                    <a:pt x="7652" y="4542"/>
                    <a:pt x="7678" y="4617"/>
                  </a:cubicBezTo>
                  <a:lnTo>
                    <a:pt x="7678" y="4617"/>
                  </a:lnTo>
                  <a:cubicBezTo>
                    <a:pt x="7681" y="4635"/>
                    <a:pt x="7685" y="4660"/>
                    <a:pt x="7693" y="4691"/>
                  </a:cubicBezTo>
                  <a:cubicBezTo>
                    <a:pt x="7772" y="4850"/>
                    <a:pt x="7782" y="5009"/>
                    <a:pt x="7859" y="5183"/>
                  </a:cubicBezTo>
                  <a:lnTo>
                    <a:pt x="7859" y="5183"/>
                  </a:lnTo>
                  <a:cubicBezTo>
                    <a:pt x="7867" y="5146"/>
                    <a:pt x="7880" y="5104"/>
                    <a:pt x="7898" y="5056"/>
                  </a:cubicBezTo>
                  <a:lnTo>
                    <a:pt x="7898" y="5444"/>
                  </a:lnTo>
                  <a:lnTo>
                    <a:pt x="7898" y="5627"/>
                  </a:lnTo>
                  <a:cubicBezTo>
                    <a:pt x="7784" y="5741"/>
                    <a:pt x="7784" y="6015"/>
                    <a:pt x="7784" y="6106"/>
                  </a:cubicBezTo>
                  <a:cubicBezTo>
                    <a:pt x="7784" y="6147"/>
                    <a:pt x="7766" y="6192"/>
                    <a:pt x="7746" y="6238"/>
                  </a:cubicBezTo>
                  <a:lnTo>
                    <a:pt x="7746" y="6238"/>
                  </a:lnTo>
                  <a:cubicBezTo>
                    <a:pt x="7732" y="6255"/>
                    <a:pt x="7715" y="6279"/>
                    <a:pt x="7693" y="6311"/>
                  </a:cubicBezTo>
                  <a:cubicBezTo>
                    <a:pt x="7601" y="6494"/>
                    <a:pt x="7510" y="6585"/>
                    <a:pt x="7419" y="6768"/>
                  </a:cubicBezTo>
                  <a:cubicBezTo>
                    <a:pt x="7369" y="6840"/>
                    <a:pt x="7359" y="6866"/>
                    <a:pt x="7371" y="6866"/>
                  </a:cubicBezTo>
                  <a:cubicBezTo>
                    <a:pt x="7374" y="6866"/>
                    <a:pt x="7378" y="6864"/>
                    <a:pt x="7384" y="6861"/>
                  </a:cubicBezTo>
                  <a:lnTo>
                    <a:pt x="7384" y="6861"/>
                  </a:lnTo>
                  <a:cubicBezTo>
                    <a:pt x="7369" y="6874"/>
                    <a:pt x="7351" y="6882"/>
                    <a:pt x="7327" y="6882"/>
                  </a:cubicBezTo>
                  <a:cubicBezTo>
                    <a:pt x="7327" y="6973"/>
                    <a:pt x="7213" y="6973"/>
                    <a:pt x="7213" y="7065"/>
                  </a:cubicBezTo>
                  <a:cubicBezTo>
                    <a:pt x="7138" y="7102"/>
                    <a:pt x="7062" y="7125"/>
                    <a:pt x="7025" y="7125"/>
                  </a:cubicBezTo>
                  <a:cubicBezTo>
                    <a:pt x="7020" y="7125"/>
                    <a:pt x="7015" y="7124"/>
                    <a:pt x="7012" y="7123"/>
                  </a:cubicBezTo>
                  <a:lnTo>
                    <a:pt x="7012" y="7123"/>
                  </a:lnTo>
                  <a:cubicBezTo>
                    <a:pt x="6950" y="7164"/>
                    <a:pt x="6889" y="7206"/>
                    <a:pt x="6848" y="7247"/>
                  </a:cubicBezTo>
                  <a:cubicBezTo>
                    <a:pt x="6808" y="7287"/>
                    <a:pt x="6786" y="7310"/>
                    <a:pt x="6763" y="7322"/>
                  </a:cubicBezTo>
                  <a:lnTo>
                    <a:pt x="6763" y="7322"/>
                  </a:lnTo>
                  <a:cubicBezTo>
                    <a:pt x="6760" y="7321"/>
                    <a:pt x="6756" y="7320"/>
                    <a:pt x="6749" y="7320"/>
                  </a:cubicBezTo>
                  <a:cubicBezTo>
                    <a:pt x="6731" y="7320"/>
                    <a:pt x="6697" y="7326"/>
                    <a:pt x="6643" y="7338"/>
                  </a:cubicBezTo>
                  <a:cubicBezTo>
                    <a:pt x="6480" y="7440"/>
                    <a:pt x="6389" y="7451"/>
                    <a:pt x="6242" y="7517"/>
                  </a:cubicBezTo>
                  <a:lnTo>
                    <a:pt x="6242" y="7517"/>
                  </a:lnTo>
                  <a:cubicBezTo>
                    <a:pt x="6222" y="7507"/>
                    <a:pt x="6201" y="7503"/>
                    <a:pt x="6180" y="7503"/>
                  </a:cubicBezTo>
                  <a:cubicBezTo>
                    <a:pt x="6165" y="7503"/>
                    <a:pt x="6149" y="7505"/>
                    <a:pt x="6134" y="7509"/>
                  </a:cubicBezTo>
                  <a:lnTo>
                    <a:pt x="6134" y="7509"/>
                  </a:lnTo>
                  <a:cubicBezTo>
                    <a:pt x="6110" y="7505"/>
                    <a:pt x="6091" y="7503"/>
                    <a:pt x="6076" y="7503"/>
                  </a:cubicBezTo>
                  <a:cubicBezTo>
                    <a:pt x="6035" y="7503"/>
                    <a:pt x="6032" y="7517"/>
                    <a:pt x="6063" y="7528"/>
                  </a:cubicBezTo>
                  <a:lnTo>
                    <a:pt x="6063" y="7528"/>
                  </a:lnTo>
                  <a:cubicBezTo>
                    <a:pt x="6086" y="7521"/>
                    <a:pt x="6110" y="7514"/>
                    <a:pt x="6134" y="7509"/>
                  </a:cubicBezTo>
                  <a:lnTo>
                    <a:pt x="6134" y="7509"/>
                  </a:lnTo>
                  <a:cubicBezTo>
                    <a:pt x="6157" y="7512"/>
                    <a:pt x="6186" y="7519"/>
                    <a:pt x="6220" y="7527"/>
                  </a:cubicBezTo>
                  <a:lnTo>
                    <a:pt x="6220" y="7527"/>
                  </a:lnTo>
                  <a:cubicBezTo>
                    <a:pt x="6209" y="7533"/>
                    <a:pt x="6198" y="7538"/>
                    <a:pt x="6186" y="7544"/>
                  </a:cubicBezTo>
                  <a:cubicBezTo>
                    <a:pt x="6128" y="7544"/>
                    <a:pt x="6086" y="7537"/>
                    <a:pt x="6063" y="7528"/>
                  </a:cubicBezTo>
                  <a:lnTo>
                    <a:pt x="6063" y="7528"/>
                  </a:lnTo>
                  <a:cubicBezTo>
                    <a:pt x="6034" y="7537"/>
                    <a:pt x="6007" y="7544"/>
                    <a:pt x="5981" y="7544"/>
                  </a:cubicBezTo>
                  <a:lnTo>
                    <a:pt x="5616" y="7544"/>
                  </a:lnTo>
                  <a:cubicBezTo>
                    <a:pt x="5501" y="7453"/>
                    <a:pt x="5410" y="7453"/>
                    <a:pt x="5319" y="7453"/>
                  </a:cubicBezTo>
                  <a:cubicBezTo>
                    <a:pt x="5232" y="7453"/>
                    <a:pt x="5145" y="7350"/>
                    <a:pt x="5059" y="7339"/>
                  </a:cubicBezTo>
                  <a:lnTo>
                    <a:pt x="5059" y="7339"/>
                  </a:lnTo>
                  <a:cubicBezTo>
                    <a:pt x="5086" y="7366"/>
                    <a:pt x="5114" y="7404"/>
                    <a:pt x="5136" y="7453"/>
                  </a:cubicBezTo>
                  <a:cubicBezTo>
                    <a:pt x="5045" y="7338"/>
                    <a:pt x="4839" y="7247"/>
                    <a:pt x="4748" y="7156"/>
                  </a:cubicBezTo>
                  <a:cubicBezTo>
                    <a:pt x="4732" y="7156"/>
                    <a:pt x="4715" y="7153"/>
                    <a:pt x="4699" y="7148"/>
                  </a:cubicBezTo>
                  <a:lnTo>
                    <a:pt x="4699" y="7148"/>
                  </a:lnTo>
                  <a:cubicBezTo>
                    <a:pt x="4696" y="7132"/>
                    <a:pt x="4684" y="7105"/>
                    <a:pt x="4657" y="7065"/>
                  </a:cubicBezTo>
                  <a:cubicBezTo>
                    <a:pt x="4505" y="6988"/>
                    <a:pt x="4400" y="6833"/>
                    <a:pt x="4264" y="6731"/>
                  </a:cubicBezTo>
                  <a:lnTo>
                    <a:pt x="4264" y="6731"/>
                  </a:lnTo>
                  <a:cubicBezTo>
                    <a:pt x="4244" y="6653"/>
                    <a:pt x="4165" y="6585"/>
                    <a:pt x="4086" y="6585"/>
                  </a:cubicBezTo>
                  <a:cubicBezTo>
                    <a:pt x="4086" y="6494"/>
                    <a:pt x="4086" y="6403"/>
                    <a:pt x="3995" y="6403"/>
                  </a:cubicBezTo>
                  <a:lnTo>
                    <a:pt x="3995" y="6311"/>
                  </a:lnTo>
                  <a:cubicBezTo>
                    <a:pt x="3984" y="6286"/>
                    <a:pt x="3974" y="6266"/>
                    <a:pt x="3966" y="6249"/>
                  </a:cubicBezTo>
                  <a:lnTo>
                    <a:pt x="3966" y="6249"/>
                  </a:lnTo>
                  <a:cubicBezTo>
                    <a:pt x="3985" y="6277"/>
                    <a:pt x="4013" y="6316"/>
                    <a:pt x="4051" y="6362"/>
                  </a:cubicBezTo>
                  <a:lnTo>
                    <a:pt x="4051" y="6362"/>
                  </a:lnTo>
                  <a:cubicBezTo>
                    <a:pt x="3973" y="6259"/>
                    <a:pt x="3904" y="6082"/>
                    <a:pt x="3904" y="5923"/>
                  </a:cubicBezTo>
                  <a:cubicBezTo>
                    <a:pt x="3904" y="5923"/>
                    <a:pt x="3904" y="5907"/>
                    <a:pt x="3895" y="5880"/>
                  </a:cubicBezTo>
                  <a:lnTo>
                    <a:pt x="3895" y="5880"/>
                  </a:lnTo>
                  <a:cubicBezTo>
                    <a:pt x="3900" y="5862"/>
                    <a:pt x="3904" y="5819"/>
                    <a:pt x="3904" y="5741"/>
                  </a:cubicBezTo>
                  <a:cubicBezTo>
                    <a:pt x="3808" y="5645"/>
                    <a:pt x="3793" y="5502"/>
                    <a:pt x="3790" y="5351"/>
                  </a:cubicBezTo>
                  <a:lnTo>
                    <a:pt x="3790" y="5351"/>
                  </a:lnTo>
                  <a:cubicBezTo>
                    <a:pt x="3790" y="5352"/>
                    <a:pt x="3790" y="5352"/>
                    <a:pt x="3790" y="5353"/>
                  </a:cubicBezTo>
                  <a:cubicBezTo>
                    <a:pt x="3790" y="5350"/>
                    <a:pt x="3790" y="5346"/>
                    <a:pt x="3790" y="5343"/>
                  </a:cubicBezTo>
                  <a:lnTo>
                    <a:pt x="3790" y="5343"/>
                  </a:lnTo>
                  <a:cubicBezTo>
                    <a:pt x="3790" y="5346"/>
                    <a:pt x="3790" y="5349"/>
                    <a:pt x="3790" y="5351"/>
                  </a:cubicBezTo>
                  <a:lnTo>
                    <a:pt x="3790" y="5351"/>
                  </a:lnTo>
                  <a:cubicBezTo>
                    <a:pt x="3810" y="5305"/>
                    <a:pt x="3827" y="5266"/>
                    <a:pt x="3842" y="5233"/>
                  </a:cubicBezTo>
                  <a:lnTo>
                    <a:pt x="3842" y="5233"/>
                  </a:lnTo>
                  <a:cubicBezTo>
                    <a:pt x="3817" y="5264"/>
                    <a:pt x="3793" y="5303"/>
                    <a:pt x="3790" y="5343"/>
                  </a:cubicBezTo>
                  <a:lnTo>
                    <a:pt x="3790" y="5343"/>
                  </a:lnTo>
                  <a:cubicBezTo>
                    <a:pt x="3790" y="5316"/>
                    <a:pt x="3790" y="5289"/>
                    <a:pt x="3790" y="5261"/>
                  </a:cubicBezTo>
                  <a:cubicBezTo>
                    <a:pt x="3826" y="5232"/>
                    <a:pt x="3859" y="5183"/>
                    <a:pt x="3882" y="5144"/>
                  </a:cubicBezTo>
                  <a:lnTo>
                    <a:pt x="3882" y="5144"/>
                  </a:lnTo>
                  <a:cubicBezTo>
                    <a:pt x="3872" y="5166"/>
                    <a:pt x="3858" y="5195"/>
                    <a:pt x="3842" y="5233"/>
                  </a:cubicBezTo>
                  <a:lnTo>
                    <a:pt x="3842" y="5233"/>
                  </a:lnTo>
                  <a:cubicBezTo>
                    <a:pt x="3872" y="5196"/>
                    <a:pt x="3904" y="5170"/>
                    <a:pt x="3904" y="5170"/>
                  </a:cubicBezTo>
                  <a:cubicBezTo>
                    <a:pt x="3904" y="5146"/>
                    <a:pt x="3905" y="5121"/>
                    <a:pt x="3907" y="5098"/>
                  </a:cubicBezTo>
                  <a:lnTo>
                    <a:pt x="3907" y="5098"/>
                  </a:lnTo>
                  <a:cubicBezTo>
                    <a:pt x="3910" y="5091"/>
                    <a:pt x="3912" y="5087"/>
                    <a:pt x="3912" y="5087"/>
                  </a:cubicBezTo>
                  <a:lnTo>
                    <a:pt x="3912" y="5087"/>
                  </a:lnTo>
                  <a:cubicBezTo>
                    <a:pt x="3911" y="5087"/>
                    <a:pt x="3910" y="5089"/>
                    <a:pt x="3908" y="5093"/>
                  </a:cubicBezTo>
                  <a:lnTo>
                    <a:pt x="3908" y="5093"/>
                  </a:lnTo>
                  <a:cubicBezTo>
                    <a:pt x="3925" y="4920"/>
                    <a:pt x="3995" y="4770"/>
                    <a:pt x="3995" y="4691"/>
                  </a:cubicBezTo>
                  <a:cubicBezTo>
                    <a:pt x="4086" y="4599"/>
                    <a:pt x="4086" y="4485"/>
                    <a:pt x="4086" y="4394"/>
                  </a:cubicBezTo>
                  <a:cubicBezTo>
                    <a:pt x="4149" y="4394"/>
                    <a:pt x="4169" y="4351"/>
                    <a:pt x="4205" y="4294"/>
                  </a:cubicBezTo>
                  <a:lnTo>
                    <a:pt x="4205" y="4294"/>
                  </a:lnTo>
                  <a:cubicBezTo>
                    <a:pt x="4196" y="4297"/>
                    <a:pt x="4187" y="4300"/>
                    <a:pt x="4178" y="4303"/>
                  </a:cubicBezTo>
                  <a:lnTo>
                    <a:pt x="4269" y="4211"/>
                  </a:lnTo>
                  <a:lnTo>
                    <a:pt x="4269" y="4211"/>
                  </a:lnTo>
                  <a:cubicBezTo>
                    <a:pt x="4240" y="4240"/>
                    <a:pt x="4221" y="4268"/>
                    <a:pt x="4205" y="4294"/>
                  </a:cubicBezTo>
                  <a:lnTo>
                    <a:pt x="4205" y="4294"/>
                  </a:lnTo>
                  <a:cubicBezTo>
                    <a:pt x="4383" y="4230"/>
                    <a:pt x="4389" y="4133"/>
                    <a:pt x="4347" y="4133"/>
                  </a:cubicBezTo>
                  <a:cubicBezTo>
                    <a:pt x="4347" y="4133"/>
                    <a:pt x="4347" y="4133"/>
                    <a:pt x="4347" y="4133"/>
                  </a:cubicBezTo>
                  <a:lnTo>
                    <a:pt x="4347" y="4133"/>
                  </a:lnTo>
                  <a:lnTo>
                    <a:pt x="4269" y="4211"/>
                  </a:lnTo>
                  <a:cubicBezTo>
                    <a:pt x="4297" y="4155"/>
                    <a:pt x="4327" y="4134"/>
                    <a:pt x="4347" y="4133"/>
                  </a:cubicBezTo>
                  <a:lnTo>
                    <a:pt x="4347" y="4133"/>
                  </a:lnTo>
                  <a:lnTo>
                    <a:pt x="4534" y="3946"/>
                  </a:lnTo>
                  <a:lnTo>
                    <a:pt x="4534" y="3946"/>
                  </a:lnTo>
                  <a:cubicBezTo>
                    <a:pt x="4583" y="3920"/>
                    <a:pt x="4657" y="3869"/>
                    <a:pt x="4657" y="3823"/>
                  </a:cubicBezTo>
                  <a:cubicBezTo>
                    <a:pt x="4730" y="3751"/>
                    <a:pt x="4933" y="3736"/>
                    <a:pt x="5059" y="3640"/>
                  </a:cubicBezTo>
                  <a:lnTo>
                    <a:pt x="5059" y="3640"/>
                  </a:lnTo>
                  <a:cubicBezTo>
                    <a:pt x="5146" y="3632"/>
                    <a:pt x="5232" y="3549"/>
                    <a:pt x="5319" y="3549"/>
                  </a:cubicBezTo>
                  <a:cubicBezTo>
                    <a:pt x="5395" y="3549"/>
                    <a:pt x="5408" y="3549"/>
                    <a:pt x="5463" y="3496"/>
                  </a:cubicBezTo>
                  <a:lnTo>
                    <a:pt x="5463" y="3496"/>
                  </a:lnTo>
                  <a:cubicBezTo>
                    <a:pt x="5513" y="3487"/>
                    <a:pt x="5656" y="3458"/>
                    <a:pt x="5707" y="3458"/>
                  </a:cubicBezTo>
                  <a:close/>
                  <a:moveTo>
                    <a:pt x="5910" y="0"/>
                  </a:moveTo>
                  <a:cubicBezTo>
                    <a:pt x="4324" y="0"/>
                    <a:pt x="2737" y="689"/>
                    <a:pt x="1712" y="1929"/>
                  </a:cubicBezTo>
                  <a:cubicBezTo>
                    <a:pt x="274" y="3732"/>
                    <a:pt x="1" y="6197"/>
                    <a:pt x="1142" y="8297"/>
                  </a:cubicBezTo>
                  <a:cubicBezTo>
                    <a:pt x="2199" y="10020"/>
                    <a:pt x="4029" y="10954"/>
                    <a:pt x="6027" y="10954"/>
                  </a:cubicBezTo>
                  <a:cubicBezTo>
                    <a:pt x="6358" y="10954"/>
                    <a:pt x="6693" y="10928"/>
                    <a:pt x="7031" y="10876"/>
                  </a:cubicBezTo>
                  <a:cubicBezTo>
                    <a:pt x="9496" y="10397"/>
                    <a:pt x="11322" y="8023"/>
                    <a:pt x="11322" y="5444"/>
                  </a:cubicBezTo>
                  <a:cubicBezTo>
                    <a:pt x="11322" y="3161"/>
                    <a:pt x="9793" y="1176"/>
                    <a:pt x="7693" y="308"/>
                  </a:cubicBezTo>
                  <a:cubicBezTo>
                    <a:pt x="7119" y="100"/>
                    <a:pt x="6515" y="0"/>
                    <a:pt x="59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1640725" y="1349600"/>
              <a:ext cx="188325" cy="187750"/>
            </a:xfrm>
            <a:custGeom>
              <a:rect b="b" l="l" r="r" t="t"/>
              <a:pathLst>
                <a:path extrusionOk="0" h="7510" w="7533">
                  <a:moveTo>
                    <a:pt x="3812" y="0"/>
                  </a:moveTo>
                  <a:cubicBezTo>
                    <a:pt x="1713" y="0"/>
                    <a:pt x="1" y="1712"/>
                    <a:pt x="1" y="3698"/>
                  </a:cubicBezTo>
                  <a:cubicBezTo>
                    <a:pt x="1" y="5798"/>
                    <a:pt x="1713" y="7510"/>
                    <a:pt x="3812" y="7510"/>
                  </a:cubicBezTo>
                  <a:cubicBezTo>
                    <a:pt x="5821" y="7510"/>
                    <a:pt x="7533" y="5798"/>
                    <a:pt x="7533" y="3698"/>
                  </a:cubicBezTo>
                  <a:cubicBezTo>
                    <a:pt x="7533" y="1712"/>
                    <a:pt x="5821" y="0"/>
                    <a:pt x="3812" y="0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2187975" y="1893075"/>
              <a:ext cx="285325" cy="271625"/>
            </a:xfrm>
            <a:custGeom>
              <a:rect b="b" l="l" r="r" t="t"/>
              <a:pathLst>
                <a:path extrusionOk="0" h="10865" w="11413">
                  <a:moveTo>
                    <a:pt x="6651" y="3544"/>
                  </a:moveTo>
                  <a:cubicBezTo>
                    <a:pt x="6685" y="3549"/>
                    <a:pt x="6720" y="3552"/>
                    <a:pt x="6756" y="3552"/>
                  </a:cubicBezTo>
                  <a:cubicBezTo>
                    <a:pt x="6852" y="3599"/>
                    <a:pt x="6877" y="3616"/>
                    <a:pt x="6866" y="3616"/>
                  </a:cubicBezTo>
                  <a:cubicBezTo>
                    <a:pt x="6846" y="3616"/>
                    <a:pt x="6718" y="3567"/>
                    <a:pt x="6651" y="3544"/>
                  </a:cubicBezTo>
                  <a:close/>
                  <a:moveTo>
                    <a:pt x="7177" y="3807"/>
                  </a:moveTo>
                  <a:cubicBezTo>
                    <a:pt x="7187" y="3813"/>
                    <a:pt x="7199" y="3819"/>
                    <a:pt x="7213" y="3826"/>
                  </a:cubicBezTo>
                  <a:cubicBezTo>
                    <a:pt x="7227" y="3840"/>
                    <a:pt x="7241" y="3855"/>
                    <a:pt x="7254" y="3871"/>
                  </a:cubicBezTo>
                  <a:lnTo>
                    <a:pt x="7254" y="3871"/>
                  </a:lnTo>
                  <a:cubicBezTo>
                    <a:pt x="7224" y="3844"/>
                    <a:pt x="7198" y="3823"/>
                    <a:pt x="7177" y="3807"/>
                  </a:cubicBezTo>
                  <a:close/>
                  <a:moveTo>
                    <a:pt x="4421" y="4117"/>
                  </a:moveTo>
                  <a:cubicBezTo>
                    <a:pt x="4368" y="4187"/>
                    <a:pt x="4315" y="4258"/>
                    <a:pt x="4268" y="4305"/>
                  </a:cubicBezTo>
                  <a:cubicBezTo>
                    <a:pt x="4382" y="4204"/>
                    <a:pt x="4432" y="4131"/>
                    <a:pt x="4421" y="4117"/>
                  </a:cubicBezTo>
                  <a:close/>
                  <a:moveTo>
                    <a:pt x="3942" y="5043"/>
                  </a:moveTo>
                  <a:cubicBezTo>
                    <a:pt x="3934" y="5043"/>
                    <a:pt x="3903" y="5157"/>
                    <a:pt x="3903" y="5264"/>
                  </a:cubicBezTo>
                  <a:cubicBezTo>
                    <a:pt x="3941" y="5102"/>
                    <a:pt x="3948" y="5043"/>
                    <a:pt x="3942" y="5043"/>
                  </a:cubicBezTo>
                  <a:close/>
                  <a:moveTo>
                    <a:pt x="7830" y="6151"/>
                  </a:moveTo>
                  <a:cubicBezTo>
                    <a:pt x="7826" y="6151"/>
                    <a:pt x="7812" y="6171"/>
                    <a:pt x="7784" y="6222"/>
                  </a:cubicBezTo>
                  <a:cubicBezTo>
                    <a:pt x="7753" y="6283"/>
                    <a:pt x="7723" y="6343"/>
                    <a:pt x="7693" y="6404"/>
                  </a:cubicBezTo>
                  <a:lnTo>
                    <a:pt x="7693" y="6404"/>
                  </a:lnTo>
                  <a:cubicBezTo>
                    <a:pt x="7762" y="6335"/>
                    <a:pt x="7842" y="6151"/>
                    <a:pt x="7830" y="6151"/>
                  </a:cubicBezTo>
                  <a:close/>
                  <a:moveTo>
                    <a:pt x="4268" y="6587"/>
                  </a:moveTo>
                  <a:cubicBezTo>
                    <a:pt x="4308" y="6627"/>
                    <a:pt x="4371" y="6707"/>
                    <a:pt x="4435" y="6792"/>
                  </a:cubicBezTo>
                  <a:lnTo>
                    <a:pt x="4435" y="6792"/>
                  </a:lnTo>
                  <a:cubicBezTo>
                    <a:pt x="4445" y="6745"/>
                    <a:pt x="4396" y="6644"/>
                    <a:pt x="4268" y="6587"/>
                  </a:cubicBezTo>
                  <a:close/>
                  <a:moveTo>
                    <a:pt x="5071" y="7242"/>
                  </a:moveTo>
                  <a:cubicBezTo>
                    <a:pt x="5109" y="7262"/>
                    <a:pt x="5144" y="7284"/>
                    <a:pt x="5173" y="7309"/>
                  </a:cubicBezTo>
                  <a:lnTo>
                    <a:pt x="5173" y="7309"/>
                  </a:lnTo>
                  <a:cubicBezTo>
                    <a:pt x="5134" y="7274"/>
                    <a:pt x="5099" y="7253"/>
                    <a:pt x="5071" y="7242"/>
                  </a:cubicBezTo>
                  <a:close/>
                  <a:moveTo>
                    <a:pt x="6759" y="7331"/>
                  </a:moveTo>
                  <a:lnTo>
                    <a:pt x="6759" y="7331"/>
                  </a:lnTo>
                  <a:cubicBezTo>
                    <a:pt x="6733" y="7344"/>
                    <a:pt x="6708" y="7357"/>
                    <a:pt x="6692" y="7366"/>
                  </a:cubicBezTo>
                  <a:lnTo>
                    <a:pt x="6692" y="7366"/>
                  </a:lnTo>
                  <a:cubicBezTo>
                    <a:pt x="6713" y="7364"/>
                    <a:pt x="6735" y="7363"/>
                    <a:pt x="6756" y="7363"/>
                  </a:cubicBezTo>
                  <a:cubicBezTo>
                    <a:pt x="6756" y="7351"/>
                    <a:pt x="6757" y="7341"/>
                    <a:pt x="6759" y="7331"/>
                  </a:cubicBezTo>
                  <a:close/>
                  <a:moveTo>
                    <a:pt x="6186" y="3460"/>
                  </a:moveTo>
                  <a:cubicBezTo>
                    <a:pt x="6327" y="3460"/>
                    <a:pt x="6468" y="3515"/>
                    <a:pt x="6619" y="3540"/>
                  </a:cubicBezTo>
                  <a:lnTo>
                    <a:pt x="6619" y="3540"/>
                  </a:lnTo>
                  <a:cubicBezTo>
                    <a:pt x="6624" y="3543"/>
                    <a:pt x="6632" y="3547"/>
                    <a:pt x="6642" y="3552"/>
                  </a:cubicBezTo>
                  <a:cubicBezTo>
                    <a:pt x="6756" y="3643"/>
                    <a:pt x="6848" y="3643"/>
                    <a:pt x="6939" y="3734"/>
                  </a:cubicBezTo>
                  <a:cubicBezTo>
                    <a:pt x="7030" y="3734"/>
                    <a:pt x="7122" y="3734"/>
                    <a:pt x="7122" y="3826"/>
                  </a:cubicBezTo>
                  <a:cubicBezTo>
                    <a:pt x="7207" y="3826"/>
                    <a:pt x="7213" y="3926"/>
                    <a:pt x="7307" y="3938"/>
                  </a:cubicBezTo>
                  <a:lnTo>
                    <a:pt x="7307" y="3938"/>
                  </a:lnTo>
                  <a:cubicBezTo>
                    <a:pt x="7380" y="4038"/>
                    <a:pt x="7445" y="4149"/>
                    <a:pt x="7510" y="4214"/>
                  </a:cubicBezTo>
                  <a:cubicBezTo>
                    <a:pt x="7527" y="4225"/>
                    <a:pt x="7541" y="4233"/>
                    <a:pt x="7552" y="4239"/>
                  </a:cubicBezTo>
                  <a:lnTo>
                    <a:pt x="7552" y="4239"/>
                  </a:lnTo>
                  <a:cubicBezTo>
                    <a:pt x="7588" y="4292"/>
                    <a:pt x="7640" y="4344"/>
                    <a:pt x="7692" y="4396"/>
                  </a:cubicBezTo>
                  <a:cubicBezTo>
                    <a:pt x="7692" y="4510"/>
                    <a:pt x="7784" y="4602"/>
                    <a:pt x="7784" y="4693"/>
                  </a:cubicBezTo>
                  <a:cubicBezTo>
                    <a:pt x="7788" y="4699"/>
                    <a:pt x="7792" y="4704"/>
                    <a:pt x="7796" y="4709"/>
                  </a:cubicBezTo>
                  <a:lnTo>
                    <a:pt x="7796" y="4709"/>
                  </a:lnTo>
                  <a:cubicBezTo>
                    <a:pt x="7827" y="4856"/>
                    <a:pt x="7915" y="5007"/>
                    <a:pt x="7989" y="5172"/>
                  </a:cubicBezTo>
                  <a:cubicBezTo>
                    <a:pt x="7989" y="5248"/>
                    <a:pt x="7973" y="5292"/>
                    <a:pt x="7955" y="5299"/>
                  </a:cubicBezTo>
                  <a:lnTo>
                    <a:pt x="7955" y="5299"/>
                  </a:lnTo>
                  <a:cubicBezTo>
                    <a:pt x="7929" y="5219"/>
                    <a:pt x="7898" y="5134"/>
                    <a:pt x="7898" y="5081"/>
                  </a:cubicBezTo>
                  <a:lnTo>
                    <a:pt x="7898" y="5081"/>
                  </a:lnTo>
                  <a:cubicBezTo>
                    <a:pt x="7898" y="5232"/>
                    <a:pt x="7925" y="5299"/>
                    <a:pt x="7950" y="5299"/>
                  </a:cubicBezTo>
                  <a:cubicBezTo>
                    <a:pt x="7952" y="5299"/>
                    <a:pt x="7953" y="5299"/>
                    <a:pt x="7955" y="5299"/>
                  </a:cubicBezTo>
                  <a:lnTo>
                    <a:pt x="7955" y="5299"/>
                  </a:lnTo>
                  <a:cubicBezTo>
                    <a:pt x="7973" y="5355"/>
                    <a:pt x="7989" y="5408"/>
                    <a:pt x="7989" y="5446"/>
                  </a:cubicBezTo>
                  <a:cubicBezTo>
                    <a:pt x="7989" y="5537"/>
                    <a:pt x="7989" y="5652"/>
                    <a:pt x="7898" y="5743"/>
                  </a:cubicBezTo>
                  <a:cubicBezTo>
                    <a:pt x="7898" y="5805"/>
                    <a:pt x="7902" y="5834"/>
                    <a:pt x="7910" y="5842"/>
                  </a:cubicBezTo>
                  <a:lnTo>
                    <a:pt x="7910" y="5842"/>
                  </a:lnTo>
                  <a:cubicBezTo>
                    <a:pt x="7898" y="5923"/>
                    <a:pt x="7898" y="6015"/>
                    <a:pt x="7898" y="6108"/>
                  </a:cubicBezTo>
                  <a:cubicBezTo>
                    <a:pt x="7784" y="6222"/>
                    <a:pt x="7784" y="6313"/>
                    <a:pt x="7693" y="6404"/>
                  </a:cubicBezTo>
                  <a:lnTo>
                    <a:pt x="7693" y="6404"/>
                  </a:lnTo>
                  <a:cubicBezTo>
                    <a:pt x="7693" y="6404"/>
                    <a:pt x="7693" y="6404"/>
                    <a:pt x="7693" y="6404"/>
                  </a:cubicBezTo>
                  <a:lnTo>
                    <a:pt x="7693" y="6404"/>
                  </a:lnTo>
                  <a:cubicBezTo>
                    <a:pt x="7693" y="6404"/>
                    <a:pt x="7692" y="6405"/>
                    <a:pt x="7692" y="6405"/>
                  </a:cubicBezTo>
                  <a:cubicBezTo>
                    <a:pt x="7692" y="6405"/>
                    <a:pt x="7693" y="6404"/>
                    <a:pt x="7693" y="6404"/>
                  </a:cubicBezTo>
                  <a:lnTo>
                    <a:pt x="7693" y="6404"/>
                  </a:lnTo>
                  <a:cubicBezTo>
                    <a:pt x="7632" y="6528"/>
                    <a:pt x="7571" y="6655"/>
                    <a:pt x="7510" y="6793"/>
                  </a:cubicBezTo>
                  <a:cubicBezTo>
                    <a:pt x="7473" y="6848"/>
                    <a:pt x="7458" y="6869"/>
                    <a:pt x="7457" y="6869"/>
                  </a:cubicBezTo>
                  <a:cubicBezTo>
                    <a:pt x="7452" y="6869"/>
                    <a:pt x="7589" y="6642"/>
                    <a:pt x="7558" y="6642"/>
                  </a:cubicBezTo>
                  <a:cubicBezTo>
                    <a:pt x="7551" y="6642"/>
                    <a:pt x="7536" y="6653"/>
                    <a:pt x="7510" y="6679"/>
                  </a:cubicBezTo>
                  <a:cubicBezTo>
                    <a:pt x="7510" y="6679"/>
                    <a:pt x="7418" y="6793"/>
                    <a:pt x="7418" y="6884"/>
                  </a:cubicBezTo>
                  <a:cubicBezTo>
                    <a:pt x="7327" y="6884"/>
                    <a:pt x="7327" y="6975"/>
                    <a:pt x="7213" y="6975"/>
                  </a:cubicBezTo>
                  <a:cubicBezTo>
                    <a:pt x="7160" y="7028"/>
                    <a:pt x="7077" y="7081"/>
                    <a:pt x="7091" y="7081"/>
                  </a:cubicBezTo>
                  <a:cubicBezTo>
                    <a:pt x="7100" y="7081"/>
                    <a:pt x="7147" y="7060"/>
                    <a:pt x="7267" y="7004"/>
                  </a:cubicBezTo>
                  <a:lnTo>
                    <a:pt x="7267" y="7004"/>
                  </a:lnTo>
                  <a:cubicBezTo>
                    <a:pt x="7102" y="7086"/>
                    <a:pt x="7011" y="7167"/>
                    <a:pt x="6848" y="7249"/>
                  </a:cubicBezTo>
                  <a:cubicBezTo>
                    <a:pt x="6848" y="7249"/>
                    <a:pt x="6775" y="7249"/>
                    <a:pt x="6759" y="7331"/>
                  </a:cubicBezTo>
                  <a:lnTo>
                    <a:pt x="6759" y="7331"/>
                  </a:lnTo>
                  <a:cubicBezTo>
                    <a:pt x="6805" y="7310"/>
                    <a:pt x="6855" y="7289"/>
                    <a:pt x="6867" y="7289"/>
                  </a:cubicBezTo>
                  <a:cubicBezTo>
                    <a:pt x="6878" y="7289"/>
                    <a:pt x="6854" y="7308"/>
                    <a:pt x="6756" y="7363"/>
                  </a:cubicBezTo>
                  <a:cubicBezTo>
                    <a:pt x="6715" y="7376"/>
                    <a:pt x="6692" y="7381"/>
                    <a:pt x="6683" y="7381"/>
                  </a:cubicBezTo>
                  <a:cubicBezTo>
                    <a:pt x="6672" y="7381"/>
                    <a:pt x="6678" y="7375"/>
                    <a:pt x="6692" y="7366"/>
                  </a:cubicBezTo>
                  <a:lnTo>
                    <a:pt x="6692" y="7366"/>
                  </a:lnTo>
                  <a:cubicBezTo>
                    <a:pt x="6549" y="7379"/>
                    <a:pt x="6421" y="7428"/>
                    <a:pt x="6334" y="7447"/>
                  </a:cubicBezTo>
                  <a:lnTo>
                    <a:pt x="6334" y="7447"/>
                  </a:lnTo>
                  <a:cubicBezTo>
                    <a:pt x="6268" y="7434"/>
                    <a:pt x="6215" y="7428"/>
                    <a:pt x="6173" y="7428"/>
                  </a:cubicBezTo>
                  <a:cubicBezTo>
                    <a:pt x="6108" y="7428"/>
                    <a:pt x="6072" y="7442"/>
                    <a:pt x="6066" y="7455"/>
                  </a:cubicBezTo>
                  <a:lnTo>
                    <a:pt x="6277" y="7455"/>
                  </a:lnTo>
                  <a:cubicBezTo>
                    <a:pt x="6293" y="7455"/>
                    <a:pt x="6312" y="7452"/>
                    <a:pt x="6334" y="7447"/>
                  </a:cubicBezTo>
                  <a:lnTo>
                    <a:pt x="6334" y="7447"/>
                  </a:lnTo>
                  <a:cubicBezTo>
                    <a:pt x="6345" y="7449"/>
                    <a:pt x="6356" y="7452"/>
                    <a:pt x="6368" y="7455"/>
                  </a:cubicBezTo>
                  <a:lnTo>
                    <a:pt x="6277" y="7455"/>
                  </a:lnTo>
                  <a:cubicBezTo>
                    <a:pt x="6214" y="7474"/>
                    <a:pt x="6165" y="7481"/>
                    <a:pt x="6130" y="7481"/>
                  </a:cubicBezTo>
                  <a:cubicBezTo>
                    <a:pt x="6081" y="7481"/>
                    <a:pt x="6059" y="7468"/>
                    <a:pt x="6066" y="7455"/>
                  </a:cubicBezTo>
                  <a:lnTo>
                    <a:pt x="5706" y="7455"/>
                  </a:lnTo>
                  <a:cubicBezTo>
                    <a:pt x="5615" y="7455"/>
                    <a:pt x="5501" y="7455"/>
                    <a:pt x="5318" y="7363"/>
                  </a:cubicBezTo>
                  <a:cubicBezTo>
                    <a:pt x="5287" y="7363"/>
                    <a:pt x="5255" y="7363"/>
                    <a:pt x="5223" y="7359"/>
                  </a:cubicBezTo>
                  <a:lnTo>
                    <a:pt x="5223" y="7359"/>
                  </a:lnTo>
                  <a:cubicBezTo>
                    <a:pt x="5209" y="7341"/>
                    <a:pt x="5192" y="7325"/>
                    <a:pt x="5173" y="7309"/>
                  </a:cubicBezTo>
                  <a:lnTo>
                    <a:pt x="5173" y="7309"/>
                  </a:lnTo>
                  <a:cubicBezTo>
                    <a:pt x="5189" y="7323"/>
                    <a:pt x="5205" y="7339"/>
                    <a:pt x="5223" y="7359"/>
                  </a:cubicBezTo>
                  <a:lnTo>
                    <a:pt x="5223" y="7359"/>
                  </a:lnTo>
                  <a:cubicBezTo>
                    <a:pt x="5163" y="7350"/>
                    <a:pt x="5104" y="7324"/>
                    <a:pt x="5044" y="7249"/>
                  </a:cubicBezTo>
                  <a:cubicBezTo>
                    <a:pt x="4991" y="7249"/>
                    <a:pt x="4988" y="7229"/>
                    <a:pt x="5018" y="7229"/>
                  </a:cubicBezTo>
                  <a:cubicBezTo>
                    <a:pt x="5031" y="7229"/>
                    <a:pt x="5049" y="7232"/>
                    <a:pt x="5071" y="7242"/>
                  </a:cubicBezTo>
                  <a:lnTo>
                    <a:pt x="5071" y="7242"/>
                  </a:lnTo>
                  <a:cubicBezTo>
                    <a:pt x="4975" y="7191"/>
                    <a:pt x="4857" y="7158"/>
                    <a:pt x="4748" y="7158"/>
                  </a:cubicBezTo>
                  <a:cubicBezTo>
                    <a:pt x="4748" y="7081"/>
                    <a:pt x="4683" y="7069"/>
                    <a:pt x="4608" y="7012"/>
                  </a:cubicBezTo>
                  <a:lnTo>
                    <a:pt x="4608" y="7012"/>
                  </a:lnTo>
                  <a:cubicBezTo>
                    <a:pt x="4558" y="6953"/>
                    <a:pt x="4496" y="6870"/>
                    <a:pt x="4435" y="6792"/>
                  </a:cubicBezTo>
                  <a:lnTo>
                    <a:pt x="4435" y="6792"/>
                  </a:lnTo>
                  <a:cubicBezTo>
                    <a:pt x="4432" y="6807"/>
                    <a:pt x="4423" y="6816"/>
                    <a:pt x="4409" y="6816"/>
                  </a:cubicBezTo>
                  <a:cubicBezTo>
                    <a:pt x="4396" y="6816"/>
                    <a:pt x="4380" y="6809"/>
                    <a:pt x="4360" y="6793"/>
                  </a:cubicBezTo>
                  <a:cubicBezTo>
                    <a:pt x="4268" y="6679"/>
                    <a:pt x="4268" y="6587"/>
                    <a:pt x="4177" y="6496"/>
                  </a:cubicBezTo>
                  <a:cubicBezTo>
                    <a:pt x="4177" y="6405"/>
                    <a:pt x="4086" y="6405"/>
                    <a:pt x="4086" y="6313"/>
                  </a:cubicBezTo>
                  <a:lnTo>
                    <a:pt x="4086" y="6222"/>
                  </a:lnTo>
                  <a:cubicBezTo>
                    <a:pt x="4073" y="6207"/>
                    <a:pt x="4062" y="6193"/>
                    <a:pt x="4053" y="6182"/>
                  </a:cubicBezTo>
                  <a:lnTo>
                    <a:pt x="4053" y="6182"/>
                  </a:lnTo>
                  <a:cubicBezTo>
                    <a:pt x="4027" y="6075"/>
                    <a:pt x="3995" y="5980"/>
                    <a:pt x="3995" y="5925"/>
                  </a:cubicBezTo>
                  <a:cubicBezTo>
                    <a:pt x="3903" y="5834"/>
                    <a:pt x="3903" y="5743"/>
                    <a:pt x="3903" y="5743"/>
                  </a:cubicBezTo>
                  <a:lnTo>
                    <a:pt x="3903" y="5264"/>
                  </a:lnTo>
                  <a:lnTo>
                    <a:pt x="3903" y="5081"/>
                  </a:lnTo>
                  <a:cubicBezTo>
                    <a:pt x="3966" y="4939"/>
                    <a:pt x="3986" y="4852"/>
                    <a:pt x="4022" y="4752"/>
                  </a:cubicBezTo>
                  <a:lnTo>
                    <a:pt x="4022" y="4752"/>
                  </a:lnTo>
                  <a:cubicBezTo>
                    <a:pt x="4022" y="4758"/>
                    <a:pt x="4024" y="4761"/>
                    <a:pt x="4027" y="4761"/>
                  </a:cubicBezTo>
                  <a:cubicBezTo>
                    <a:pt x="4035" y="4761"/>
                    <a:pt x="4053" y="4742"/>
                    <a:pt x="4086" y="4693"/>
                  </a:cubicBezTo>
                  <a:cubicBezTo>
                    <a:pt x="4086" y="4602"/>
                    <a:pt x="4177" y="4510"/>
                    <a:pt x="4177" y="4396"/>
                  </a:cubicBezTo>
                  <a:cubicBezTo>
                    <a:pt x="4268" y="4305"/>
                    <a:pt x="4268" y="4214"/>
                    <a:pt x="4268" y="4214"/>
                  </a:cubicBezTo>
                  <a:cubicBezTo>
                    <a:pt x="4347" y="4144"/>
                    <a:pt x="4395" y="4114"/>
                    <a:pt x="4414" y="4114"/>
                  </a:cubicBezTo>
                  <a:cubicBezTo>
                    <a:pt x="4417" y="4114"/>
                    <a:pt x="4419" y="4115"/>
                    <a:pt x="4421" y="4117"/>
                  </a:cubicBezTo>
                  <a:lnTo>
                    <a:pt x="4421" y="4117"/>
                  </a:lnTo>
                  <a:cubicBezTo>
                    <a:pt x="4471" y="4050"/>
                    <a:pt x="4521" y="3984"/>
                    <a:pt x="4565" y="3940"/>
                  </a:cubicBezTo>
                  <a:cubicBezTo>
                    <a:pt x="4589" y="3909"/>
                    <a:pt x="4620" y="3881"/>
                    <a:pt x="4649" y="3856"/>
                  </a:cubicBezTo>
                  <a:lnTo>
                    <a:pt x="4649" y="3856"/>
                  </a:lnTo>
                  <a:cubicBezTo>
                    <a:pt x="4686" y="3839"/>
                    <a:pt x="4724" y="3826"/>
                    <a:pt x="4748" y="3826"/>
                  </a:cubicBezTo>
                  <a:cubicBezTo>
                    <a:pt x="4839" y="3734"/>
                    <a:pt x="5136" y="3643"/>
                    <a:pt x="5227" y="3552"/>
                  </a:cubicBezTo>
                  <a:lnTo>
                    <a:pt x="5227" y="3552"/>
                  </a:lnTo>
                  <a:cubicBezTo>
                    <a:pt x="5227" y="3552"/>
                    <a:pt x="5055" y="3592"/>
                    <a:pt x="5001" y="3592"/>
                  </a:cubicBezTo>
                  <a:cubicBezTo>
                    <a:pt x="4973" y="3592"/>
                    <a:pt x="4976" y="3582"/>
                    <a:pt x="5044" y="3552"/>
                  </a:cubicBezTo>
                  <a:cubicBezTo>
                    <a:pt x="5136" y="3552"/>
                    <a:pt x="5227" y="3552"/>
                    <a:pt x="5318" y="3460"/>
                  </a:cubicBezTo>
                  <a:close/>
                  <a:moveTo>
                    <a:pt x="5949" y="1"/>
                  </a:moveTo>
                  <a:cubicBezTo>
                    <a:pt x="4403" y="1"/>
                    <a:pt x="2824" y="671"/>
                    <a:pt x="1803" y="1840"/>
                  </a:cubicBezTo>
                  <a:cubicBezTo>
                    <a:pt x="365" y="3643"/>
                    <a:pt x="0" y="6222"/>
                    <a:pt x="1233" y="8208"/>
                  </a:cubicBezTo>
                  <a:cubicBezTo>
                    <a:pt x="2290" y="9931"/>
                    <a:pt x="4120" y="10865"/>
                    <a:pt x="6060" y="10865"/>
                  </a:cubicBezTo>
                  <a:cubicBezTo>
                    <a:pt x="6381" y="10865"/>
                    <a:pt x="6706" y="10839"/>
                    <a:pt x="7030" y="10787"/>
                  </a:cubicBezTo>
                  <a:cubicBezTo>
                    <a:pt x="9554" y="10318"/>
                    <a:pt x="11247" y="8035"/>
                    <a:pt x="11405" y="5606"/>
                  </a:cubicBezTo>
                  <a:lnTo>
                    <a:pt x="11405" y="5606"/>
                  </a:lnTo>
                  <a:cubicBezTo>
                    <a:pt x="11410" y="5554"/>
                    <a:pt x="11413" y="5500"/>
                    <a:pt x="11413" y="5446"/>
                  </a:cubicBezTo>
                  <a:lnTo>
                    <a:pt x="11413" y="5446"/>
                  </a:lnTo>
                  <a:cubicBezTo>
                    <a:pt x="11413" y="5446"/>
                    <a:pt x="11413" y="5446"/>
                    <a:pt x="11413" y="5446"/>
                  </a:cubicBezTo>
                  <a:cubicBezTo>
                    <a:pt x="11413" y="5406"/>
                    <a:pt x="11411" y="5365"/>
                    <a:pt x="11407" y="5325"/>
                  </a:cubicBezTo>
                  <a:lnTo>
                    <a:pt x="11407" y="5325"/>
                  </a:lnTo>
                  <a:cubicBezTo>
                    <a:pt x="11272" y="3005"/>
                    <a:pt x="9846" y="1073"/>
                    <a:pt x="7692" y="310"/>
                  </a:cubicBezTo>
                  <a:cubicBezTo>
                    <a:pt x="7139" y="101"/>
                    <a:pt x="6547" y="1"/>
                    <a:pt x="59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2242750" y="1936775"/>
              <a:ext cx="187750" cy="185475"/>
            </a:xfrm>
            <a:custGeom>
              <a:rect b="b" l="l" r="r" t="t"/>
              <a:pathLst>
                <a:path extrusionOk="0" h="7419" w="7510">
                  <a:moveTo>
                    <a:pt x="3698" y="0"/>
                  </a:moveTo>
                  <a:cubicBezTo>
                    <a:pt x="1712" y="0"/>
                    <a:pt x="0" y="1621"/>
                    <a:pt x="0" y="3698"/>
                  </a:cubicBezTo>
                  <a:cubicBezTo>
                    <a:pt x="0" y="5798"/>
                    <a:pt x="1712" y="7419"/>
                    <a:pt x="3698" y="7419"/>
                  </a:cubicBezTo>
                  <a:cubicBezTo>
                    <a:pt x="5798" y="7419"/>
                    <a:pt x="7510" y="5798"/>
                    <a:pt x="7510" y="3698"/>
                  </a:cubicBezTo>
                  <a:cubicBezTo>
                    <a:pt x="7510" y="1621"/>
                    <a:pt x="5798" y="0"/>
                    <a:pt x="3698" y="0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1595650" y="4238125"/>
              <a:ext cx="290475" cy="273025"/>
            </a:xfrm>
            <a:custGeom>
              <a:rect b="b" l="l" r="r" t="t"/>
              <a:pathLst>
                <a:path extrusionOk="0" h="10921" w="11619">
                  <a:moveTo>
                    <a:pt x="5742" y="3460"/>
                  </a:moveTo>
                  <a:lnTo>
                    <a:pt x="5742" y="3460"/>
                  </a:lnTo>
                  <a:cubicBezTo>
                    <a:pt x="5660" y="3486"/>
                    <a:pt x="5577" y="3516"/>
                    <a:pt x="5524" y="3516"/>
                  </a:cubicBezTo>
                  <a:cubicBezTo>
                    <a:pt x="5682" y="3516"/>
                    <a:pt x="5749" y="3486"/>
                    <a:pt x="5742" y="3460"/>
                  </a:cubicBezTo>
                  <a:close/>
                  <a:moveTo>
                    <a:pt x="7102" y="3798"/>
                  </a:moveTo>
                  <a:cubicBezTo>
                    <a:pt x="7108" y="3798"/>
                    <a:pt x="7121" y="3802"/>
                    <a:pt x="7145" y="3813"/>
                  </a:cubicBezTo>
                  <a:cubicBezTo>
                    <a:pt x="7145" y="3823"/>
                    <a:pt x="7146" y="3834"/>
                    <a:pt x="7148" y="3844"/>
                  </a:cubicBezTo>
                  <a:lnTo>
                    <a:pt x="7148" y="3844"/>
                  </a:lnTo>
                  <a:cubicBezTo>
                    <a:pt x="7113" y="3818"/>
                    <a:pt x="7090" y="3798"/>
                    <a:pt x="7102" y="3798"/>
                  </a:cubicBezTo>
                  <a:close/>
                  <a:moveTo>
                    <a:pt x="7224" y="3898"/>
                  </a:moveTo>
                  <a:lnTo>
                    <a:pt x="7224" y="3898"/>
                  </a:lnTo>
                  <a:cubicBezTo>
                    <a:pt x="7228" y="3900"/>
                    <a:pt x="7232" y="3902"/>
                    <a:pt x="7236" y="3904"/>
                  </a:cubicBezTo>
                  <a:cubicBezTo>
                    <a:pt x="7292" y="3941"/>
                    <a:pt x="7313" y="3956"/>
                    <a:pt x="7312" y="3956"/>
                  </a:cubicBezTo>
                  <a:cubicBezTo>
                    <a:pt x="7311" y="3956"/>
                    <a:pt x="7270" y="3929"/>
                    <a:pt x="7224" y="3898"/>
                  </a:cubicBezTo>
                  <a:close/>
                  <a:moveTo>
                    <a:pt x="4343" y="4133"/>
                  </a:moveTo>
                  <a:cubicBezTo>
                    <a:pt x="4307" y="4176"/>
                    <a:pt x="4280" y="4213"/>
                    <a:pt x="4262" y="4240"/>
                  </a:cubicBezTo>
                  <a:lnTo>
                    <a:pt x="4262" y="4240"/>
                  </a:lnTo>
                  <a:cubicBezTo>
                    <a:pt x="4271" y="4223"/>
                    <a:pt x="4280" y="4203"/>
                    <a:pt x="4292" y="4178"/>
                  </a:cubicBezTo>
                  <a:cubicBezTo>
                    <a:pt x="4307" y="4163"/>
                    <a:pt x="4324" y="4148"/>
                    <a:pt x="4343" y="4133"/>
                  </a:cubicBezTo>
                  <a:close/>
                  <a:moveTo>
                    <a:pt x="4067" y="4545"/>
                  </a:moveTo>
                  <a:cubicBezTo>
                    <a:pt x="4080" y="4545"/>
                    <a:pt x="4013" y="4703"/>
                    <a:pt x="3987" y="4765"/>
                  </a:cubicBezTo>
                  <a:lnTo>
                    <a:pt x="3987" y="4765"/>
                  </a:lnTo>
                  <a:cubicBezTo>
                    <a:pt x="3992" y="4730"/>
                    <a:pt x="3995" y="4694"/>
                    <a:pt x="3995" y="4657"/>
                  </a:cubicBezTo>
                  <a:cubicBezTo>
                    <a:pt x="4041" y="4575"/>
                    <a:pt x="4062" y="4545"/>
                    <a:pt x="4067" y="4545"/>
                  </a:cubicBezTo>
                  <a:close/>
                  <a:moveTo>
                    <a:pt x="7890" y="5080"/>
                  </a:moveTo>
                  <a:cubicBezTo>
                    <a:pt x="7855" y="5251"/>
                    <a:pt x="7877" y="5337"/>
                    <a:pt x="7898" y="5348"/>
                  </a:cubicBezTo>
                  <a:lnTo>
                    <a:pt x="7898" y="5348"/>
                  </a:lnTo>
                  <a:lnTo>
                    <a:pt x="7898" y="5319"/>
                  </a:lnTo>
                  <a:lnTo>
                    <a:pt x="7898" y="5136"/>
                  </a:lnTo>
                  <a:cubicBezTo>
                    <a:pt x="7898" y="5120"/>
                    <a:pt x="7895" y="5101"/>
                    <a:pt x="7890" y="5080"/>
                  </a:cubicBezTo>
                  <a:close/>
                  <a:moveTo>
                    <a:pt x="7807" y="6186"/>
                  </a:moveTo>
                  <a:lnTo>
                    <a:pt x="7807" y="6186"/>
                  </a:lnTo>
                  <a:cubicBezTo>
                    <a:pt x="7694" y="6299"/>
                    <a:pt x="7686" y="6377"/>
                    <a:pt x="7717" y="6377"/>
                  </a:cubicBezTo>
                  <a:lnTo>
                    <a:pt x="7717" y="6377"/>
                  </a:lnTo>
                  <a:cubicBezTo>
                    <a:pt x="7739" y="6297"/>
                    <a:pt x="7762" y="6231"/>
                    <a:pt x="7807" y="6186"/>
                  </a:cubicBezTo>
                  <a:close/>
                  <a:moveTo>
                    <a:pt x="7533" y="6724"/>
                  </a:moveTo>
                  <a:cubicBezTo>
                    <a:pt x="7526" y="6734"/>
                    <a:pt x="7519" y="6745"/>
                    <a:pt x="7510" y="6757"/>
                  </a:cubicBezTo>
                  <a:cubicBezTo>
                    <a:pt x="7509" y="6758"/>
                    <a:pt x="7508" y="6759"/>
                    <a:pt x="7507" y="6760"/>
                  </a:cubicBezTo>
                  <a:lnTo>
                    <a:pt x="7507" y="6760"/>
                  </a:lnTo>
                  <a:cubicBezTo>
                    <a:pt x="7516" y="6747"/>
                    <a:pt x="7525" y="6735"/>
                    <a:pt x="7533" y="6724"/>
                  </a:cubicBezTo>
                  <a:close/>
                  <a:moveTo>
                    <a:pt x="4559" y="6972"/>
                  </a:moveTo>
                  <a:cubicBezTo>
                    <a:pt x="4555" y="6972"/>
                    <a:pt x="4574" y="6987"/>
                    <a:pt x="4621" y="7012"/>
                  </a:cubicBezTo>
                  <a:lnTo>
                    <a:pt x="4621" y="7012"/>
                  </a:lnTo>
                  <a:cubicBezTo>
                    <a:pt x="4584" y="6985"/>
                    <a:pt x="4562" y="6972"/>
                    <a:pt x="4559" y="6972"/>
                  </a:cubicBezTo>
                  <a:close/>
                  <a:moveTo>
                    <a:pt x="7237" y="6972"/>
                  </a:moveTo>
                  <a:cubicBezTo>
                    <a:pt x="7196" y="6972"/>
                    <a:pt x="7108" y="7022"/>
                    <a:pt x="7053" y="7145"/>
                  </a:cubicBezTo>
                  <a:cubicBezTo>
                    <a:pt x="7093" y="7096"/>
                    <a:pt x="7165" y="7034"/>
                    <a:pt x="7243" y="6973"/>
                  </a:cubicBezTo>
                  <a:lnTo>
                    <a:pt x="7243" y="6973"/>
                  </a:lnTo>
                  <a:cubicBezTo>
                    <a:pt x="7241" y="6973"/>
                    <a:pt x="7239" y="6972"/>
                    <a:pt x="7237" y="6972"/>
                  </a:cubicBezTo>
                  <a:close/>
                  <a:moveTo>
                    <a:pt x="6186" y="3425"/>
                  </a:moveTo>
                  <a:cubicBezTo>
                    <a:pt x="6285" y="3455"/>
                    <a:pt x="6308" y="3465"/>
                    <a:pt x="6294" y="3465"/>
                  </a:cubicBezTo>
                  <a:cubicBezTo>
                    <a:pt x="6267" y="3465"/>
                    <a:pt x="6095" y="3425"/>
                    <a:pt x="6095" y="3425"/>
                  </a:cubicBezTo>
                  <a:lnTo>
                    <a:pt x="6095" y="3425"/>
                  </a:lnTo>
                  <a:cubicBezTo>
                    <a:pt x="6186" y="3516"/>
                    <a:pt x="6369" y="3516"/>
                    <a:pt x="6574" y="3516"/>
                  </a:cubicBezTo>
                  <a:cubicBezTo>
                    <a:pt x="6587" y="3529"/>
                    <a:pt x="6600" y="3540"/>
                    <a:pt x="6613" y="3550"/>
                  </a:cubicBezTo>
                  <a:lnTo>
                    <a:pt x="6613" y="3550"/>
                  </a:lnTo>
                  <a:cubicBezTo>
                    <a:pt x="6623" y="3562"/>
                    <a:pt x="6639" y="3581"/>
                    <a:pt x="6665" y="3607"/>
                  </a:cubicBezTo>
                  <a:cubicBezTo>
                    <a:pt x="6821" y="3704"/>
                    <a:pt x="6993" y="3785"/>
                    <a:pt x="7154" y="3863"/>
                  </a:cubicBezTo>
                  <a:lnTo>
                    <a:pt x="7154" y="3863"/>
                  </a:lnTo>
                  <a:cubicBezTo>
                    <a:pt x="7179" y="3935"/>
                    <a:pt x="7253" y="3995"/>
                    <a:pt x="7327" y="3995"/>
                  </a:cubicBezTo>
                  <a:cubicBezTo>
                    <a:pt x="7327" y="4086"/>
                    <a:pt x="7419" y="4086"/>
                    <a:pt x="7419" y="4178"/>
                  </a:cubicBezTo>
                  <a:cubicBezTo>
                    <a:pt x="7468" y="4240"/>
                    <a:pt x="7525" y="4322"/>
                    <a:pt x="7533" y="4322"/>
                  </a:cubicBezTo>
                  <a:cubicBezTo>
                    <a:pt x="7538" y="4322"/>
                    <a:pt x="7525" y="4291"/>
                    <a:pt x="7480" y="4204"/>
                  </a:cubicBezTo>
                  <a:lnTo>
                    <a:pt x="7480" y="4204"/>
                  </a:lnTo>
                  <a:cubicBezTo>
                    <a:pt x="7558" y="4331"/>
                    <a:pt x="7644" y="4403"/>
                    <a:pt x="7715" y="4474"/>
                  </a:cubicBezTo>
                  <a:cubicBezTo>
                    <a:pt x="7715" y="4557"/>
                    <a:pt x="7715" y="4639"/>
                    <a:pt x="7782" y="4654"/>
                  </a:cubicBezTo>
                  <a:lnTo>
                    <a:pt x="7782" y="4654"/>
                  </a:lnTo>
                  <a:cubicBezTo>
                    <a:pt x="7760" y="4602"/>
                    <a:pt x="7738" y="4544"/>
                    <a:pt x="7743" y="4544"/>
                  </a:cubicBezTo>
                  <a:cubicBezTo>
                    <a:pt x="7747" y="4544"/>
                    <a:pt x="7765" y="4574"/>
                    <a:pt x="7807" y="4657"/>
                  </a:cubicBezTo>
                  <a:cubicBezTo>
                    <a:pt x="7798" y="4657"/>
                    <a:pt x="7790" y="4656"/>
                    <a:pt x="7782" y="4654"/>
                  </a:cubicBezTo>
                  <a:lnTo>
                    <a:pt x="7782" y="4654"/>
                  </a:lnTo>
                  <a:cubicBezTo>
                    <a:pt x="7792" y="4676"/>
                    <a:pt x="7801" y="4697"/>
                    <a:pt x="7809" y="4712"/>
                  </a:cubicBezTo>
                  <a:lnTo>
                    <a:pt x="7809" y="4712"/>
                  </a:lnTo>
                  <a:cubicBezTo>
                    <a:pt x="7807" y="4694"/>
                    <a:pt x="7807" y="4676"/>
                    <a:pt x="7807" y="4657"/>
                  </a:cubicBezTo>
                  <a:lnTo>
                    <a:pt x="7807" y="4657"/>
                  </a:lnTo>
                  <a:cubicBezTo>
                    <a:pt x="7824" y="4715"/>
                    <a:pt x="7828" y="4736"/>
                    <a:pt x="7825" y="4736"/>
                  </a:cubicBezTo>
                  <a:cubicBezTo>
                    <a:pt x="7822" y="4736"/>
                    <a:pt x="7816" y="4727"/>
                    <a:pt x="7809" y="4712"/>
                  </a:cubicBezTo>
                  <a:lnTo>
                    <a:pt x="7809" y="4712"/>
                  </a:lnTo>
                  <a:cubicBezTo>
                    <a:pt x="7820" y="4859"/>
                    <a:pt x="7871" y="4991"/>
                    <a:pt x="7890" y="5080"/>
                  </a:cubicBezTo>
                  <a:lnTo>
                    <a:pt x="7890" y="5080"/>
                  </a:lnTo>
                  <a:cubicBezTo>
                    <a:pt x="7893" y="5068"/>
                    <a:pt x="7895" y="5057"/>
                    <a:pt x="7898" y="5045"/>
                  </a:cubicBezTo>
                  <a:lnTo>
                    <a:pt x="7898" y="5045"/>
                  </a:lnTo>
                  <a:lnTo>
                    <a:pt x="7898" y="5136"/>
                  </a:lnTo>
                  <a:cubicBezTo>
                    <a:pt x="7941" y="5275"/>
                    <a:pt x="7924" y="5349"/>
                    <a:pt x="7903" y="5349"/>
                  </a:cubicBezTo>
                  <a:cubicBezTo>
                    <a:pt x="7901" y="5349"/>
                    <a:pt x="7899" y="5348"/>
                    <a:pt x="7898" y="5348"/>
                  </a:cubicBezTo>
                  <a:lnTo>
                    <a:pt x="7898" y="5348"/>
                  </a:lnTo>
                  <a:lnTo>
                    <a:pt x="7898" y="5798"/>
                  </a:lnTo>
                  <a:lnTo>
                    <a:pt x="7898" y="6004"/>
                  </a:lnTo>
                  <a:cubicBezTo>
                    <a:pt x="7807" y="6095"/>
                    <a:pt x="7807" y="6186"/>
                    <a:pt x="7807" y="6278"/>
                  </a:cubicBezTo>
                  <a:cubicBezTo>
                    <a:pt x="7772" y="6347"/>
                    <a:pt x="7737" y="6377"/>
                    <a:pt x="7717" y="6377"/>
                  </a:cubicBezTo>
                  <a:cubicBezTo>
                    <a:pt x="7717" y="6377"/>
                    <a:pt x="7717" y="6377"/>
                    <a:pt x="7717" y="6377"/>
                  </a:cubicBezTo>
                  <a:lnTo>
                    <a:pt x="7717" y="6377"/>
                  </a:lnTo>
                  <a:cubicBezTo>
                    <a:pt x="7694" y="6461"/>
                    <a:pt x="7671" y="6560"/>
                    <a:pt x="7624" y="6666"/>
                  </a:cubicBezTo>
                  <a:cubicBezTo>
                    <a:pt x="7601" y="6666"/>
                    <a:pt x="7582" y="6670"/>
                    <a:pt x="7566" y="6677"/>
                  </a:cubicBezTo>
                  <a:lnTo>
                    <a:pt x="7566" y="6677"/>
                  </a:lnTo>
                  <a:cubicBezTo>
                    <a:pt x="7569" y="6672"/>
                    <a:pt x="7571" y="6670"/>
                    <a:pt x="7571" y="6670"/>
                  </a:cubicBezTo>
                  <a:lnTo>
                    <a:pt x="7571" y="6670"/>
                  </a:lnTo>
                  <a:cubicBezTo>
                    <a:pt x="7571" y="6670"/>
                    <a:pt x="7569" y="6672"/>
                    <a:pt x="7566" y="6677"/>
                  </a:cubicBezTo>
                  <a:lnTo>
                    <a:pt x="7566" y="6677"/>
                  </a:lnTo>
                  <a:cubicBezTo>
                    <a:pt x="7518" y="6698"/>
                    <a:pt x="7499" y="6749"/>
                    <a:pt x="7456" y="6805"/>
                  </a:cubicBezTo>
                  <a:lnTo>
                    <a:pt x="7456" y="6805"/>
                  </a:lnTo>
                  <a:cubicBezTo>
                    <a:pt x="7398" y="6853"/>
                    <a:pt x="7318" y="6913"/>
                    <a:pt x="7243" y="6973"/>
                  </a:cubicBezTo>
                  <a:lnTo>
                    <a:pt x="7243" y="6973"/>
                  </a:lnTo>
                  <a:cubicBezTo>
                    <a:pt x="7266" y="6976"/>
                    <a:pt x="7270" y="6997"/>
                    <a:pt x="7236" y="7031"/>
                  </a:cubicBezTo>
                  <a:cubicBezTo>
                    <a:pt x="7145" y="7145"/>
                    <a:pt x="7053" y="7145"/>
                    <a:pt x="6939" y="7236"/>
                  </a:cubicBezTo>
                  <a:cubicBezTo>
                    <a:pt x="6848" y="7236"/>
                    <a:pt x="6848" y="7328"/>
                    <a:pt x="6757" y="7328"/>
                  </a:cubicBezTo>
                  <a:lnTo>
                    <a:pt x="6665" y="7328"/>
                  </a:lnTo>
                  <a:cubicBezTo>
                    <a:pt x="6653" y="7340"/>
                    <a:pt x="6642" y="7351"/>
                    <a:pt x="6634" y="7360"/>
                  </a:cubicBezTo>
                  <a:lnTo>
                    <a:pt x="6634" y="7360"/>
                  </a:lnTo>
                  <a:cubicBezTo>
                    <a:pt x="6531" y="7386"/>
                    <a:pt x="6437" y="7419"/>
                    <a:pt x="6369" y="7419"/>
                  </a:cubicBezTo>
                  <a:cubicBezTo>
                    <a:pt x="6277" y="7510"/>
                    <a:pt x="6186" y="7510"/>
                    <a:pt x="6186" y="7510"/>
                  </a:cubicBezTo>
                  <a:lnTo>
                    <a:pt x="5707" y="7510"/>
                  </a:lnTo>
                  <a:cubicBezTo>
                    <a:pt x="5585" y="7480"/>
                    <a:pt x="5524" y="7470"/>
                    <a:pt x="5504" y="7470"/>
                  </a:cubicBezTo>
                  <a:cubicBezTo>
                    <a:pt x="5463" y="7470"/>
                    <a:pt x="5585" y="7510"/>
                    <a:pt x="5707" y="7510"/>
                  </a:cubicBezTo>
                  <a:lnTo>
                    <a:pt x="5524" y="7510"/>
                  </a:lnTo>
                  <a:cubicBezTo>
                    <a:pt x="5460" y="7447"/>
                    <a:pt x="5341" y="7427"/>
                    <a:pt x="5213" y="7391"/>
                  </a:cubicBezTo>
                  <a:lnTo>
                    <a:pt x="5213" y="7391"/>
                  </a:lnTo>
                  <a:cubicBezTo>
                    <a:pt x="5220" y="7386"/>
                    <a:pt x="5201" y="7368"/>
                    <a:pt x="5136" y="7328"/>
                  </a:cubicBezTo>
                  <a:cubicBezTo>
                    <a:pt x="5045" y="7328"/>
                    <a:pt x="4953" y="7236"/>
                    <a:pt x="4862" y="7236"/>
                  </a:cubicBezTo>
                  <a:lnTo>
                    <a:pt x="4657" y="7031"/>
                  </a:lnTo>
                  <a:cubicBezTo>
                    <a:pt x="4643" y="7024"/>
                    <a:pt x="4631" y="7018"/>
                    <a:pt x="4621" y="7012"/>
                  </a:cubicBezTo>
                  <a:lnTo>
                    <a:pt x="4621" y="7012"/>
                  </a:lnTo>
                  <a:cubicBezTo>
                    <a:pt x="4658" y="7040"/>
                    <a:pt x="4709" y="7083"/>
                    <a:pt x="4771" y="7145"/>
                  </a:cubicBezTo>
                  <a:cubicBezTo>
                    <a:pt x="4657" y="7031"/>
                    <a:pt x="4474" y="6940"/>
                    <a:pt x="4383" y="6848"/>
                  </a:cubicBezTo>
                  <a:cubicBezTo>
                    <a:pt x="4358" y="6824"/>
                    <a:pt x="4333" y="6784"/>
                    <a:pt x="4312" y="6745"/>
                  </a:cubicBezTo>
                  <a:lnTo>
                    <a:pt x="4312" y="6745"/>
                  </a:lnTo>
                  <a:cubicBezTo>
                    <a:pt x="4300" y="6715"/>
                    <a:pt x="4292" y="6686"/>
                    <a:pt x="4292" y="6666"/>
                  </a:cubicBezTo>
                  <a:cubicBezTo>
                    <a:pt x="4200" y="6574"/>
                    <a:pt x="4086" y="6278"/>
                    <a:pt x="3995" y="6186"/>
                  </a:cubicBezTo>
                  <a:lnTo>
                    <a:pt x="3995" y="6186"/>
                  </a:lnTo>
                  <a:cubicBezTo>
                    <a:pt x="3995" y="6186"/>
                    <a:pt x="4043" y="6389"/>
                    <a:pt x="4034" y="6389"/>
                  </a:cubicBezTo>
                  <a:cubicBezTo>
                    <a:pt x="4031" y="6389"/>
                    <a:pt x="4020" y="6360"/>
                    <a:pt x="3995" y="6278"/>
                  </a:cubicBezTo>
                  <a:lnTo>
                    <a:pt x="3995" y="6004"/>
                  </a:lnTo>
                  <a:cubicBezTo>
                    <a:pt x="3904" y="6004"/>
                    <a:pt x="3904" y="5890"/>
                    <a:pt x="3904" y="5798"/>
                  </a:cubicBezTo>
                  <a:lnTo>
                    <a:pt x="3904" y="5707"/>
                  </a:lnTo>
                  <a:lnTo>
                    <a:pt x="3904" y="5433"/>
                  </a:lnTo>
                  <a:lnTo>
                    <a:pt x="3904" y="5228"/>
                  </a:lnTo>
                  <a:cubicBezTo>
                    <a:pt x="3904" y="5078"/>
                    <a:pt x="3965" y="4928"/>
                    <a:pt x="3987" y="4766"/>
                  </a:cubicBezTo>
                  <a:lnTo>
                    <a:pt x="3987" y="4766"/>
                  </a:lnTo>
                  <a:cubicBezTo>
                    <a:pt x="3989" y="4761"/>
                    <a:pt x="3992" y="4755"/>
                    <a:pt x="3995" y="4748"/>
                  </a:cubicBezTo>
                  <a:cubicBezTo>
                    <a:pt x="4086" y="4657"/>
                    <a:pt x="4086" y="4566"/>
                    <a:pt x="4200" y="4474"/>
                  </a:cubicBezTo>
                  <a:cubicBezTo>
                    <a:pt x="4200" y="4383"/>
                    <a:pt x="4292" y="4292"/>
                    <a:pt x="4292" y="4292"/>
                  </a:cubicBezTo>
                  <a:cubicBezTo>
                    <a:pt x="4292" y="4186"/>
                    <a:pt x="4371" y="4178"/>
                    <a:pt x="4382" y="4104"/>
                  </a:cubicBezTo>
                  <a:lnTo>
                    <a:pt x="4382" y="4104"/>
                  </a:lnTo>
                  <a:cubicBezTo>
                    <a:pt x="4475" y="4037"/>
                    <a:pt x="4590" y="3971"/>
                    <a:pt x="4657" y="3904"/>
                  </a:cubicBezTo>
                  <a:cubicBezTo>
                    <a:pt x="4666" y="3890"/>
                    <a:pt x="4674" y="3878"/>
                    <a:pt x="4681" y="3867"/>
                  </a:cubicBezTo>
                  <a:lnTo>
                    <a:pt x="4681" y="3867"/>
                  </a:lnTo>
                  <a:cubicBezTo>
                    <a:pt x="4743" y="3832"/>
                    <a:pt x="4807" y="3777"/>
                    <a:pt x="4862" y="3721"/>
                  </a:cubicBezTo>
                  <a:cubicBezTo>
                    <a:pt x="4953" y="3721"/>
                    <a:pt x="5045" y="3607"/>
                    <a:pt x="5136" y="3607"/>
                  </a:cubicBezTo>
                  <a:cubicBezTo>
                    <a:pt x="5209" y="3562"/>
                    <a:pt x="5224" y="3546"/>
                    <a:pt x="5209" y="3546"/>
                  </a:cubicBezTo>
                  <a:cubicBezTo>
                    <a:pt x="5209" y="3546"/>
                    <a:pt x="5209" y="3546"/>
                    <a:pt x="5209" y="3546"/>
                  </a:cubicBezTo>
                  <a:lnTo>
                    <a:pt x="5209" y="3546"/>
                  </a:lnTo>
                  <a:cubicBezTo>
                    <a:pt x="5345" y="3508"/>
                    <a:pt x="5486" y="3489"/>
                    <a:pt x="5615" y="3425"/>
                  </a:cubicBezTo>
                  <a:cubicBezTo>
                    <a:pt x="5693" y="3425"/>
                    <a:pt x="5737" y="3441"/>
                    <a:pt x="5742" y="3460"/>
                  </a:cubicBezTo>
                  <a:lnTo>
                    <a:pt x="5742" y="3460"/>
                  </a:lnTo>
                  <a:cubicBezTo>
                    <a:pt x="5803" y="3441"/>
                    <a:pt x="5864" y="3425"/>
                    <a:pt x="5912" y="3425"/>
                  </a:cubicBezTo>
                  <a:close/>
                  <a:moveTo>
                    <a:pt x="5912" y="1"/>
                  </a:moveTo>
                  <a:cubicBezTo>
                    <a:pt x="5870" y="1"/>
                    <a:pt x="5827" y="3"/>
                    <a:pt x="5785" y="7"/>
                  </a:cubicBezTo>
                  <a:lnTo>
                    <a:pt x="5785" y="7"/>
                  </a:lnTo>
                  <a:cubicBezTo>
                    <a:pt x="3449" y="143"/>
                    <a:pt x="1606" y="1569"/>
                    <a:pt x="776" y="3721"/>
                  </a:cubicBezTo>
                  <a:cubicBezTo>
                    <a:pt x="0" y="5707"/>
                    <a:pt x="662" y="8172"/>
                    <a:pt x="2374" y="9610"/>
                  </a:cubicBezTo>
                  <a:cubicBezTo>
                    <a:pt x="3382" y="10443"/>
                    <a:pt x="4691" y="10920"/>
                    <a:pt x="6002" y="10920"/>
                  </a:cubicBezTo>
                  <a:cubicBezTo>
                    <a:pt x="6918" y="10920"/>
                    <a:pt x="7835" y="10688"/>
                    <a:pt x="8651" y="10181"/>
                  </a:cubicBezTo>
                  <a:cubicBezTo>
                    <a:pt x="10751" y="8948"/>
                    <a:pt x="11618" y="6666"/>
                    <a:pt x="11230" y="4383"/>
                  </a:cubicBezTo>
                  <a:cubicBezTo>
                    <a:pt x="10761" y="1857"/>
                    <a:pt x="8475" y="163"/>
                    <a:pt x="6065" y="8"/>
                  </a:cubicBezTo>
                  <a:lnTo>
                    <a:pt x="6065" y="8"/>
                  </a:lnTo>
                  <a:cubicBezTo>
                    <a:pt x="6015" y="3"/>
                    <a:pt x="5964" y="1"/>
                    <a:pt x="5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1650425" y="4280925"/>
              <a:ext cx="185475" cy="187775"/>
            </a:xfrm>
            <a:custGeom>
              <a:rect b="b" l="l" r="r" t="t"/>
              <a:pathLst>
                <a:path extrusionOk="0" h="7511" w="7419">
                  <a:moveTo>
                    <a:pt x="3721" y="1"/>
                  </a:moveTo>
                  <a:cubicBezTo>
                    <a:pt x="1621" y="1"/>
                    <a:pt x="1" y="1713"/>
                    <a:pt x="1" y="3812"/>
                  </a:cubicBezTo>
                  <a:cubicBezTo>
                    <a:pt x="1" y="5798"/>
                    <a:pt x="1621" y="7510"/>
                    <a:pt x="3721" y="7510"/>
                  </a:cubicBezTo>
                  <a:cubicBezTo>
                    <a:pt x="5798" y="7510"/>
                    <a:pt x="7419" y="5798"/>
                    <a:pt x="7419" y="3812"/>
                  </a:cubicBezTo>
                  <a:cubicBezTo>
                    <a:pt x="7419" y="1713"/>
                    <a:pt x="5798" y="1"/>
                    <a:pt x="3721" y="1"/>
                  </a:cubicBezTo>
                  <a:close/>
                </a:path>
              </a:pathLst>
            </a:custGeom>
            <a:solidFill>
              <a:srgbClr val="9E50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2180550" y="3638975"/>
              <a:ext cx="292750" cy="271425"/>
            </a:xfrm>
            <a:custGeom>
              <a:rect b="b" l="l" r="r" t="t"/>
              <a:pathLst>
                <a:path extrusionOk="0" h="10857" w="11710">
                  <a:moveTo>
                    <a:pt x="4474" y="4086"/>
                  </a:moveTo>
                  <a:cubicBezTo>
                    <a:pt x="4468" y="4086"/>
                    <a:pt x="4462" y="4086"/>
                    <a:pt x="4457" y="4087"/>
                  </a:cubicBezTo>
                  <a:lnTo>
                    <a:pt x="4457" y="4087"/>
                  </a:lnTo>
                  <a:cubicBezTo>
                    <a:pt x="4432" y="4121"/>
                    <a:pt x="4407" y="4153"/>
                    <a:pt x="4383" y="4177"/>
                  </a:cubicBezTo>
                  <a:cubicBezTo>
                    <a:pt x="4332" y="4209"/>
                    <a:pt x="4303" y="4232"/>
                    <a:pt x="4290" y="4244"/>
                  </a:cubicBezTo>
                  <a:lnTo>
                    <a:pt x="4290" y="4244"/>
                  </a:lnTo>
                  <a:cubicBezTo>
                    <a:pt x="4290" y="4247"/>
                    <a:pt x="4290" y="4250"/>
                    <a:pt x="4289" y="4252"/>
                  </a:cubicBezTo>
                  <a:lnTo>
                    <a:pt x="4289" y="4252"/>
                  </a:lnTo>
                  <a:cubicBezTo>
                    <a:pt x="4310" y="4243"/>
                    <a:pt x="4380" y="4192"/>
                    <a:pt x="4474" y="4086"/>
                  </a:cubicBezTo>
                  <a:close/>
                  <a:moveTo>
                    <a:pt x="7989" y="5684"/>
                  </a:moveTo>
                  <a:cubicBezTo>
                    <a:pt x="7987" y="5693"/>
                    <a:pt x="7985" y="5704"/>
                    <a:pt x="7982" y="5714"/>
                  </a:cubicBezTo>
                  <a:lnTo>
                    <a:pt x="7982" y="5714"/>
                  </a:lnTo>
                  <a:cubicBezTo>
                    <a:pt x="7985" y="5711"/>
                    <a:pt x="7987" y="5709"/>
                    <a:pt x="7989" y="5707"/>
                  </a:cubicBezTo>
                  <a:lnTo>
                    <a:pt x="7989" y="5684"/>
                  </a:lnTo>
                  <a:close/>
                  <a:moveTo>
                    <a:pt x="3903" y="5707"/>
                  </a:moveTo>
                  <a:cubicBezTo>
                    <a:pt x="3917" y="5750"/>
                    <a:pt x="3926" y="5781"/>
                    <a:pt x="3933" y="5802"/>
                  </a:cubicBezTo>
                  <a:lnTo>
                    <a:pt x="3933" y="5802"/>
                  </a:lnTo>
                  <a:cubicBezTo>
                    <a:pt x="3924" y="5799"/>
                    <a:pt x="3915" y="5798"/>
                    <a:pt x="3903" y="5798"/>
                  </a:cubicBezTo>
                  <a:lnTo>
                    <a:pt x="3903" y="5707"/>
                  </a:lnTo>
                  <a:close/>
                  <a:moveTo>
                    <a:pt x="4082" y="6244"/>
                  </a:moveTo>
                  <a:lnTo>
                    <a:pt x="4082" y="6244"/>
                  </a:lnTo>
                  <a:cubicBezTo>
                    <a:pt x="4115" y="6317"/>
                    <a:pt x="4137" y="6387"/>
                    <a:pt x="4133" y="6387"/>
                  </a:cubicBezTo>
                  <a:cubicBezTo>
                    <a:pt x="4131" y="6387"/>
                    <a:pt x="4117" y="6357"/>
                    <a:pt x="4086" y="6277"/>
                  </a:cubicBezTo>
                  <a:cubicBezTo>
                    <a:pt x="4086" y="6266"/>
                    <a:pt x="4085" y="6255"/>
                    <a:pt x="4082" y="6244"/>
                  </a:cubicBezTo>
                  <a:close/>
                  <a:moveTo>
                    <a:pt x="4622" y="6925"/>
                  </a:moveTo>
                  <a:cubicBezTo>
                    <a:pt x="4621" y="6925"/>
                    <a:pt x="4619" y="6925"/>
                    <a:pt x="4618" y="6925"/>
                  </a:cubicBezTo>
                  <a:lnTo>
                    <a:pt x="4618" y="6925"/>
                  </a:lnTo>
                  <a:cubicBezTo>
                    <a:pt x="4673" y="6960"/>
                    <a:pt x="4727" y="6995"/>
                    <a:pt x="4771" y="7030"/>
                  </a:cubicBezTo>
                  <a:cubicBezTo>
                    <a:pt x="4723" y="6953"/>
                    <a:pt x="4662" y="6925"/>
                    <a:pt x="4622" y="6925"/>
                  </a:cubicBezTo>
                  <a:close/>
                  <a:moveTo>
                    <a:pt x="6770" y="7278"/>
                  </a:moveTo>
                  <a:lnTo>
                    <a:pt x="6770" y="7278"/>
                  </a:lnTo>
                  <a:cubicBezTo>
                    <a:pt x="6757" y="7302"/>
                    <a:pt x="6757" y="7327"/>
                    <a:pt x="6757" y="7327"/>
                  </a:cubicBezTo>
                  <a:cubicBezTo>
                    <a:pt x="6703" y="7354"/>
                    <a:pt x="6673" y="7365"/>
                    <a:pt x="6662" y="7365"/>
                  </a:cubicBezTo>
                  <a:cubicBezTo>
                    <a:pt x="6641" y="7365"/>
                    <a:pt x="6687" y="7326"/>
                    <a:pt x="6770" y="7278"/>
                  </a:cubicBezTo>
                  <a:close/>
                  <a:moveTo>
                    <a:pt x="6095" y="3424"/>
                  </a:moveTo>
                  <a:cubicBezTo>
                    <a:pt x="6186" y="3424"/>
                    <a:pt x="6483" y="3424"/>
                    <a:pt x="6574" y="3515"/>
                  </a:cubicBezTo>
                  <a:cubicBezTo>
                    <a:pt x="6665" y="3515"/>
                    <a:pt x="6757" y="3607"/>
                    <a:pt x="6848" y="3607"/>
                  </a:cubicBezTo>
                  <a:cubicBezTo>
                    <a:pt x="6848" y="3607"/>
                    <a:pt x="6614" y="3490"/>
                    <a:pt x="6661" y="3490"/>
                  </a:cubicBezTo>
                  <a:cubicBezTo>
                    <a:pt x="6673" y="3490"/>
                    <a:pt x="6702" y="3497"/>
                    <a:pt x="6757" y="3515"/>
                  </a:cubicBezTo>
                  <a:cubicBezTo>
                    <a:pt x="6904" y="3589"/>
                    <a:pt x="7006" y="3677"/>
                    <a:pt x="7136" y="3756"/>
                  </a:cubicBezTo>
                  <a:lnTo>
                    <a:pt x="7136" y="3756"/>
                  </a:lnTo>
                  <a:cubicBezTo>
                    <a:pt x="7130" y="3765"/>
                    <a:pt x="7131" y="3782"/>
                    <a:pt x="7145" y="3812"/>
                  </a:cubicBezTo>
                  <a:cubicBezTo>
                    <a:pt x="7236" y="3812"/>
                    <a:pt x="7327" y="3903"/>
                    <a:pt x="7327" y="3995"/>
                  </a:cubicBezTo>
                  <a:cubicBezTo>
                    <a:pt x="7419" y="3995"/>
                    <a:pt x="7419" y="4086"/>
                    <a:pt x="7510" y="4086"/>
                  </a:cubicBezTo>
                  <a:cubicBezTo>
                    <a:pt x="7562" y="4180"/>
                    <a:pt x="7590" y="4249"/>
                    <a:pt x="7586" y="4270"/>
                  </a:cubicBezTo>
                  <a:lnTo>
                    <a:pt x="7586" y="4270"/>
                  </a:lnTo>
                  <a:cubicBezTo>
                    <a:pt x="7528" y="4196"/>
                    <a:pt x="7470" y="4137"/>
                    <a:pt x="7419" y="4086"/>
                  </a:cubicBezTo>
                  <a:lnTo>
                    <a:pt x="7419" y="4086"/>
                  </a:lnTo>
                  <a:cubicBezTo>
                    <a:pt x="7512" y="4221"/>
                    <a:pt x="7563" y="4276"/>
                    <a:pt x="7580" y="4276"/>
                  </a:cubicBezTo>
                  <a:cubicBezTo>
                    <a:pt x="7583" y="4276"/>
                    <a:pt x="7585" y="4274"/>
                    <a:pt x="7586" y="4270"/>
                  </a:cubicBezTo>
                  <a:lnTo>
                    <a:pt x="7586" y="4270"/>
                  </a:lnTo>
                  <a:cubicBezTo>
                    <a:pt x="7631" y="4327"/>
                    <a:pt x="7675" y="4394"/>
                    <a:pt x="7715" y="4474"/>
                  </a:cubicBezTo>
                  <a:cubicBezTo>
                    <a:pt x="7769" y="4474"/>
                    <a:pt x="7791" y="4506"/>
                    <a:pt x="7800" y="4551"/>
                  </a:cubicBezTo>
                  <a:lnTo>
                    <a:pt x="7800" y="4551"/>
                  </a:lnTo>
                  <a:cubicBezTo>
                    <a:pt x="7797" y="4546"/>
                    <a:pt x="7794" y="4543"/>
                    <a:pt x="7791" y="4543"/>
                  </a:cubicBezTo>
                  <a:cubicBezTo>
                    <a:pt x="7784" y="4543"/>
                    <a:pt x="7786" y="4573"/>
                    <a:pt x="7807" y="4657"/>
                  </a:cubicBezTo>
                  <a:cubicBezTo>
                    <a:pt x="7807" y="4657"/>
                    <a:pt x="7807" y="4657"/>
                    <a:pt x="7807" y="4657"/>
                  </a:cubicBezTo>
                  <a:lnTo>
                    <a:pt x="7807" y="4657"/>
                  </a:lnTo>
                  <a:cubicBezTo>
                    <a:pt x="7826" y="4689"/>
                    <a:pt x="7841" y="4709"/>
                    <a:pt x="7851" y="4722"/>
                  </a:cubicBezTo>
                  <a:lnTo>
                    <a:pt x="7851" y="4722"/>
                  </a:lnTo>
                  <a:cubicBezTo>
                    <a:pt x="7893" y="4809"/>
                    <a:pt x="7910" y="4935"/>
                    <a:pt x="7956" y="5060"/>
                  </a:cubicBezTo>
                  <a:lnTo>
                    <a:pt x="7956" y="5060"/>
                  </a:lnTo>
                  <a:cubicBezTo>
                    <a:pt x="7943" y="5080"/>
                    <a:pt x="7949" y="5117"/>
                    <a:pt x="7959" y="5151"/>
                  </a:cubicBezTo>
                  <a:lnTo>
                    <a:pt x="7959" y="5151"/>
                  </a:lnTo>
                  <a:cubicBezTo>
                    <a:pt x="7963" y="5136"/>
                    <a:pt x="7967" y="5118"/>
                    <a:pt x="7972" y="5099"/>
                  </a:cubicBezTo>
                  <a:lnTo>
                    <a:pt x="7972" y="5099"/>
                  </a:lnTo>
                  <a:cubicBezTo>
                    <a:pt x="7978" y="5112"/>
                    <a:pt x="7983" y="5124"/>
                    <a:pt x="7989" y="5136"/>
                  </a:cubicBezTo>
                  <a:cubicBezTo>
                    <a:pt x="7989" y="5167"/>
                    <a:pt x="7987" y="5193"/>
                    <a:pt x="7983" y="5213"/>
                  </a:cubicBezTo>
                  <a:lnTo>
                    <a:pt x="7983" y="5213"/>
                  </a:lnTo>
                  <a:cubicBezTo>
                    <a:pt x="7976" y="5199"/>
                    <a:pt x="7967" y="5176"/>
                    <a:pt x="7959" y="5151"/>
                  </a:cubicBezTo>
                  <a:lnTo>
                    <a:pt x="7959" y="5151"/>
                  </a:lnTo>
                  <a:cubicBezTo>
                    <a:pt x="7942" y="5228"/>
                    <a:pt x="7948" y="5263"/>
                    <a:pt x="7959" y="5263"/>
                  </a:cubicBezTo>
                  <a:cubicBezTo>
                    <a:pt x="7966" y="5263"/>
                    <a:pt x="7976" y="5246"/>
                    <a:pt x="7983" y="5213"/>
                  </a:cubicBezTo>
                  <a:lnTo>
                    <a:pt x="7983" y="5213"/>
                  </a:lnTo>
                  <a:cubicBezTo>
                    <a:pt x="7987" y="5222"/>
                    <a:pt x="7989" y="5227"/>
                    <a:pt x="7989" y="5227"/>
                  </a:cubicBezTo>
                  <a:lnTo>
                    <a:pt x="7989" y="5684"/>
                  </a:lnTo>
                  <a:lnTo>
                    <a:pt x="7989" y="5684"/>
                  </a:lnTo>
                  <a:cubicBezTo>
                    <a:pt x="8002" y="5631"/>
                    <a:pt x="8014" y="5585"/>
                    <a:pt x="8015" y="5585"/>
                  </a:cubicBezTo>
                  <a:lnTo>
                    <a:pt x="8015" y="5585"/>
                  </a:lnTo>
                  <a:cubicBezTo>
                    <a:pt x="8017" y="5585"/>
                    <a:pt x="8010" y="5618"/>
                    <a:pt x="7989" y="5707"/>
                  </a:cubicBezTo>
                  <a:lnTo>
                    <a:pt x="7989" y="5798"/>
                  </a:lnTo>
                  <a:cubicBezTo>
                    <a:pt x="7977" y="5826"/>
                    <a:pt x="7969" y="5837"/>
                    <a:pt x="7966" y="5837"/>
                  </a:cubicBezTo>
                  <a:cubicBezTo>
                    <a:pt x="7957" y="5837"/>
                    <a:pt x="7968" y="5776"/>
                    <a:pt x="7982" y="5714"/>
                  </a:cubicBezTo>
                  <a:lnTo>
                    <a:pt x="7982" y="5714"/>
                  </a:lnTo>
                  <a:cubicBezTo>
                    <a:pt x="7898" y="5803"/>
                    <a:pt x="7898" y="5892"/>
                    <a:pt x="7898" y="6003"/>
                  </a:cubicBezTo>
                  <a:cubicBezTo>
                    <a:pt x="7898" y="6052"/>
                    <a:pt x="7871" y="6102"/>
                    <a:pt x="7847" y="6151"/>
                  </a:cubicBezTo>
                  <a:lnTo>
                    <a:pt x="7847" y="6151"/>
                  </a:lnTo>
                  <a:cubicBezTo>
                    <a:pt x="7862" y="6132"/>
                    <a:pt x="7879" y="6114"/>
                    <a:pt x="7898" y="6095"/>
                  </a:cubicBezTo>
                  <a:lnTo>
                    <a:pt x="7898" y="6095"/>
                  </a:lnTo>
                  <a:cubicBezTo>
                    <a:pt x="7873" y="6120"/>
                    <a:pt x="7848" y="6159"/>
                    <a:pt x="7823" y="6204"/>
                  </a:cubicBezTo>
                  <a:lnTo>
                    <a:pt x="7823" y="6204"/>
                  </a:lnTo>
                  <a:cubicBezTo>
                    <a:pt x="7830" y="6186"/>
                    <a:pt x="7838" y="6169"/>
                    <a:pt x="7847" y="6151"/>
                  </a:cubicBezTo>
                  <a:lnTo>
                    <a:pt x="7847" y="6151"/>
                  </a:lnTo>
                  <a:cubicBezTo>
                    <a:pt x="7766" y="6250"/>
                    <a:pt x="7738" y="6338"/>
                    <a:pt x="7749" y="6351"/>
                  </a:cubicBezTo>
                  <a:lnTo>
                    <a:pt x="7749" y="6351"/>
                  </a:lnTo>
                  <a:cubicBezTo>
                    <a:pt x="7773" y="6300"/>
                    <a:pt x="7798" y="6249"/>
                    <a:pt x="7823" y="6204"/>
                  </a:cubicBezTo>
                  <a:lnTo>
                    <a:pt x="7823" y="6204"/>
                  </a:lnTo>
                  <a:cubicBezTo>
                    <a:pt x="7813" y="6228"/>
                    <a:pt x="7807" y="6253"/>
                    <a:pt x="7807" y="6277"/>
                  </a:cubicBezTo>
                  <a:cubicBezTo>
                    <a:pt x="7780" y="6331"/>
                    <a:pt x="7761" y="6353"/>
                    <a:pt x="7752" y="6353"/>
                  </a:cubicBezTo>
                  <a:cubicBezTo>
                    <a:pt x="7751" y="6353"/>
                    <a:pt x="7750" y="6352"/>
                    <a:pt x="7749" y="6351"/>
                  </a:cubicBezTo>
                  <a:lnTo>
                    <a:pt x="7749" y="6351"/>
                  </a:lnTo>
                  <a:cubicBezTo>
                    <a:pt x="7707" y="6437"/>
                    <a:pt x="7666" y="6522"/>
                    <a:pt x="7624" y="6574"/>
                  </a:cubicBezTo>
                  <a:cubicBezTo>
                    <a:pt x="7624" y="6589"/>
                    <a:pt x="7621" y="6602"/>
                    <a:pt x="7615" y="6613"/>
                  </a:cubicBezTo>
                  <a:lnTo>
                    <a:pt x="7615" y="6613"/>
                  </a:lnTo>
                  <a:cubicBezTo>
                    <a:pt x="7614" y="6613"/>
                    <a:pt x="7613" y="6613"/>
                    <a:pt x="7611" y="6613"/>
                  </a:cubicBezTo>
                  <a:cubicBezTo>
                    <a:pt x="7596" y="6613"/>
                    <a:pt x="7564" y="6628"/>
                    <a:pt x="7510" y="6665"/>
                  </a:cubicBezTo>
                  <a:lnTo>
                    <a:pt x="7145" y="7030"/>
                  </a:lnTo>
                  <a:cubicBezTo>
                    <a:pt x="7197" y="6978"/>
                    <a:pt x="7281" y="6925"/>
                    <a:pt x="7306" y="6925"/>
                  </a:cubicBezTo>
                  <a:cubicBezTo>
                    <a:pt x="7325" y="6925"/>
                    <a:pt x="7313" y="6953"/>
                    <a:pt x="7236" y="7030"/>
                  </a:cubicBezTo>
                  <a:cubicBezTo>
                    <a:pt x="7145" y="7030"/>
                    <a:pt x="7053" y="7145"/>
                    <a:pt x="7053" y="7145"/>
                  </a:cubicBezTo>
                  <a:cubicBezTo>
                    <a:pt x="6939" y="7236"/>
                    <a:pt x="6848" y="7236"/>
                    <a:pt x="6848" y="7236"/>
                  </a:cubicBezTo>
                  <a:cubicBezTo>
                    <a:pt x="6757" y="7236"/>
                    <a:pt x="6574" y="7327"/>
                    <a:pt x="6369" y="7418"/>
                  </a:cubicBezTo>
                  <a:lnTo>
                    <a:pt x="5798" y="7418"/>
                  </a:lnTo>
                  <a:cubicBezTo>
                    <a:pt x="5646" y="7388"/>
                    <a:pt x="5575" y="7378"/>
                    <a:pt x="5551" y="7378"/>
                  </a:cubicBezTo>
                  <a:cubicBezTo>
                    <a:pt x="5504" y="7378"/>
                    <a:pt x="5646" y="7418"/>
                    <a:pt x="5707" y="7418"/>
                  </a:cubicBezTo>
                  <a:lnTo>
                    <a:pt x="5615" y="7418"/>
                  </a:lnTo>
                  <a:cubicBezTo>
                    <a:pt x="5433" y="7418"/>
                    <a:pt x="5227" y="7327"/>
                    <a:pt x="5136" y="7327"/>
                  </a:cubicBezTo>
                  <a:cubicBezTo>
                    <a:pt x="5045" y="7236"/>
                    <a:pt x="4953" y="7236"/>
                    <a:pt x="4862" y="7145"/>
                  </a:cubicBezTo>
                  <a:cubicBezTo>
                    <a:pt x="4862" y="7145"/>
                    <a:pt x="4771" y="7030"/>
                    <a:pt x="4657" y="7030"/>
                  </a:cubicBezTo>
                  <a:cubicBezTo>
                    <a:pt x="4554" y="6979"/>
                    <a:pt x="4567" y="6928"/>
                    <a:pt x="4618" y="6925"/>
                  </a:cubicBezTo>
                  <a:lnTo>
                    <a:pt x="4618" y="6925"/>
                  </a:lnTo>
                  <a:cubicBezTo>
                    <a:pt x="4530" y="6869"/>
                    <a:pt x="4439" y="6813"/>
                    <a:pt x="4383" y="6756"/>
                  </a:cubicBezTo>
                  <a:cubicBezTo>
                    <a:pt x="4383" y="6748"/>
                    <a:pt x="4381" y="6739"/>
                    <a:pt x="4379" y="6730"/>
                  </a:cubicBezTo>
                  <a:lnTo>
                    <a:pt x="4379" y="6730"/>
                  </a:lnTo>
                  <a:cubicBezTo>
                    <a:pt x="4401" y="6759"/>
                    <a:pt x="4417" y="6787"/>
                    <a:pt x="4420" y="6787"/>
                  </a:cubicBezTo>
                  <a:cubicBezTo>
                    <a:pt x="4423" y="6787"/>
                    <a:pt x="4413" y="6756"/>
                    <a:pt x="4383" y="6665"/>
                  </a:cubicBezTo>
                  <a:cubicBezTo>
                    <a:pt x="4326" y="6601"/>
                    <a:pt x="4304" y="6577"/>
                    <a:pt x="4302" y="6577"/>
                  </a:cubicBezTo>
                  <a:cubicBezTo>
                    <a:pt x="4297" y="6577"/>
                    <a:pt x="4362" y="6665"/>
                    <a:pt x="4379" y="6730"/>
                  </a:cubicBezTo>
                  <a:lnTo>
                    <a:pt x="4379" y="6730"/>
                  </a:lnTo>
                  <a:cubicBezTo>
                    <a:pt x="4355" y="6698"/>
                    <a:pt x="4323" y="6665"/>
                    <a:pt x="4292" y="6665"/>
                  </a:cubicBezTo>
                  <a:cubicBezTo>
                    <a:pt x="4205" y="6471"/>
                    <a:pt x="4200" y="6215"/>
                    <a:pt x="4026" y="6111"/>
                  </a:cubicBezTo>
                  <a:lnTo>
                    <a:pt x="4026" y="6111"/>
                  </a:lnTo>
                  <a:cubicBezTo>
                    <a:pt x="4009" y="6075"/>
                    <a:pt x="3995" y="6039"/>
                    <a:pt x="3995" y="6003"/>
                  </a:cubicBezTo>
                  <a:cubicBezTo>
                    <a:pt x="3995" y="5905"/>
                    <a:pt x="3995" y="5824"/>
                    <a:pt x="3937" y="5803"/>
                  </a:cubicBezTo>
                  <a:lnTo>
                    <a:pt x="3937" y="5803"/>
                  </a:lnTo>
                  <a:cubicBezTo>
                    <a:pt x="3925" y="5754"/>
                    <a:pt x="3903" y="5660"/>
                    <a:pt x="3903" y="5615"/>
                  </a:cubicBezTo>
                  <a:lnTo>
                    <a:pt x="3903" y="5318"/>
                  </a:lnTo>
                  <a:lnTo>
                    <a:pt x="3903" y="5136"/>
                  </a:lnTo>
                  <a:cubicBezTo>
                    <a:pt x="3973" y="4998"/>
                    <a:pt x="3989" y="4847"/>
                    <a:pt x="4033" y="4702"/>
                  </a:cubicBezTo>
                  <a:lnTo>
                    <a:pt x="4033" y="4702"/>
                  </a:lnTo>
                  <a:cubicBezTo>
                    <a:pt x="4042" y="4701"/>
                    <a:pt x="4058" y="4688"/>
                    <a:pt x="4086" y="4657"/>
                  </a:cubicBezTo>
                  <a:cubicBezTo>
                    <a:pt x="4086" y="4565"/>
                    <a:pt x="4200" y="4474"/>
                    <a:pt x="4200" y="4383"/>
                  </a:cubicBezTo>
                  <a:cubicBezTo>
                    <a:pt x="4265" y="4318"/>
                    <a:pt x="4284" y="4299"/>
                    <a:pt x="4289" y="4252"/>
                  </a:cubicBezTo>
                  <a:lnTo>
                    <a:pt x="4289" y="4252"/>
                  </a:lnTo>
                  <a:cubicBezTo>
                    <a:pt x="4287" y="4253"/>
                    <a:pt x="4286" y="4254"/>
                    <a:pt x="4284" y="4254"/>
                  </a:cubicBezTo>
                  <a:cubicBezTo>
                    <a:pt x="4282" y="4254"/>
                    <a:pt x="4283" y="4250"/>
                    <a:pt x="4290" y="4244"/>
                  </a:cubicBezTo>
                  <a:lnTo>
                    <a:pt x="4290" y="4244"/>
                  </a:lnTo>
                  <a:cubicBezTo>
                    <a:pt x="4292" y="4227"/>
                    <a:pt x="4292" y="4205"/>
                    <a:pt x="4292" y="4177"/>
                  </a:cubicBezTo>
                  <a:cubicBezTo>
                    <a:pt x="4377" y="4177"/>
                    <a:pt x="4382" y="4098"/>
                    <a:pt x="4457" y="4087"/>
                  </a:cubicBezTo>
                  <a:lnTo>
                    <a:pt x="4457" y="4087"/>
                  </a:lnTo>
                  <a:cubicBezTo>
                    <a:pt x="4523" y="3994"/>
                    <a:pt x="4590" y="3879"/>
                    <a:pt x="4657" y="3812"/>
                  </a:cubicBezTo>
                  <a:cubicBezTo>
                    <a:pt x="4771" y="3812"/>
                    <a:pt x="4862" y="3721"/>
                    <a:pt x="4862" y="3721"/>
                  </a:cubicBezTo>
                  <a:cubicBezTo>
                    <a:pt x="4922" y="3646"/>
                    <a:pt x="4981" y="3620"/>
                    <a:pt x="5041" y="3586"/>
                  </a:cubicBezTo>
                  <a:lnTo>
                    <a:pt x="5041" y="3586"/>
                  </a:lnTo>
                  <a:cubicBezTo>
                    <a:pt x="5034" y="3588"/>
                    <a:pt x="5029" y="3589"/>
                    <a:pt x="5026" y="3589"/>
                  </a:cubicBezTo>
                  <a:cubicBezTo>
                    <a:pt x="5014" y="3589"/>
                    <a:pt x="5038" y="3570"/>
                    <a:pt x="5136" y="3515"/>
                  </a:cubicBezTo>
                  <a:lnTo>
                    <a:pt x="5136" y="3515"/>
                  </a:lnTo>
                  <a:cubicBezTo>
                    <a:pt x="5104" y="3547"/>
                    <a:pt x="5073" y="3568"/>
                    <a:pt x="5041" y="3586"/>
                  </a:cubicBezTo>
                  <a:lnTo>
                    <a:pt x="5041" y="3586"/>
                  </a:lnTo>
                  <a:cubicBezTo>
                    <a:pt x="5079" y="3574"/>
                    <a:pt x="5165" y="3534"/>
                    <a:pt x="5200" y="3512"/>
                  </a:cubicBezTo>
                  <a:lnTo>
                    <a:pt x="5200" y="3512"/>
                  </a:lnTo>
                  <a:cubicBezTo>
                    <a:pt x="5179" y="3514"/>
                    <a:pt x="5158" y="3515"/>
                    <a:pt x="5136" y="3515"/>
                  </a:cubicBezTo>
                  <a:cubicBezTo>
                    <a:pt x="5178" y="3502"/>
                    <a:pt x="5200" y="3497"/>
                    <a:pt x="5210" y="3497"/>
                  </a:cubicBezTo>
                  <a:cubicBezTo>
                    <a:pt x="5220" y="3497"/>
                    <a:pt x="5214" y="3503"/>
                    <a:pt x="5200" y="3512"/>
                  </a:cubicBezTo>
                  <a:lnTo>
                    <a:pt x="5200" y="3512"/>
                  </a:lnTo>
                  <a:cubicBezTo>
                    <a:pt x="5380" y="3497"/>
                    <a:pt x="5543" y="3424"/>
                    <a:pt x="5707" y="3424"/>
                  </a:cubicBezTo>
                  <a:close/>
                  <a:moveTo>
                    <a:pt x="5912" y="0"/>
                  </a:moveTo>
                  <a:cubicBezTo>
                    <a:pt x="3630" y="0"/>
                    <a:pt x="1621" y="1438"/>
                    <a:pt x="776" y="3607"/>
                  </a:cubicBezTo>
                  <a:cubicBezTo>
                    <a:pt x="0" y="5615"/>
                    <a:pt x="662" y="8172"/>
                    <a:pt x="2374" y="9518"/>
                  </a:cubicBezTo>
                  <a:cubicBezTo>
                    <a:pt x="3430" y="10390"/>
                    <a:pt x="4701" y="10856"/>
                    <a:pt x="5990" y="10856"/>
                  </a:cubicBezTo>
                  <a:cubicBezTo>
                    <a:pt x="6930" y="10856"/>
                    <a:pt x="7880" y="10609"/>
                    <a:pt x="8765" y="10089"/>
                  </a:cubicBezTo>
                  <a:cubicBezTo>
                    <a:pt x="10751" y="8948"/>
                    <a:pt x="11710" y="6574"/>
                    <a:pt x="11322" y="4291"/>
                  </a:cubicBezTo>
                  <a:cubicBezTo>
                    <a:pt x="10842" y="1803"/>
                    <a:pt x="8469" y="0"/>
                    <a:pt x="5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2235325" y="3681775"/>
              <a:ext cx="187775" cy="185475"/>
            </a:xfrm>
            <a:custGeom>
              <a:rect b="b" l="l" r="r" t="t"/>
              <a:pathLst>
                <a:path extrusionOk="0" h="7419" w="7511">
                  <a:moveTo>
                    <a:pt x="3721" y="0"/>
                  </a:moveTo>
                  <a:cubicBezTo>
                    <a:pt x="1712" y="0"/>
                    <a:pt x="1" y="1621"/>
                    <a:pt x="1" y="3721"/>
                  </a:cubicBezTo>
                  <a:cubicBezTo>
                    <a:pt x="1" y="5798"/>
                    <a:pt x="1712" y="7418"/>
                    <a:pt x="3721" y="7418"/>
                  </a:cubicBezTo>
                  <a:cubicBezTo>
                    <a:pt x="5798" y="7418"/>
                    <a:pt x="7510" y="5798"/>
                    <a:pt x="7510" y="3721"/>
                  </a:cubicBezTo>
                  <a:cubicBezTo>
                    <a:pt x="7510" y="1621"/>
                    <a:pt x="5798" y="0"/>
                    <a:pt x="3721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2447025" y="2765575"/>
              <a:ext cx="283075" cy="271625"/>
            </a:xfrm>
            <a:custGeom>
              <a:rect b="b" l="l" r="r" t="t"/>
              <a:pathLst>
                <a:path extrusionOk="0" h="10865" w="11323">
                  <a:moveTo>
                    <a:pt x="6736" y="3551"/>
                  </a:moveTo>
                  <a:cubicBezTo>
                    <a:pt x="6743" y="3551"/>
                    <a:pt x="6750" y="3551"/>
                    <a:pt x="6757" y="3551"/>
                  </a:cubicBezTo>
                  <a:cubicBezTo>
                    <a:pt x="6815" y="3571"/>
                    <a:pt x="6835" y="3578"/>
                    <a:pt x="6833" y="3578"/>
                  </a:cubicBezTo>
                  <a:cubicBezTo>
                    <a:pt x="6830" y="3578"/>
                    <a:pt x="6784" y="3564"/>
                    <a:pt x="6736" y="3551"/>
                  </a:cubicBezTo>
                  <a:close/>
                  <a:moveTo>
                    <a:pt x="4371" y="4069"/>
                  </a:moveTo>
                  <a:cubicBezTo>
                    <a:pt x="4389" y="4069"/>
                    <a:pt x="4373" y="4117"/>
                    <a:pt x="4291" y="4165"/>
                  </a:cubicBezTo>
                  <a:lnTo>
                    <a:pt x="4291" y="4165"/>
                  </a:lnTo>
                  <a:cubicBezTo>
                    <a:pt x="4327" y="4095"/>
                    <a:pt x="4358" y="4069"/>
                    <a:pt x="4371" y="4069"/>
                  </a:cubicBezTo>
                  <a:close/>
                  <a:moveTo>
                    <a:pt x="7748" y="4590"/>
                  </a:moveTo>
                  <a:cubicBezTo>
                    <a:pt x="7764" y="4597"/>
                    <a:pt x="7783" y="4601"/>
                    <a:pt x="7807" y="4601"/>
                  </a:cubicBezTo>
                  <a:cubicBezTo>
                    <a:pt x="7826" y="4657"/>
                    <a:pt x="7828" y="4678"/>
                    <a:pt x="7821" y="4678"/>
                  </a:cubicBezTo>
                  <a:cubicBezTo>
                    <a:pt x="7810" y="4678"/>
                    <a:pt x="7779" y="4633"/>
                    <a:pt x="7748" y="4590"/>
                  </a:cubicBezTo>
                  <a:close/>
                  <a:moveTo>
                    <a:pt x="7884" y="5040"/>
                  </a:moveTo>
                  <a:cubicBezTo>
                    <a:pt x="7859" y="5149"/>
                    <a:pt x="7878" y="5222"/>
                    <a:pt x="7898" y="5252"/>
                  </a:cubicBezTo>
                  <a:lnTo>
                    <a:pt x="7898" y="5252"/>
                  </a:lnTo>
                  <a:lnTo>
                    <a:pt x="7898" y="5172"/>
                  </a:lnTo>
                  <a:cubicBezTo>
                    <a:pt x="7898" y="5129"/>
                    <a:pt x="7893" y="5085"/>
                    <a:pt x="7884" y="5040"/>
                  </a:cubicBezTo>
                  <a:close/>
                  <a:moveTo>
                    <a:pt x="3959" y="6117"/>
                  </a:moveTo>
                  <a:cubicBezTo>
                    <a:pt x="3965" y="6117"/>
                    <a:pt x="3995" y="6169"/>
                    <a:pt x="4033" y="6259"/>
                  </a:cubicBezTo>
                  <a:lnTo>
                    <a:pt x="4033" y="6259"/>
                  </a:lnTo>
                  <a:lnTo>
                    <a:pt x="3995" y="6222"/>
                  </a:lnTo>
                  <a:cubicBezTo>
                    <a:pt x="3963" y="6150"/>
                    <a:pt x="3954" y="6117"/>
                    <a:pt x="3959" y="6117"/>
                  </a:cubicBezTo>
                  <a:close/>
                  <a:moveTo>
                    <a:pt x="4209" y="6606"/>
                  </a:moveTo>
                  <a:cubicBezTo>
                    <a:pt x="4327" y="6683"/>
                    <a:pt x="4362" y="6779"/>
                    <a:pt x="4339" y="6779"/>
                  </a:cubicBezTo>
                  <a:cubicBezTo>
                    <a:pt x="4328" y="6779"/>
                    <a:pt x="4304" y="6757"/>
                    <a:pt x="4269" y="6701"/>
                  </a:cubicBezTo>
                  <a:cubicBezTo>
                    <a:pt x="4269" y="6701"/>
                    <a:pt x="4236" y="6659"/>
                    <a:pt x="4209" y="6606"/>
                  </a:cubicBezTo>
                  <a:close/>
                  <a:moveTo>
                    <a:pt x="5890" y="3369"/>
                  </a:moveTo>
                  <a:cubicBezTo>
                    <a:pt x="5981" y="3369"/>
                    <a:pt x="6095" y="3460"/>
                    <a:pt x="6186" y="3460"/>
                  </a:cubicBezTo>
                  <a:cubicBezTo>
                    <a:pt x="6336" y="3460"/>
                    <a:pt x="6486" y="3522"/>
                    <a:pt x="6649" y="3544"/>
                  </a:cubicBezTo>
                  <a:lnTo>
                    <a:pt x="6649" y="3544"/>
                  </a:lnTo>
                  <a:cubicBezTo>
                    <a:pt x="6654" y="3546"/>
                    <a:pt x="6659" y="3549"/>
                    <a:pt x="6666" y="3551"/>
                  </a:cubicBezTo>
                  <a:cubicBezTo>
                    <a:pt x="6757" y="3551"/>
                    <a:pt x="6848" y="3643"/>
                    <a:pt x="6940" y="3734"/>
                  </a:cubicBezTo>
                  <a:cubicBezTo>
                    <a:pt x="7031" y="3734"/>
                    <a:pt x="7031" y="3734"/>
                    <a:pt x="7122" y="3848"/>
                  </a:cubicBezTo>
                  <a:cubicBezTo>
                    <a:pt x="7148" y="3869"/>
                    <a:pt x="7177" y="3889"/>
                    <a:pt x="7207" y="3911"/>
                  </a:cubicBezTo>
                  <a:lnTo>
                    <a:pt x="7207" y="3911"/>
                  </a:lnTo>
                  <a:cubicBezTo>
                    <a:pt x="7184" y="3888"/>
                    <a:pt x="7165" y="3868"/>
                    <a:pt x="7148" y="3851"/>
                  </a:cubicBezTo>
                  <a:lnTo>
                    <a:pt x="7148" y="3851"/>
                  </a:lnTo>
                  <a:cubicBezTo>
                    <a:pt x="7180" y="3856"/>
                    <a:pt x="7231" y="3874"/>
                    <a:pt x="7236" y="3931"/>
                  </a:cubicBezTo>
                  <a:lnTo>
                    <a:pt x="7236" y="3931"/>
                  </a:lnTo>
                  <a:cubicBezTo>
                    <a:pt x="7226" y="3924"/>
                    <a:pt x="7217" y="3917"/>
                    <a:pt x="7207" y="3911"/>
                  </a:cubicBezTo>
                  <a:lnTo>
                    <a:pt x="7207" y="3911"/>
                  </a:lnTo>
                  <a:cubicBezTo>
                    <a:pt x="7217" y="3920"/>
                    <a:pt x="7226" y="3929"/>
                    <a:pt x="7236" y="3939"/>
                  </a:cubicBezTo>
                  <a:cubicBezTo>
                    <a:pt x="7236" y="3936"/>
                    <a:pt x="7236" y="3933"/>
                    <a:pt x="7236" y="3931"/>
                  </a:cubicBezTo>
                  <a:lnTo>
                    <a:pt x="7236" y="3931"/>
                  </a:lnTo>
                  <a:cubicBezTo>
                    <a:pt x="7321" y="3991"/>
                    <a:pt x="7414" y="4061"/>
                    <a:pt x="7480" y="4161"/>
                  </a:cubicBezTo>
                  <a:lnTo>
                    <a:pt x="7480" y="4161"/>
                  </a:lnTo>
                  <a:cubicBezTo>
                    <a:pt x="7434" y="4105"/>
                    <a:pt x="7384" y="4046"/>
                    <a:pt x="7376" y="4046"/>
                  </a:cubicBezTo>
                  <a:cubicBezTo>
                    <a:pt x="7371" y="4046"/>
                    <a:pt x="7382" y="4067"/>
                    <a:pt x="7419" y="4122"/>
                  </a:cubicBezTo>
                  <a:cubicBezTo>
                    <a:pt x="7510" y="4213"/>
                    <a:pt x="7602" y="4305"/>
                    <a:pt x="7602" y="4419"/>
                  </a:cubicBezTo>
                  <a:cubicBezTo>
                    <a:pt x="7636" y="4453"/>
                    <a:pt x="7657" y="4487"/>
                    <a:pt x="7676" y="4516"/>
                  </a:cubicBezTo>
                  <a:lnTo>
                    <a:pt x="7676" y="4516"/>
                  </a:lnTo>
                  <a:cubicBezTo>
                    <a:pt x="7673" y="4525"/>
                    <a:pt x="7677" y="4550"/>
                    <a:pt x="7693" y="4601"/>
                  </a:cubicBezTo>
                  <a:cubicBezTo>
                    <a:pt x="7780" y="4741"/>
                    <a:pt x="7854" y="4894"/>
                    <a:pt x="7884" y="5040"/>
                  </a:cubicBezTo>
                  <a:lnTo>
                    <a:pt x="7884" y="5040"/>
                  </a:lnTo>
                  <a:cubicBezTo>
                    <a:pt x="7888" y="5024"/>
                    <a:pt x="7892" y="5007"/>
                    <a:pt x="7898" y="4989"/>
                  </a:cubicBezTo>
                  <a:lnTo>
                    <a:pt x="7898" y="4989"/>
                  </a:lnTo>
                  <a:lnTo>
                    <a:pt x="7898" y="5172"/>
                  </a:lnTo>
                  <a:cubicBezTo>
                    <a:pt x="7905" y="5186"/>
                    <a:pt x="7911" y="5198"/>
                    <a:pt x="7915" y="5209"/>
                  </a:cubicBezTo>
                  <a:lnTo>
                    <a:pt x="7915" y="5209"/>
                  </a:lnTo>
                  <a:cubicBezTo>
                    <a:pt x="7912" y="5227"/>
                    <a:pt x="7910" y="5245"/>
                    <a:pt x="7908" y="5263"/>
                  </a:cubicBezTo>
                  <a:lnTo>
                    <a:pt x="7908" y="5263"/>
                  </a:lnTo>
                  <a:cubicBezTo>
                    <a:pt x="7905" y="5261"/>
                    <a:pt x="7902" y="5257"/>
                    <a:pt x="7898" y="5252"/>
                  </a:cubicBezTo>
                  <a:lnTo>
                    <a:pt x="7898" y="5252"/>
                  </a:lnTo>
                  <a:lnTo>
                    <a:pt x="7898" y="5446"/>
                  </a:lnTo>
                  <a:lnTo>
                    <a:pt x="7898" y="5560"/>
                  </a:lnTo>
                  <a:cubicBezTo>
                    <a:pt x="7898" y="5743"/>
                    <a:pt x="7898" y="5925"/>
                    <a:pt x="7807" y="6131"/>
                  </a:cubicBezTo>
                  <a:cubicBezTo>
                    <a:pt x="7807" y="6131"/>
                    <a:pt x="7693" y="6313"/>
                    <a:pt x="7693" y="6405"/>
                  </a:cubicBezTo>
                  <a:cubicBezTo>
                    <a:pt x="7693" y="6336"/>
                    <a:pt x="7809" y="6151"/>
                    <a:pt x="7828" y="6151"/>
                  </a:cubicBezTo>
                  <a:cubicBezTo>
                    <a:pt x="7834" y="6151"/>
                    <a:pt x="7830" y="6171"/>
                    <a:pt x="7807" y="6222"/>
                  </a:cubicBezTo>
                  <a:cubicBezTo>
                    <a:pt x="7693" y="6405"/>
                    <a:pt x="7602" y="6587"/>
                    <a:pt x="7419" y="6701"/>
                  </a:cubicBezTo>
                  <a:cubicBezTo>
                    <a:pt x="7410" y="6728"/>
                    <a:pt x="7406" y="6747"/>
                    <a:pt x="7404" y="6761"/>
                  </a:cubicBezTo>
                  <a:lnTo>
                    <a:pt x="7404" y="6761"/>
                  </a:lnTo>
                  <a:cubicBezTo>
                    <a:pt x="7386" y="6778"/>
                    <a:pt x="7364" y="6793"/>
                    <a:pt x="7328" y="6793"/>
                  </a:cubicBezTo>
                  <a:cubicBezTo>
                    <a:pt x="7328" y="6884"/>
                    <a:pt x="7236" y="6884"/>
                    <a:pt x="7236" y="6975"/>
                  </a:cubicBezTo>
                  <a:cubicBezTo>
                    <a:pt x="7210" y="6975"/>
                    <a:pt x="7186" y="6985"/>
                    <a:pt x="7161" y="6999"/>
                  </a:cubicBezTo>
                  <a:lnTo>
                    <a:pt x="7161" y="6999"/>
                  </a:lnTo>
                  <a:cubicBezTo>
                    <a:pt x="7183" y="6992"/>
                    <a:pt x="7208" y="6984"/>
                    <a:pt x="7236" y="6975"/>
                  </a:cubicBezTo>
                  <a:lnTo>
                    <a:pt x="7236" y="6975"/>
                  </a:lnTo>
                  <a:cubicBezTo>
                    <a:pt x="7197" y="6993"/>
                    <a:pt x="7161" y="7007"/>
                    <a:pt x="7132" y="7018"/>
                  </a:cubicBezTo>
                  <a:lnTo>
                    <a:pt x="7132" y="7018"/>
                  </a:lnTo>
                  <a:cubicBezTo>
                    <a:pt x="7142" y="7011"/>
                    <a:pt x="7151" y="7005"/>
                    <a:pt x="7161" y="6999"/>
                  </a:cubicBezTo>
                  <a:lnTo>
                    <a:pt x="7161" y="6999"/>
                  </a:lnTo>
                  <a:cubicBezTo>
                    <a:pt x="7070" y="7029"/>
                    <a:pt x="7039" y="7044"/>
                    <a:pt x="7048" y="7044"/>
                  </a:cubicBezTo>
                  <a:cubicBezTo>
                    <a:pt x="7055" y="7044"/>
                    <a:pt x="7086" y="7035"/>
                    <a:pt x="7132" y="7018"/>
                  </a:cubicBezTo>
                  <a:lnTo>
                    <a:pt x="7132" y="7018"/>
                  </a:lnTo>
                  <a:cubicBezTo>
                    <a:pt x="7056" y="7072"/>
                    <a:pt x="6974" y="7158"/>
                    <a:pt x="6848" y="7158"/>
                  </a:cubicBezTo>
                  <a:cubicBezTo>
                    <a:pt x="6813" y="7201"/>
                    <a:pt x="6792" y="7228"/>
                    <a:pt x="6774" y="7245"/>
                  </a:cubicBezTo>
                  <a:lnTo>
                    <a:pt x="6774" y="7245"/>
                  </a:lnTo>
                  <a:cubicBezTo>
                    <a:pt x="6773" y="7245"/>
                    <a:pt x="6773" y="7245"/>
                    <a:pt x="6773" y="7245"/>
                  </a:cubicBezTo>
                  <a:cubicBezTo>
                    <a:pt x="6760" y="7245"/>
                    <a:pt x="6728" y="7253"/>
                    <a:pt x="6666" y="7272"/>
                  </a:cubicBezTo>
                  <a:cubicBezTo>
                    <a:pt x="6666" y="7272"/>
                    <a:pt x="6666" y="7272"/>
                    <a:pt x="6666" y="7272"/>
                  </a:cubicBezTo>
                  <a:lnTo>
                    <a:pt x="6666" y="7272"/>
                  </a:lnTo>
                  <a:cubicBezTo>
                    <a:pt x="6618" y="7301"/>
                    <a:pt x="6595" y="7318"/>
                    <a:pt x="6589" y="7327"/>
                  </a:cubicBezTo>
                  <a:lnTo>
                    <a:pt x="6589" y="7327"/>
                  </a:lnTo>
                  <a:cubicBezTo>
                    <a:pt x="6497" y="7384"/>
                    <a:pt x="6381" y="7434"/>
                    <a:pt x="6261" y="7450"/>
                  </a:cubicBezTo>
                  <a:lnTo>
                    <a:pt x="6261" y="7450"/>
                  </a:lnTo>
                  <a:cubicBezTo>
                    <a:pt x="6172" y="7423"/>
                    <a:pt x="6111" y="7414"/>
                    <a:pt x="6077" y="7414"/>
                  </a:cubicBezTo>
                  <a:cubicBezTo>
                    <a:pt x="6004" y="7414"/>
                    <a:pt x="6049" y="7455"/>
                    <a:pt x="6186" y="7455"/>
                  </a:cubicBezTo>
                  <a:lnTo>
                    <a:pt x="5616" y="7455"/>
                  </a:lnTo>
                  <a:cubicBezTo>
                    <a:pt x="5524" y="7455"/>
                    <a:pt x="5410" y="7455"/>
                    <a:pt x="5319" y="7363"/>
                  </a:cubicBezTo>
                  <a:cubicBezTo>
                    <a:pt x="5287" y="7363"/>
                    <a:pt x="5256" y="7363"/>
                    <a:pt x="5224" y="7360"/>
                  </a:cubicBezTo>
                  <a:lnTo>
                    <a:pt x="5224" y="7360"/>
                  </a:lnTo>
                  <a:cubicBezTo>
                    <a:pt x="5225" y="7361"/>
                    <a:pt x="5227" y="7362"/>
                    <a:pt x="5228" y="7363"/>
                  </a:cubicBezTo>
                  <a:cubicBezTo>
                    <a:pt x="5225" y="7362"/>
                    <a:pt x="5222" y="7360"/>
                    <a:pt x="5219" y="7359"/>
                  </a:cubicBezTo>
                  <a:lnTo>
                    <a:pt x="5219" y="7359"/>
                  </a:lnTo>
                  <a:cubicBezTo>
                    <a:pt x="5221" y="7359"/>
                    <a:pt x="5223" y="7359"/>
                    <a:pt x="5224" y="7360"/>
                  </a:cubicBezTo>
                  <a:lnTo>
                    <a:pt x="5224" y="7360"/>
                  </a:lnTo>
                  <a:cubicBezTo>
                    <a:pt x="5139" y="7265"/>
                    <a:pt x="5049" y="7240"/>
                    <a:pt x="4999" y="7240"/>
                  </a:cubicBezTo>
                  <a:cubicBezTo>
                    <a:pt x="4998" y="7240"/>
                    <a:pt x="4998" y="7240"/>
                    <a:pt x="4997" y="7240"/>
                  </a:cubicBezTo>
                  <a:lnTo>
                    <a:pt x="4997" y="7240"/>
                  </a:lnTo>
                  <a:cubicBezTo>
                    <a:pt x="5068" y="7281"/>
                    <a:pt x="5145" y="7322"/>
                    <a:pt x="5219" y="7359"/>
                  </a:cubicBezTo>
                  <a:lnTo>
                    <a:pt x="5219" y="7359"/>
                  </a:lnTo>
                  <a:cubicBezTo>
                    <a:pt x="5161" y="7351"/>
                    <a:pt x="5103" y="7330"/>
                    <a:pt x="5045" y="7272"/>
                  </a:cubicBezTo>
                  <a:cubicBezTo>
                    <a:pt x="4938" y="7272"/>
                    <a:pt x="4943" y="7241"/>
                    <a:pt x="4997" y="7240"/>
                  </a:cubicBezTo>
                  <a:lnTo>
                    <a:pt x="4997" y="7240"/>
                  </a:lnTo>
                  <a:cubicBezTo>
                    <a:pt x="4894" y="7181"/>
                    <a:pt x="4802" y="7120"/>
                    <a:pt x="4748" y="7067"/>
                  </a:cubicBezTo>
                  <a:cubicBezTo>
                    <a:pt x="4675" y="7067"/>
                    <a:pt x="4661" y="7007"/>
                    <a:pt x="4610" y="6984"/>
                  </a:cubicBezTo>
                  <a:lnTo>
                    <a:pt x="4610" y="6984"/>
                  </a:lnTo>
                  <a:cubicBezTo>
                    <a:pt x="4516" y="6840"/>
                    <a:pt x="4371" y="6701"/>
                    <a:pt x="4209" y="6605"/>
                  </a:cubicBezTo>
                  <a:lnTo>
                    <a:pt x="4209" y="6605"/>
                  </a:lnTo>
                  <a:cubicBezTo>
                    <a:pt x="4192" y="6571"/>
                    <a:pt x="4178" y="6531"/>
                    <a:pt x="4178" y="6496"/>
                  </a:cubicBezTo>
                  <a:cubicBezTo>
                    <a:pt x="4086" y="6405"/>
                    <a:pt x="4086" y="6405"/>
                    <a:pt x="4086" y="6313"/>
                  </a:cubicBezTo>
                  <a:lnTo>
                    <a:pt x="4078" y="6305"/>
                  </a:lnTo>
                  <a:lnTo>
                    <a:pt x="4078" y="6305"/>
                  </a:lnTo>
                  <a:cubicBezTo>
                    <a:pt x="4054" y="6152"/>
                    <a:pt x="3979" y="6000"/>
                    <a:pt x="3904" y="5925"/>
                  </a:cubicBezTo>
                  <a:lnTo>
                    <a:pt x="3904" y="5651"/>
                  </a:lnTo>
                  <a:lnTo>
                    <a:pt x="3904" y="5263"/>
                  </a:lnTo>
                  <a:cubicBezTo>
                    <a:pt x="3904" y="5154"/>
                    <a:pt x="3937" y="5004"/>
                    <a:pt x="3924" y="5004"/>
                  </a:cubicBezTo>
                  <a:cubicBezTo>
                    <a:pt x="3921" y="5004"/>
                    <a:pt x="3915" y="5012"/>
                    <a:pt x="3906" y="5032"/>
                  </a:cubicBezTo>
                  <a:lnTo>
                    <a:pt x="3906" y="5032"/>
                  </a:lnTo>
                  <a:cubicBezTo>
                    <a:pt x="3918" y="4859"/>
                    <a:pt x="3995" y="4769"/>
                    <a:pt x="3995" y="4601"/>
                  </a:cubicBezTo>
                  <a:cubicBezTo>
                    <a:pt x="4086" y="4601"/>
                    <a:pt x="4086" y="4510"/>
                    <a:pt x="4178" y="4419"/>
                  </a:cubicBezTo>
                  <a:cubicBezTo>
                    <a:pt x="4178" y="4305"/>
                    <a:pt x="4269" y="4213"/>
                    <a:pt x="4269" y="4213"/>
                  </a:cubicBezTo>
                  <a:cubicBezTo>
                    <a:pt x="4271" y="4208"/>
                    <a:pt x="4273" y="4203"/>
                    <a:pt x="4276" y="4198"/>
                  </a:cubicBezTo>
                  <a:lnTo>
                    <a:pt x="4276" y="4198"/>
                  </a:lnTo>
                  <a:cubicBezTo>
                    <a:pt x="4415" y="4152"/>
                    <a:pt x="4490" y="4015"/>
                    <a:pt x="4566" y="3939"/>
                  </a:cubicBezTo>
                  <a:cubicBezTo>
                    <a:pt x="4566" y="3927"/>
                    <a:pt x="4571" y="3912"/>
                    <a:pt x="4579" y="3897"/>
                  </a:cubicBezTo>
                  <a:lnTo>
                    <a:pt x="4579" y="3897"/>
                  </a:lnTo>
                  <a:cubicBezTo>
                    <a:pt x="4618" y="3874"/>
                    <a:pt x="4657" y="3848"/>
                    <a:pt x="4657" y="3848"/>
                  </a:cubicBezTo>
                  <a:cubicBezTo>
                    <a:pt x="4840" y="3734"/>
                    <a:pt x="5045" y="3643"/>
                    <a:pt x="5228" y="3551"/>
                  </a:cubicBezTo>
                  <a:cubicBezTo>
                    <a:pt x="5167" y="3551"/>
                    <a:pt x="4974" y="3592"/>
                    <a:pt x="4940" y="3592"/>
                  </a:cubicBezTo>
                  <a:cubicBezTo>
                    <a:pt x="4923" y="3592"/>
                    <a:pt x="4946" y="3582"/>
                    <a:pt x="5045" y="3551"/>
                  </a:cubicBezTo>
                  <a:cubicBezTo>
                    <a:pt x="5136" y="3551"/>
                    <a:pt x="5228" y="3551"/>
                    <a:pt x="5319" y="3460"/>
                  </a:cubicBezTo>
                  <a:lnTo>
                    <a:pt x="5524" y="3460"/>
                  </a:lnTo>
                  <a:cubicBezTo>
                    <a:pt x="5585" y="3460"/>
                    <a:pt x="5727" y="3420"/>
                    <a:pt x="5734" y="3420"/>
                  </a:cubicBezTo>
                  <a:cubicBezTo>
                    <a:pt x="5738" y="3420"/>
                    <a:pt x="5707" y="3430"/>
                    <a:pt x="5616" y="3460"/>
                  </a:cubicBezTo>
                  <a:lnTo>
                    <a:pt x="5707" y="3460"/>
                  </a:lnTo>
                  <a:cubicBezTo>
                    <a:pt x="5798" y="3369"/>
                    <a:pt x="5890" y="3369"/>
                    <a:pt x="5890" y="3369"/>
                  </a:cubicBezTo>
                  <a:close/>
                  <a:moveTo>
                    <a:pt x="6261" y="7450"/>
                  </a:moveTo>
                  <a:cubicBezTo>
                    <a:pt x="6267" y="7451"/>
                    <a:pt x="6272" y="7453"/>
                    <a:pt x="6278" y="7455"/>
                  </a:cubicBezTo>
                  <a:lnTo>
                    <a:pt x="6186" y="7455"/>
                  </a:lnTo>
                  <a:cubicBezTo>
                    <a:pt x="6211" y="7455"/>
                    <a:pt x="6237" y="7453"/>
                    <a:pt x="6261" y="7450"/>
                  </a:cubicBezTo>
                  <a:close/>
                  <a:moveTo>
                    <a:pt x="5935" y="0"/>
                  </a:moveTo>
                  <a:cubicBezTo>
                    <a:pt x="4367" y="0"/>
                    <a:pt x="2759" y="671"/>
                    <a:pt x="1804" y="1840"/>
                  </a:cubicBezTo>
                  <a:cubicBezTo>
                    <a:pt x="275" y="3643"/>
                    <a:pt x="1" y="6222"/>
                    <a:pt x="1233" y="8208"/>
                  </a:cubicBezTo>
                  <a:cubicBezTo>
                    <a:pt x="2212" y="9931"/>
                    <a:pt x="4099" y="10865"/>
                    <a:pt x="6056" y="10865"/>
                  </a:cubicBezTo>
                  <a:cubicBezTo>
                    <a:pt x="6380" y="10865"/>
                    <a:pt x="6707" y="10839"/>
                    <a:pt x="7031" y="10787"/>
                  </a:cubicBezTo>
                  <a:cubicBezTo>
                    <a:pt x="9519" y="10308"/>
                    <a:pt x="11322" y="7934"/>
                    <a:pt x="11322" y="5446"/>
                  </a:cubicBezTo>
                  <a:cubicBezTo>
                    <a:pt x="11322" y="3072"/>
                    <a:pt x="9884" y="1086"/>
                    <a:pt x="7693" y="310"/>
                  </a:cubicBezTo>
                  <a:cubicBezTo>
                    <a:pt x="7140" y="100"/>
                    <a:pt x="6540" y="0"/>
                    <a:pt x="5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2501800" y="2806975"/>
              <a:ext cx="185500" cy="187775"/>
            </a:xfrm>
            <a:custGeom>
              <a:rect b="b" l="l" r="r" t="t"/>
              <a:pathLst>
                <a:path extrusionOk="0" h="7511" w="7420">
                  <a:moveTo>
                    <a:pt x="3699" y="1"/>
                  </a:moveTo>
                  <a:cubicBezTo>
                    <a:pt x="1622" y="1"/>
                    <a:pt x="1" y="1713"/>
                    <a:pt x="1" y="3790"/>
                  </a:cubicBezTo>
                  <a:cubicBezTo>
                    <a:pt x="1" y="5799"/>
                    <a:pt x="1622" y="7510"/>
                    <a:pt x="3699" y="7510"/>
                  </a:cubicBezTo>
                  <a:cubicBezTo>
                    <a:pt x="5799" y="7510"/>
                    <a:pt x="7419" y="5799"/>
                    <a:pt x="7419" y="3790"/>
                  </a:cubicBezTo>
                  <a:cubicBezTo>
                    <a:pt x="7419" y="1713"/>
                    <a:pt x="5799" y="1"/>
                    <a:pt x="3699" y="1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2"/>
            <p:cNvSpPr txBox="1"/>
            <p:nvPr/>
          </p:nvSpPr>
          <p:spPr>
            <a:xfrm>
              <a:off x="770766" y="2632675"/>
              <a:ext cx="944100" cy="5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SCRUM </a:t>
              </a:r>
              <a:r>
                <a:rPr lang="en" sz="2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</a:t>
              </a:r>
              <a:endParaRPr sz="23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6" name="Google Shape;936;p33"/>
          <p:cNvGrpSpPr/>
          <p:nvPr/>
        </p:nvGrpSpPr>
        <p:grpSpPr>
          <a:xfrm>
            <a:off x="1393494" y="841963"/>
            <a:ext cx="7269700" cy="2906438"/>
            <a:chOff x="1393494" y="841963"/>
            <a:chExt cx="7269700" cy="2906438"/>
          </a:xfrm>
        </p:grpSpPr>
        <p:grpSp>
          <p:nvGrpSpPr>
            <p:cNvPr id="937" name="Google Shape;937;p33"/>
            <p:cNvGrpSpPr/>
            <p:nvPr/>
          </p:nvGrpSpPr>
          <p:grpSpPr>
            <a:xfrm>
              <a:off x="1393494" y="1572350"/>
              <a:ext cx="7269700" cy="2176050"/>
              <a:chOff x="1398675" y="1572350"/>
              <a:chExt cx="7269700" cy="2176050"/>
            </a:xfrm>
          </p:grpSpPr>
          <p:sp>
            <p:nvSpPr>
              <p:cNvPr id="938" name="Google Shape;938;p33"/>
              <p:cNvSpPr/>
              <p:nvPr/>
            </p:nvSpPr>
            <p:spPr>
              <a:xfrm>
                <a:off x="8478400" y="3212875"/>
                <a:ext cx="189975" cy="535525"/>
              </a:xfrm>
              <a:custGeom>
                <a:rect b="b" l="l" r="r" t="t"/>
                <a:pathLst>
                  <a:path extrusionOk="0" h="21421" w="7599">
                    <a:moveTo>
                      <a:pt x="848" y="0"/>
                    </a:moveTo>
                    <a:cubicBezTo>
                      <a:pt x="538" y="0"/>
                      <a:pt x="225" y="233"/>
                      <a:pt x="225" y="618"/>
                    </a:cubicBezTo>
                    <a:lnTo>
                      <a:pt x="0" y="20814"/>
                    </a:lnTo>
                    <a:cubicBezTo>
                      <a:pt x="0" y="21198"/>
                      <a:pt x="320" y="21421"/>
                      <a:pt x="637" y="21421"/>
                    </a:cubicBezTo>
                    <a:cubicBezTo>
                      <a:pt x="836" y="21421"/>
                      <a:pt x="1034" y="21332"/>
                      <a:pt x="1150" y="21139"/>
                    </a:cubicBezTo>
                    <a:lnTo>
                      <a:pt x="6774" y="12791"/>
                    </a:lnTo>
                    <a:cubicBezTo>
                      <a:pt x="7599" y="11541"/>
                      <a:pt x="7599" y="9766"/>
                      <a:pt x="6774" y="8416"/>
                    </a:cubicBezTo>
                    <a:lnTo>
                      <a:pt x="1350" y="293"/>
                    </a:lnTo>
                    <a:cubicBezTo>
                      <a:pt x="1235" y="91"/>
                      <a:pt x="1042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3"/>
              <p:cNvSpPr/>
              <p:nvPr/>
            </p:nvSpPr>
            <p:spPr>
              <a:xfrm>
                <a:off x="3252725" y="2613425"/>
                <a:ext cx="4637350" cy="1077950"/>
              </a:xfrm>
              <a:custGeom>
                <a:rect b="b" l="l" r="r" t="t"/>
                <a:pathLst>
                  <a:path extrusionOk="0" h="43118" w="185494">
                    <a:moveTo>
                      <a:pt x="1" y="0"/>
                    </a:moveTo>
                    <a:lnTo>
                      <a:pt x="1" y="750"/>
                    </a:lnTo>
                    <a:cubicBezTo>
                      <a:pt x="1" y="24071"/>
                      <a:pt x="19047" y="43117"/>
                      <a:pt x="42393" y="43117"/>
                    </a:cubicBezTo>
                    <a:lnTo>
                      <a:pt x="185493" y="43117"/>
                    </a:lnTo>
                    <a:lnTo>
                      <a:pt x="185493" y="26470"/>
                    </a:lnTo>
                    <a:lnTo>
                      <a:pt x="42393" y="26470"/>
                    </a:lnTo>
                    <a:cubicBezTo>
                      <a:pt x="28221" y="26470"/>
                      <a:pt x="16648" y="14898"/>
                      <a:pt x="16648" y="750"/>
                    </a:cubicBezTo>
                    <a:lnTo>
                      <a:pt x="16648" y="32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3"/>
              <p:cNvSpPr/>
              <p:nvPr/>
            </p:nvSpPr>
            <p:spPr>
              <a:xfrm>
                <a:off x="1398675" y="3275175"/>
                <a:ext cx="2913900" cy="416200"/>
              </a:xfrm>
              <a:custGeom>
                <a:rect b="b" l="l" r="r" t="t"/>
                <a:pathLst>
                  <a:path extrusionOk="0" h="16648" w="116556">
                    <a:moveTo>
                      <a:pt x="1" y="0"/>
                    </a:moveTo>
                    <a:lnTo>
                      <a:pt x="1" y="16647"/>
                    </a:lnTo>
                    <a:lnTo>
                      <a:pt x="116555" y="16647"/>
                    </a:lnTo>
                    <a:lnTo>
                      <a:pt x="116555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3"/>
              <p:cNvSpPr/>
              <p:nvPr/>
            </p:nvSpPr>
            <p:spPr>
              <a:xfrm>
                <a:off x="3195250" y="1572350"/>
                <a:ext cx="2176500" cy="2119025"/>
              </a:xfrm>
              <a:custGeom>
                <a:rect b="b" l="l" r="r" t="t"/>
                <a:pathLst>
                  <a:path extrusionOk="0" h="84761" w="87060">
                    <a:moveTo>
                      <a:pt x="44692" y="1"/>
                    </a:moveTo>
                    <a:cubicBezTo>
                      <a:pt x="31345" y="1"/>
                      <a:pt x="19472" y="6250"/>
                      <a:pt x="11673" y="15823"/>
                    </a:cubicBezTo>
                    <a:cubicBezTo>
                      <a:pt x="6449" y="22397"/>
                      <a:pt x="3124" y="30395"/>
                      <a:pt x="2400" y="39144"/>
                    </a:cubicBezTo>
                    <a:lnTo>
                      <a:pt x="950" y="39144"/>
                    </a:lnTo>
                    <a:cubicBezTo>
                      <a:pt x="200" y="39144"/>
                      <a:pt x="0" y="40094"/>
                      <a:pt x="525" y="40393"/>
                    </a:cubicBezTo>
                    <a:lnTo>
                      <a:pt x="2300" y="41643"/>
                    </a:lnTo>
                    <a:lnTo>
                      <a:pt x="6974" y="44768"/>
                    </a:lnTo>
                    <a:cubicBezTo>
                      <a:pt x="8124" y="45555"/>
                      <a:pt x="9455" y="45949"/>
                      <a:pt x="10783" y="45949"/>
                    </a:cubicBezTo>
                    <a:cubicBezTo>
                      <a:pt x="12110" y="45949"/>
                      <a:pt x="13435" y="45555"/>
                      <a:pt x="14572" y="44768"/>
                    </a:cubicBezTo>
                    <a:lnTo>
                      <a:pt x="18947" y="41968"/>
                    </a:lnTo>
                    <a:lnTo>
                      <a:pt x="20621" y="40918"/>
                    </a:lnTo>
                    <a:cubicBezTo>
                      <a:pt x="21146" y="40518"/>
                      <a:pt x="20946" y="39669"/>
                      <a:pt x="20197" y="39669"/>
                    </a:cubicBezTo>
                    <a:lnTo>
                      <a:pt x="19172" y="39569"/>
                    </a:lnTo>
                    <a:cubicBezTo>
                      <a:pt x="20521" y="26771"/>
                      <a:pt x="31445" y="16648"/>
                      <a:pt x="44692" y="16648"/>
                    </a:cubicBezTo>
                    <a:lnTo>
                      <a:pt x="44792" y="16648"/>
                    </a:lnTo>
                    <a:cubicBezTo>
                      <a:pt x="58940" y="16773"/>
                      <a:pt x="70413" y="28221"/>
                      <a:pt x="70413" y="42393"/>
                    </a:cubicBezTo>
                    <a:cubicBezTo>
                      <a:pt x="70413" y="56541"/>
                      <a:pt x="58940" y="68113"/>
                      <a:pt x="44792" y="68113"/>
                    </a:cubicBezTo>
                    <a:lnTo>
                      <a:pt x="44792" y="84760"/>
                    </a:lnTo>
                    <a:cubicBezTo>
                      <a:pt x="68113" y="84760"/>
                      <a:pt x="87060" y="65714"/>
                      <a:pt x="87060" y="42393"/>
                    </a:cubicBezTo>
                    <a:cubicBezTo>
                      <a:pt x="87060" y="19047"/>
                      <a:pt x="68013" y="1"/>
                      <a:pt x="4469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3"/>
              <p:cNvSpPr/>
              <p:nvPr/>
            </p:nvSpPr>
            <p:spPr>
              <a:xfrm>
                <a:off x="7866800" y="3269725"/>
                <a:ext cx="649800" cy="427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3" name="Google Shape;943;p33"/>
            <p:cNvSpPr/>
            <p:nvPr/>
          </p:nvSpPr>
          <p:spPr>
            <a:xfrm>
              <a:off x="4447969" y="841963"/>
              <a:ext cx="1484125" cy="1012325"/>
            </a:xfrm>
            <a:custGeom>
              <a:rect b="b" l="l" r="r" t="t"/>
              <a:pathLst>
                <a:path extrusionOk="0" h="40493" w="59365">
                  <a:moveTo>
                    <a:pt x="22266" y="39500"/>
                  </a:moveTo>
                  <a:cubicBezTo>
                    <a:pt x="22361" y="39612"/>
                    <a:pt x="22467" y="39712"/>
                    <a:pt x="22591" y="39789"/>
                  </a:cubicBezTo>
                  <a:lnTo>
                    <a:pt x="22591" y="39789"/>
                  </a:lnTo>
                  <a:cubicBezTo>
                    <a:pt x="22591" y="39789"/>
                    <a:pt x="22591" y="39789"/>
                    <a:pt x="22592" y="39789"/>
                  </a:cubicBezTo>
                  <a:lnTo>
                    <a:pt x="22592" y="39789"/>
                  </a:lnTo>
                  <a:cubicBezTo>
                    <a:pt x="22484" y="39692"/>
                    <a:pt x="22375" y="39595"/>
                    <a:pt x="22266" y="39500"/>
                  </a:cubicBezTo>
                  <a:close/>
                  <a:moveTo>
                    <a:pt x="22625" y="39754"/>
                  </a:moveTo>
                  <a:cubicBezTo>
                    <a:pt x="22623" y="39754"/>
                    <a:pt x="22607" y="39772"/>
                    <a:pt x="22592" y="39789"/>
                  </a:cubicBezTo>
                  <a:lnTo>
                    <a:pt x="22592" y="39789"/>
                  </a:lnTo>
                  <a:cubicBezTo>
                    <a:pt x="22593" y="39790"/>
                    <a:pt x="22595" y="39791"/>
                    <a:pt x="22596" y="39793"/>
                  </a:cubicBezTo>
                  <a:cubicBezTo>
                    <a:pt x="22619" y="39764"/>
                    <a:pt x="22626" y="39754"/>
                    <a:pt x="22625" y="39754"/>
                  </a:cubicBezTo>
                  <a:close/>
                  <a:moveTo>
                    <a:pt x="22591" y="39789"/>
                  </a:moveTo>
                  <a:cubicBezTo>
                    <a:pt x="22578" y="39805"/>
                    <a:pt x="22566" y="39819"/>
                    <a:pt x="22568" y="39819"/>
                  </a:cubicBezTo>
                  <a:cubicBezTo>
                    <a:pt x="22569" y="39819"/>
                    <a:pt x="22577" y="39812"/>
                    <a:pt x="22596" y="39793"/>
                  </a:cubicBezTo>
                  <a:cubicBezTo>
                    <a:pt x="22595" y="39792"/>
                    <a:pt x="22593" y="39791"/>
                    <a:pt x="22591" y="39789"/>
                  </a:cubicBezTo>
                  <a:close/>
                  <a:moveTo>
                    <a:pt x="29045" y="0"/>
                  </a:moveTo>
                  <a:cubicBezTo>
                    <a:pt x="12998" y="0"/>
                    <a:pt x="0" y="13123"/>
                    <a:pt x="200" y="29270"/>
                  </a:cubicBezTo>
                  <a:cubicBezTo>
                    <a:pt x="3125" y="29670"/>
                    <a:pt x="5924" y="30420"/>
                    <a:pt x="8624" y="31344"/>
                  </a:cubicBezTo>
                  <a:cubicBezTo>
                    <a:pt x="13707" y="33169"/>
                    <a:pt x="18270" y="35987"/>
                    <a:pt x="22266" y="39500"/>
                  </a:cubicBezTo>
                  <a:lnTo>
                    <a:pt x="22266" y="39500"/>
                  </a:lnTo>
                  <a:cubicBezTo>
                    <a:pt x="21962" y="39142"/>
                    <a:pt x="21769" y="38665"/>
                    <a:pt x="21446" y="38418"/>
                  </a:cubicBezTo>
                  <a:cubicBezTo>
                    <a:pt x="18422" y="36043"/>
                    <a:pt x="16647" y="32294"/>
                    <a:pt x="16872" y="28120"/>
                  </a:cubicBezTo>
                  <a:cubicBezTo>
                    <a:pt x="17172" y="22071"/>
                    <a:pt x="22171" y="17072"/>
                    <a:pt x="28220" y="16672"/>
                  </a:cubicBezTo>
                  <a:cubicBezTo>
                    <a:pt x="28476" y="16657"/>
                    <a:pt x="28730" y="16649"/>
                    <a:pt x="28982" y="16649"/>
                  </a:cubicBezTo>
                  <a:cubicBezTo>
                    <a:pt x="35810" y="16649"/>
                    <a:pt x="41343" y="22119"/>
                    <a:pt x="41343" y="28845"/>
                  </a:cubicBezTo>
                  <a:cubicBezTo>
                    <a:pt x="41343" y="29895"/>
                    <a:pt x="41118" y="30819"/>
                    <a:pt x="40918" y="31769"/>
                  </a:cubicBezTo>
                  <a:lnTo>
                    <a:pt x="39043" y="31344"/>
                  </a:lnTo>
                  <a:cubicBezTo>
                    <a:pt x="39004" y="31338"/>
                    <a:pt x="38965" y="31335"/>
                    <a:pt x="38928" y="31335"/>
                  </a:cubicBezTo>
                  <a:cubicBezTo>
                    <a:pt x="38383" y="31335"/>
                    <a:pt x="38144" y="31990"/>
                    <a:pt x="38518" y="32294"/>
                  </a:cubicBezTo>
                  <a:lnTo>
                    <a:pt x="40393" y="34169"/>
                  </a:lnTo>
                  <a:lnTo>
                    <a:pt x="45192" y="39043"/>
                  </a:lnTo>
                  <a:cubicBezTo>
                    <a:pt x="46164" y="39964"/>
                    <a:pt x="47428" y="40493"/>
                    <a:pt x="48720" y="40493"/>
                  </a:cubicBezTo>
                  <a:cubicBezTo>
                    <a:pt x="49355" y="40493"/>
                    <a:pt x="49998" y="40365"/>
                    <a:pt x="50616" y="40093"/>
                  </a:cubicBezTo>
                  <a:lnTo>
                    <a:pt x="56640" y="37693"/>
                  </a:lnTo>
                  <a:lnTo>
                    <a:pt x="58840" y="36768"/>
                  </a:lnTo>
                  <a:cubicBezTo>
                    <a:pt x="59365" y="36543"/>
                    <a:pt x="59240" y="35819"/>
                    <a:pt x="58740" y="35719"/>
                  </a:cubicBezTo>
                  <a:lnTo>
                    <a:pt x="57265" y="35419"/>
                  </a:lnTo>
                  <a:lnTo>
                    <a:pt x="57165" y="35419"/>
                  </a:lnTo>
                  <a:cubicBezTo>
                    <a:pt x="57690" y="33319"/>
                    <a:pt x="57990" y="31144"/>
                    <a:pt x="57990" y="28845"/>
                  </a:cubicBezTo>
                  <a:cubicBezTo>
                    <a:pt x="57990" y="12923"/>
                    <a:pt x="44992" y="0"/>
                    <a:pt x="2904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3"/>
            <p:cNvSpPr txBox="1"/>
            <p:nvPr/>
          </p:nvSpPr>
          <p:spPr>
            <a:xfrm>
              <a:off x="3930300" y="2362876"/>
              <a:ext cx="756000" cy="5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 Days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45" name="Google Shape;945;p33"/>
            <p:cNvSpPr txBox="1"/>
            <p:nvPr/>
          </p:nvSpPr>
          <p:spPr>
            <a:xfrm>
              <a:off x="4807750" y="1277325"/>
              <a:ext cx="756000" cy="5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24 h</a:t>
              </a:r>
              <a:endParaRPr sz="21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946" name="Google Shape;946;p33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Infographics</a:t>
            </a:r>
            <a:endParaRPr/>
          </a:p>
        </p:txBody>
      </p:sp>
      <p:grpSp>
        <p:nvGrpSpPr>
          <p:cNvPr id="947" name="Google Shape;947;p33"/>
          <p:cNvGrpSpPr/>
          <p:nvPr/>
        </p:nvGrpSpPr>
        <p:grpSpPr>
          <a:xfrm>
            <a:off x="1965450" y="2608425"/>
            <a:ext cx="1413900" cy="2054388"/>
            <a:chOff x="1965450" y="2608425"/>
            <a:chExt cx="1413900" cy="2054388"/>
          </a:xfrm>
        </p:grpSpPr>
        <p:cxnSp>
          <p:nvCxnSpPr>
            <p:cNvPr id="948" name="Google Shape;948;p33"/>
            <p:cNvCxnSpPr/>
            <p:nvPr/>
          </p:nvCxnSpPr>
          <p:spPr>
            <a:xfrm>
              <a:off x="2672400" y="3123513"/>
              <a:ext cx="0" cy="771600"/>
            </a:xfrm>
            <a:prstGeom prst="straightConnector1">
              <a:avLst/>
            </a:prstGeom>
            <a:noFill/>
            <a:ln cap="flat" cmpd="sng" w="9525">
              <a:solidFill>
                <a:srgbClr val="2B8597"/>
              </a:solidFill>
              <a:prstDash val="dash"/>
              <a:round/>
              <a:headEnd len="med" w="med" type="none"/>
              <a:tailEnd len="med" w="med" type="oval"/>
            </a:ln>
          </p:spPr>
        </p:cxnSp>
        <p:sp>
          <p:nvSpPr>
            <p:cNvPr id="949" name="Google Shape;949;p33"/>
            <p:cNvSpPr/>
            <p:nvPr/>
          </p:nvSpPr>
          <p:spPr>
            <a:xfrm>
              <a:off x="2685144" y="2790875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1" y="1"/>
                  </a:moveTo>
                  <a:lnTo>
                    <a:pt x="725" y="726"/>
                  </a:lnTo>
                  <a:cubicBezTo>
                    <a:pt x="525" y="401"/>
                    <a:pt x="301" y="201"/>
                    <a:pt x="1" y="1"/>
                  </a:cubicBez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2542044" y="2900250"/>
              <a:ext cx="56900" cy="54375"/>
            </a:xfrm>
            <a:custGeom>
              <a:rect b="b" l="l" r="r" t="t"/>
              <a:pathLst>
                <a:path extrusionOk="0" h="2175" w="2276">
                  <a:moveTo>
                    <a:pt x="1" y="2175"/>
                  </a:moveTo>
                  <a:lnTo>
                    <a:pt x="2275" y="0"/>
                  </a:ln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1" name="Google Shape;951;p33"/>
            <p:cNvGrpSpPr/>
            <p:nvPr/>
          </p:nvGrpSpPr>
          <p:grpSpPr>
            <a:xfrm>
              <a:off x="2410550" y="2608425"/>
              <a:ext cx="523700" cy="523675"/>
              <a:chOff x="2385375" y="2608425"/>
              <a:chExt cx="523700" cy="523675"/>
            </a:xfrm>
          </p:grpSpPr>
          <p:sp>
            <p:nvSpPr>
              <p:cNvPr id="952" name="Google Shape;952;p33"/>
              <p:cNvSpPr/>
              <p:nvPr/>
            </p:nvSpPr>
            <p:spPr>
              <a:xfrm>
                <a:off x="2385375" y="2608425"/>
                <a:ext cx="523700" cy="523675"/>
              </a:xfrm>
              <a:custGeom>
                <a:rect b="b" l="l" r="r" t="t"/>
                <a:pathLst>
                  <a:path extrusionOk="0" h="20947" w="20948">
                    <a:moveTo>
                      <a:pt x="10524" y="0"/>
                    </a:moveTo>
                    <a:cubicBezTo>
                      <a:pt x="4700" y="0"/>
                      <a:pt x="1" y="4699"/>
                      <a:pt x="1" y="10523"/>
                    </a:cubicBezTo>
                    <a:cubicBezTo>
                      <a:pt x="1" y="16247"/>
                      <a:pt x="4700" y="20947"/>
                      <a:pt x="10524" y="20947"/>
                    </a:cubicBezTo>
                    <a:cubicBezTo>
                      <a:pt x="16248" y="20947"/>
                      <a:pt x="20947" y="16247"/>
                      <a:pt x="20947" y="10523"/>
                    </a:cubicBezTo>
                    <a:cubicBezTo>
                      <a:pt x="20947" y="4699"/>
                      <a:pt x="16248" y="0"/>
                      <a:pt x="10524" y="0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3" name="Google Shape;953;p33"/>
              <p:cNvGrpSpPr/>
              <p:nvPr/>
            </p:nvGrpSpPr>
            <p:grpSpPr>
              <a:xfrm>
                <a:off x="2547225" y="2768463"/>
                <a:ext cx="200000" cy="203600"/>
                <a:chOff x="2547225" y="2751025"/>
                <a:chExt cx="200000" cy="203600"/>
              </a:xfrm>
            </p:grpSpPr>
            <p:sp>
              <p:nvSpPr>
                <p:cNvPr id="954" name="Google Shape;954;p33"/>
                <p:cNvSpPr/>
                <p:nvPr/>
              </p:nvSpPr>
              <p:spPr>
                <a:xfrm>
                  <a:off x="2575350" y="2751025"/>
                  <a:ext cx="171875" cy="165400"/>
                </a:xfrm>
                <a:custGeom>
                  <a:rect b="b" l="l" r="r" t="t"/>
                  <a:pathLst>
                    <a:path extrusionOk="0" h="6616" w="6875">
                      <a:moveTo>
                        <a:pt x="3404" y="1"/>
                      </a:moveTo>
                      <a:cubicBezTo>
                        <a:pt x="1785" y="1"/>
                        <a:pt x="312" y="1287"/>
                        <a:pt x="125" y="2945"/>
                      </a:cubicBezTo>
                      <a:cubicBezTo>
                        <a:pt x="0" y="4819"/>
                        <a:pt x="1250" y="6369"/>
                        <a:pt x="3025" y="6594"/>
                      </a:cubicBezTo>
                      <a:cubicBezTo>
                        <a:pt x="3157" y="6608"/>
                        <a:pt x="3287" y="6615"/>
                        <a:pt x="3416" y="6615"/>
                      </a:cubicBezTo>
                      <a:cubicBezTo>
                        <a:pt x="5114" y="6615"/>
                        <a:pt x="6488" y="5412"/>
                        <a:pt x="6674" y="3670"/>
                      </a:cubicBezTo>
                      <a:cubicBezTo>
                        <a:pt x="6874" y="1895"/>
                        <a:pt x="5624" y="245"/>
                        <a:pt x="3750" y="20"/>
                      </a:cubicBezTo>
                      <a:cubicBezTo>
                        <a:pt x="3634" y="7"/>
                        <a:pt x="3519" y="1"/>
                        <a:pt x="3404" y="1"/>
                      </a:cubicBezTo>
                      <a:close/>
                    </a:path>
                  </a:pathLst>
                </a:custGeom>
                <a:solidFill>
                  <a:srgbClr val="2B8597"/>
                </a:solidFill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5" name="Google Shape;955;p33"/>
                <p:cNvSpPr/>
                <p:nvPr/>
              </p:nvSpPr>
              <p:spPr>
                <a:xfrm>
                  <a:off x="2690325" y="2790875"/>
                  <a:ext cx="18150" cy="18150"/>
                </a:xfrm>
                <a:custGeom>
                  <a:rect b="b" l="l" r="r" t="t"/>
                  <a:pathLst>
                    <a:path extrusionOk="0" fill="none" h="726" w="726">
                      <a:moveTo>
                        <a:pt x="1" y="1"/>
                      </a:moveTo>
                      <a:cubicBezTo>
                        <a:pt x="301" y="201"/>
                        <a:pt x="525" y="401"/>
                        <a:pt x="725" y="726"/>
                      </a:cubicBez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6" name="Google Shape;956;p33"/>
                <p:cNvSpPr/>
                <p:nvPr/>
              </p:nvSpPr>
              <p:spPr>
                <a:xfrm>
                  <a:off x="2547225" y="2900250"/>
                  <a:ext cx="56900" cy="54375"/>
                </a:xfrm>
                <a:custGeom>
                  <a:rect b="b" l="l" r="r" t="t"/>
                  <a:pathLst>
                    <a:path extrusionOk="0" fill="none" h="2175" w="2276">
                      <a:moveTo>
                        <a:pt x="1" y="2175"/>
                      </a:moveTo>
                      <a:lnTo>
                        <a:pt x="2275" y="0"/>
                      </a:ln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57" name="Google Shape;957;p33"/>
            <p:cNvSpPr/>
            <p:nvPr/>
          </p:nvSpPr>
          <p:spPr>
            <a:xfrm>
              <a:off x="1965450" y="3264175"/>
              <a:ext cx="1413900" cy="427200"/>
            </a:xfrm>
            <a:prstGeom prst="roundRect">
              <a:avLst>
                <a:gd fmla="val 50000" name="adj"/>
              </a:avLst>
            </a:pr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58" name="Google Shape;958;p33"/>
            <p:cNvSpPr txBox="1"/>
            <p:nvPr/>
          </p:nvSpPr>
          <p:spPr>
            <a:xfrm>
              <a:off x="1995600" y="38567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9" name="Google Shape;959;p33"/>
          <p:cNvGrpSpPr/>
          <p:nvPr/>
        </p:nvGrpSpPr>
        <p:grpSpPr>
          <a:xfrm>
            <a:off x="6775947" y="2608425"/>
            <a:ext cx="1413900" cy="2054388"/>
            <a:chOff x="6775947" y="2608425"/>
            <a:chExt cx="1413900" cy="2054388"/>
          </a:xfrm>
        </p:grpSpPr>
        <p:cxnSp>
          <p:nvCxnSpPr>
            <p:cNvPr id="960" name="Google Shape;960;p33"/>
            <p:cNvCxnSpPr/>
            <p:nvPr/>
          </p:nvCxnSpPr>
          <p:spPr>
            <a:xfrm>
              <a:off x="7482897" y="3123513"/>
              <a:ext cx="0" cy="771600"/>
            </a:xfrm>
            <a:prstGeom prst="straightConnector1">
              <a:avLst/>
            </a:prstGeom>
            <a:noFill/>
            <a:ln cap="flat" cmpd="sng" w="9525">
              <a:solidFill>
                <a:srgbClr val="4F67A2"/>
              </a:solidFill>
              <a:prstDash val="dash"/>
              <a:round/>
              <a:headEnd len="med" w="med" type="none"/>
              <a:tailEnd len="med" w="med" type="oval"/>
            </a:ln>
          </p:spPr>
        </p:cxnSp>
        <p:grpSp>
          <p:nvGrpSpPr>
            <p:cNvPr id="961" name="Google Shape;961;p33"/>
            <p:cNvGrpSpPr/>
            <p:nvPr/>
          </p:nvGrpSpPr>
          <p:grpSpPr>
            <a:xfrm>
              <a:off x="7211163" y="2608425"/>
              <a:ext cx="523675" cy="523675"/>
              <a:chOff x="6902725" y="2608425"/>
              <a:chExt cx="523675" cy="523675"/>
            </a:xfrm>
          </p:grpSpPr>
          <p:sp>
            <p:nvSpPr>
              <p:cNvPr id="962" name="Google Shape;962;p33"/>
              <p:cNvSpPr/>
              <p:nvPr/>
            </p:nvSpPr>
            <p:spPr>
              <a:xfrm>
                <a:off x="6902725" y="2608425"/>
                <a:ext cx="523675" cy="523675"/>
              </a:xfrm>
              <a:custGeom>
                <a:rect b="b" l="l" r="r" t="t"/>
                <a:pathLst>
                  <a:path extrusionOk="0" h="20947" w="20947">
                    <a:moveTo>
                      <a:pt x="10523" y="0"/>
                    </a:moveTo>
                    <a:cubicBezTo>
                      <a:pt x="4699" y="0"/>
                      <a:pt x="0" y="4699"/>
                      <a:pt x="0" y="10523"/>
                    </a:cubicBezTo>
                    <a:cubicBezTo>
                      <a:pt x="0" y="16247"/>
                      <a:pt x="4699" y="20947"/>
                      <a:pt x="10523" y="20947"/>
                    </a:cubicBezTo>
                    <a:cubicBezTo>
                      <a:pt x="16247" y="20947"/>
                      <a:pt x="20946" y="16247"/>
                      <a:pt x="20946" y="10523"/>
                    </a:cubicBezTo>
                    <a:cubicBezTo>
                      <a:pt x="20946" y="4699"/>
                      <a:pt x="16247" y="0"/>
                      <a:pt x="10523" y="0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63" name="Google Shape;963;p33"/>
              <p:cNvGrpSpPr/>
              <p:nvPr/>
            </p:nvGrpSpPr>
            <p:grpSpPr>
              <a:xfrm>
                <a:off x="7062050" y="2780275"/>
                <a:ext cx="210625" cy="203100"/>
                <a:chOff x="7062050" y="2780275"/>
                <a:chExt cx="210625" cy="203100"/>
              </a:xfrm>
            </p:grpSpPr>
            <p:sp>
              <p:nvSpPr>
                <p:cNvPr id="964" name="Google Shape;964;p33"/>
                <p:cNvSpPr/>
                <p:nvPr/>
              </p:nvSpPr>
              <p:spPr>
                <a:xfrm>
                  <a:off x="7137050" y="2983350"/>
                  <a:ext cx="65625" cy="25"/>
                </a:xfrm>
                <a:custGeom>
                  <a:rect b="b" l="l" r="r" t="t"/>
                  <a:pathLst>
                    <a:path extrusionOk="0" fill="none" h="1" w="2625">
                      <a:moveTo>
                        <a:pt x="2625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5" name="Google Shape;965;p33"/>
                <p:cNvSpPr/>
                <p:nvPr/>
              </p:nvSpPr>
              <p:spPr>
                <a:xfrm>
                  <a:off x="7108925" y="2780275"/>
                  <a:ext cx="116875" cy="122500"/>
                </a:xfrm>
                <a:custGeom>
                  <a:rect b="b" l="l" r="r" t="t"/>
                  <a:pathLst>
                    <a:path extrusionOk="0" fill="none" h="4900" w="4675">
                      <a:moveTo>
                        <a:pt x="4475" y="0"/>
                      </a:moveTo>
                      <a:cubicBezTo>
                        <a:pt x="4575" y="0"/>
                        <a:pt x="4675" y="200"/>
                        <a:pt x="4675" y="325"/>
                      </a:cubicBezTo>
                      <a:lnTo>
                        <a:pt x="4675" y="3224"/>
                      </a:lnTo>
                      <a:cubicBezTo>
                        <a:pt x="4675" y="4174"/>
                        <a:pt x="3950" y="4899"/>
                        <a:pt x="3000" y="4899"/>
                      </a:cubicBezTo>
                      <a:lnTo>
                        <a:pt x="2375" y="4899"/>
                      </a:lnTo>
                      <a:lnTo>
                        <a:pt x="1650" y="4899"/>
                      </a:lnTo>
                      <a:lnTo>
                        <a:pt x="1650" y="4899"/>
                      </a:lnTo>
                      <a:cubicBezTo>
                        <a:pt x="726" y="4899"/>
                        <a:pt x="1" y="4174"/>
                        <a:pt x="1" y="3224"/>
                      </a:cubicBezTo>
                      <a:lnTo>
                        <a:pt x="1" y="325"/>
                      </a:lnTo>
                      <a:cubicBezTo>
                        <a:pt x="1" y="200"/>
                        <a:pt x="201" y="0"/>
                        <a:pt x="301" y="0"/>
                      </a:cubicBezTo>
                      <a:close/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6" name="Google Shape;966;p33"/>
                <p:cNvSpPr/>
                <p:nvPr/>
              </p:nvSpPr>
              <p:spPr>
                <a:xfrm>
                  <a:off x="7062050" y="2804000"/>
                  <a:ext cx="46900" cy="70025"/>
                </a:xfrm>
                <a:custGeom>
                  <a:rect b="b" l="l" r="r" t="t"/>
                  <a:pathLst>
                    <a:path extrusionOk="0" fill="none" h="2801" w="1876">
                      <a:moveTo>
                        <a:pt x="1876" y="1"/>
                      </a:moveTo>
                      <a:lnTo>
                        <a:pt x="301" y="1"/>
                      </a:lnTo>
                      <a:cubicBezTo>
                        <a:pt x="201" y="1"/>
                        <a:pt x="1" y="101"/>
                        <a:pt x="1" y="301"/>
                      </a:cubicBezTo>
                      <a:lnTo>
                        <a:pt x="1" y="1351"/>
                      </a:lnTo>
                      <a:cubicBezTo>
                        <a:pt x="1" y="2175"/>
                        <a:pt x="726" y="2800"/>
                        <a:pt x="1451" y="2800"/>
                      </a:cubicBezTo>
                      <a:lnTo>
                        <a:pt x="1876" y="2800"/>
                      </a:ln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7" name="Google Shape;967;p33"/>
                <p:cNvSpPr/>
                <p:nvPr/>
              </p:nvSpPr>
              <p:spPr>
                <a:xfrm>
                  <a:off x="7225775" y="2804000"/>
                  <a:ext cx="46900" cy="70025"/>
                </a:xfrm>
                <a:custGeom>
                  <a:rect b="b" l="l" r="r" t="t"/>
                  <a:pathLst>
                    <a:path extrusionOk="0" fill="none" h="2801" w="1876">
                      <a:moveTo>
                        <a:pt x="101" y="1"/>
                      </a:moveTo>
                      <a:lnTo>
                        <a:pt x="1576" y="1"/>
                      </a:lnTo>
                      <a:cubicBezTo>
                        <a:pt x="1776" y="1"/>
                        <a:pt x="1876" y="101"/>
                        <a:pt x="1876" y="301"/>
                      </a:cubicBezTo>
                      <a:lnTo>
                        <a:pt x="1876" y="1351"/>
                      </a:lnTo>
                      <a:cubicBezTo>
                        <a:pt x="1876" y="2175"/>
                        <a:pt x="1251" y="2800"/>
                        <a:pt x="426" y="2800"/>
                      </a:cubicBezTo>
                      <a:lnTo>
                        <a:pt x="1" y="2800"/>
                      </a:ln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8" name="Google Shape;968;p33"/>
                <p:cNvSpPr/>
                <p:nvPr/>
              </p:nvSpPr>
              <p:spPr>
                <a:xfrm>
                  <a:off x="7168300" y="2902750"/>
                  <a:ext cx="25" cy="78125"/>
                </a:xfrm>
                <a:custGeom>
                  <a:rect b="b" l="l" r="r" t="t"/>
                  <a:pathLst>
                    <a:path extrusionOk="0" fill="none" h="3125" w="1">
                      <a:moveTo>
                        <a:pt x="0" y="312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9" name="Google Shape;969;p33"/>
                <p:cNvSpPr/>
                <p:nvPr/>
              </p:nvSpPr>
              <p:spPr>
                <a:xfrm>
                  <a:off x="7202650" y="2804000"/>
                  <a:ext cx="25" cy="20650"/>
                </a:xfrm>
                <a:custGeom>
                  <a:rect b="b" l="l" r="r" t="t"/>
                  <a:pathLst>
                    <a:path extrusionOk="0" fill="none" h="826" w="1">
                      <a:moveTo>
                        <a:pt x="1" y="1"/>
                      </a:moveTo>
                      <a:lnTo>
                        <a:pt x="1" y="826"/>
                      </a:ln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70" name="Google Shape;970;p33"/>
            <p:cNvSpPr/>
            <p:nvPr/>
          </p:nvSpPr>
          <p:spPr>
            <a:xfrm>
              <a:off x="6775947" y="3264175"/>
              <a:ext cx="1413900" cy="427200"/>
            </a:xfrm>
            <a:prstGeom prst="roundRect">
              <a:avLst>
                <a:gd fmla="val 50000" name="adj"/>
              </a:avLst>
            </a:pr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71" name="Google Shape;971;p33"/>
            <p:cNvSpPr txBox="1"/>
            <p:nvPr/>
          </p:nvSpPr>
          <p:spPr>
            <a:xfrm>
              <a:off x="6806097" y="38567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2" name="Google Shape;972;p33"/>
          <p:cNvGrpSpPr/>
          <p:nvPr/>
        </p:nvGrpSpPr>
        <p:grpSpPr>
          <a:xfrm>
            <a:off x="480806" y="2608425"/>
            <a:ext cx="1413900" cy="2054388"/>
            <a:chOff x="480806" y="2608425"/>
            <a:chExt cx="1413900" cy="2054388"/>
          </a:xfrm>
        </p:grpSpPr>
        <p:cxnSp>
          <p:nvCxnSpPr>
            <p:cNvPr id="973" name="Google Shape;973;p33"/>
            <p:cNvCxnSpPr/>
            <p:nvPr/>
          </p:nvCxnSpPr>
          <p:spPr>
            <a:xfrm>
              <a:off x="1190156" y="3123513"/>
              <a:ext cx="0" cy="771600"/>
            </a:xfrm>
            <a:prstGeom prst="straightConnector1">
              <a:avLst/>
            </a:prstGeom>
            <a:noFill/>
            <a:ln cap="flat" cmpd="sng" w="9525">
              <a:solidFill>
                <a:srgbClr val="03C2A2"/>
              </a:solidFill>
              <a:prstDash val="dash"/>
              <a:round/>
              <a:headEnd len="med" w="med" type="none"/>
              <a:tailEnd len="med" w="med" type="oval"/>
            </a:ln>
          </p:spPr>
        </p:cxnSp>
        <p:grpSp>
          <p:nvGrpSpPr>
            <p:cNvPr id="974" name="Google Shape;974;p33"/>
            <p:cNvGrpSpPr/>
            <p:nvPr/>
          </p:nvGrpSpPr>
          <p:grpSpPr>
            <a:xfrm>
              <a:off x="924663" y="2608425"/>
              <a:ext cx="523675" cy="523675"/>
              <a:chOff x="1148725" y="2608425"/>
              <a:chExt cx="523675" cy="523675"/>
            </a:xfrm>
          </p:grpSpPr>
          <p:sp>
            <p:nvSpPr>
              <p:cNvPr id="975" name="Google Shape;975;p33"/>
              <p:cNvSpPr/>
              <p:nvPr/>
            </p:nvSpPr>
            <p:spPr>
              <a:xfrm>
                <a:off x="1148725" y="2608425"/>
                <a:ext cx="523675" cy="523675"/>
              </a:xfrm>
              <a:custGeom>
                <a:rect b="b" l="l" r="r" t="t"/>
                <a:pathLst>
                  <a:path extrusionOk="0" h="20947" w="20947">
                    <a:moveTo>
                      <a:pt x="10524" y="0"/>
                    </a:moveTo>
                    <a:cubicBezTo>
                      <a:pt x="4700" y="0"/>
                      <a:pt x="0" y="4699"/>
                      <a:pt x="0" y="10523"/>
                    </a:cubicBezTo>
                    <a:cubicBezTo>
                      <a:pt x="0" y="16247"/>
                      <a:pt x="4700" y="20947"/>
                      <a:pt x="10524" y="20947"/>
                    </a:cubicBezTo>
                    <a:cubicBezTo>
                      <a:pt x="16248" y="20947"/>
                      <a:pt x="20947" y="16247"/>
                      <a:pt x="20947" y="10523"/>
                    </a:cubicBezTo>
                    <a:cubicBezTo>
                      <a:pt x="20947" y="4699"/>
                      <a:pt x="16248" y="0"/>
                      <a:pt x="10524" y="0"/>
                    </a:cubicBezTo>
                    <a:close/>
                  </a:path>
                </a:pathLst>
              </a:custGeom>
              <a:solidFill>
                <a:srgbClr val="03C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76" name="Google Shape;976;p33"/>
              <p:cNvGrpSpPr/>
              <p:nvPr/>
            </p:nvGrpSpPr>
            <p:grpSpPr>
              <a:xfrm>
                <a:off x="1336200" y="2754025"/>
                <a:ext cx="158725" cy="218725"/>
                <a:chOff x="1336200" y="2754025"/>
                <a:chExt cx="158725" cy="218725"/>
              </a:xfrm>
            </p:grpSpPr>
            <p:sp>
              <p:nvSpPr>
                <p:cNvPr id="977" name="Google Shape;977;p33"/>
                <p:cNvSpPr/>
                <p:nvPr/>
              </p:nvSpPr>
              <p:spPr>
                <a:xfrm>
                  <a:off x="1336200" y="2754025"/>
                  <a:ext cx="158725" cy="218725"/>
                </a:xfrm>
                <a:custGeom>
                  <a:rect b="b" l="l" r="r" t="t"/>
                  <a:pathLst>
                    <a:path extrusionOk="0" fill="none" h="8749" w="6349">
                      <a:moveTo>
                        <a:pt x="6049" y="8749"/>
                      </a:moveTo>
                      <a:lnTo>
                        <a:pt x="325" y="8749"/>
                      </a:lnTo>
                      <a:cubicBezTo>
                        <a:pt x="100" y="8749"/>
                        <a:pt x="0" y="8549"/>
                        <a:pt x="0" y="8449"/>
                      </a:cubicBezTo>
                      <a:lnTo>
                        <a:pt x="0" y="325"/>
                      </a:lnTo>
                      <a:cubicBezTo>
                        <a:pt x="0" y="225"/>
                        <a:pt x="100" y="0"/>
                        <a:pt x="325" y="0"/>
                      </a:cubicBezTo>
                      <a:lnTo>
                        <a:pt x="4074" y="0"/>
                      </a:lnTo>
                      <a:cubicBezTo>
                        <a:pt x="4274" y="0"/>
                        <a:pt x="4474" y="125"/>
                        <a:pt x="4574" y="225"/>
                      </a:cubicBezTo>
                      <a:lnTo>
                        <a:pt x="6149" y="1775"/>
                      </a:lnTo>
                      <a:cubicBezTo>
                        <a:pt x="6249" y="2000"/>
                        <a:pt x="6349" y="2100"/>
                        <a:pt x="6349" y="2300"/>
                      </a:cubicBezTo>
                      <a:lnTo>
                        <a:pt x="6349" y="8449"/>
                      </a:lnTo>
                      <a:cubicBezTo>
                        <a:pt x="6349" y="8549"/>
                        <a:pt x="6149" y="8749"/>
                        <a:pt x="6049" y="8749"/>
                      </a:cubicBezTo>
                      <a:close/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8" name="Google Shape;978;p33"/>
                <p:cNvSpPr/>
                <p:nvPr/>
              </p:nvSpPr>
              <p:spPr>
                <a:xfrm>
                  <a:off x="1372425" y="2842750"/>
                  <a:ext cx="86275" cy="25"/>
                </a:xfrm>
                <a:custGeom>
                  <a:rect b="b" l="l" r="r" t="t"/>
                  <a:pathLst>
                    <a:path extrusionOk="0" fill="none" h="1" w="3451">
                      <a:moveTo>
                        <a:pt x="1" y="1"/>
                      </a:moveTo>
                      <a:lnTo>
                        <a:pt x="3450" y="1"/>
                      </a:ln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9" name="Google Shape;979;p33"/>
                <p:cNvSpPr/>
                <p:nvPr/>
              </p:nvSpPr>
              <p:spPr>
                <a:xfrm>
                  <a:off x="1372425" y="2806500"/>
                  <a:ext cx="36900" cy="25"/>
                </a:xfrm>
                <a:custGeom>
                  <a:rect b="b" l="l" r="r" t="t"/>
                  <a:pathLst>
                    <a:path extrusionOk="0" fill="none" h="1" w="1476">
                      <a:moveTo>
                        <a:pt x="1" y="1"/>
                      </a:moveTo>
                      <a:lnTo>
                        <a:pt x="1476" y="1"/>
                      </a:ln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0" name="Google Shape;980;p33"/>
                <p:cNvSpPr/>
                <p:nvPr/>
              </p:nvSpPr>
              <p:spPr>
                <a:xfrm>
                  <a:off x="1372425" y="2882125"/>
                  <a:ext cx="86275" cy="25"/>
                </a:xfrm>
                <a:custGeom>
                  <a:rect b="b" l="l" r="r" t="t"/>
                  <a:pathLst>
                    <a:path extrusionOk="0" fill="none" h="1" w="3451">
                      <a:moveTo>
                        <a:pt x="1" y="0"/>
                      </a:moveTo>
                      <a:lnTo>
                        <a:pt x="3450" y="0"/>
                      </a:ln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1" name="Google Shape;981;p33"/>
                <p:cNvSpPr/>
                <p:nvPr/>
              </p:nvSpPr>
              <p:spPr>
                <a:xfrm>
                  <a:off x="1372425" y="2920875"/>
                  <a:ext cx="86275" cy="25"/>
                </a:xfrm>
                <a:custGeom>
                  <a:rect b="b" l="l" r="r" t="t"/>
                  <a:pathLst>
                    <a:path extrusionOk="0" fill="none" h="1" w="3451">
                      <a:moveTo>
                        <a:pt x="1" y="0"/>
                      </a:moveTo>
                      <a:lnTo>
                        <a:pt x="3450" y="0"/>
                      </a:ln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2" name="Google Shape;982;p33"/>
                <p:cNvSpPr/>
                <p:nvPr/>
              </p:nvSpPr>
              <p:spPr>
                <a:xfrm>
                  <a:off x="1443050" y="2757150"/>
                  <a:ext cx="49375" cy="49375"/>
                </a:xfrm>
                <a:custGeom>
                  <a:rect b="b" l="l" r="r" t="t"/>
                  <a:pathLst>
                    <a:path extrusionOk="0" fill="none" h="1975" w="1975">
                      <a:moveTo>
                        <a:pt x="0" y="0"/>
                      </a:moveTo>
                      <a:lnTo>
                        <a:pt x="0" y="1750"/>
                      </a:lnTo>
                      <a:cubicBezTo>
                        <a:pt x="0" y="1875"/>
                        <a:pt x="100" y="1975"/>
                        <a:pt x="300" y="1975"/>
                      </a:cubicBezTo>
                      <a:lnTo>
                        <a:pt x="1975" y="1975"/>
                      </a:ln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83" name="Google Shape;983;p33"/>
            <p:cNvSpPr/>
            <p:nvPr/>
          </p:nvSpPr>
          <p:spPr>
            <a:xfrm>
              <a:off x="480806" y="3264175"/>
              <a:ext cx="1413900" cy="427200"/>
            </a:xfrm>
            <a:prstGeom prst="roundRect">
              <a:avLst>
                <a:gd fmla="val 50000" name="adj"/>
              </a:avLst>
            </a:pr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84" name="Google Shape;984;p33"/>
            <p:cNvSpPr txBox="1"/>
            <p:nvPr/>
          </p:nvSpPr>
          <p:spPr>
            <a:xfrm>
              <a:off x="510956" y="38567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5" name="Google Shape;985;p33"/>
          <p:cNvGrpSpPr/>
          <p:nvPr/>
        </p:nvGrpSpPr>
        <p:grpSpPr>
          <a:xfrm>
            <a:off x="5280150" y="2608425"/>
            <a:ext cx="1413900" cy="2054388"/>
            <a:chOff x="5280150" y="2608425"/>
            <a:chExt cx="1413900" cy="2054388"/>
          </a:xfrm>
        </p:grpSpPr>
        <p:cxnSp>
          <p:nvCxnSpPr>
            <p:cNvPr id="986" name="Google Shape;986;p33"/>
            <p:cNvCxnSpPr/>
            <p:nvPr/>
          </p:nvCxnSpPr>
          <p:spPr>
            <a:xfrm>
              <a:off x="5987100" y="3123513"/>
              <a:ext cx="0" cy="771600"/>
            </a:xfrm>
            <a:prstGeom prst="straightConnector1">
              <a:avLst/>
            </a:prstGeom>
            <a:noFill/>
            <a:ln cap="flat" cmpd="sng" w="9525">
              <a:solidFill>
                <a:srgbClr val="4F67A2"/>
              </a:solidFill>
              <a:prstDash val="dash"/>
              <a:round/>
              <a:headEnd len="med" w="med" type="none"/>
              <a:tailEnd len="med" w="med" type="oval"/>
            </a:ln>
          </p:spPr>
        </p:cxnSp>
        <p:grpSp>
          <p:nvGrpSpPr>
            <p:cNvPr id="987" name="Google Shape;987;p33"/>
            <p:cNvGrpSpPr/>
            <p:nvPr/>
          </p:nvGrpSpPr>
          <p:grpSpPr>
            <a:xfrm>
              <a:off x="5725250" y="2608425"/>
              <a:ext cx="523700" cy="523675"/>
              <a:chOff x="5668550" y="2608425"/>
              <a:chExt cx="523700" cy="523675"/>
            </a:xfrm>
          </p:grpSpPr>
          <p:sp>
            <p:nvSpPr>
              <p:cNvPr id="988" name="Google Shape;988;p33"/>
              <p:cNvSpPr/>
              <p:nvPr/>
            </p:nvSpPr>
            <p:spPr>
              <a:xfrm>
                <a:off x="5668550" y="2608425"/>
                <a:ext cx="523700" cy="523675"/>
              </a:xfrm>
              <a:custGeom>
                <a:rect b="b" l="l" r="r" t="t"/>
                <a:pathLst>
                  <a:path extrusionOk="0" h="20947" w="20948">
                    <a:moveTo>
                      <a:pt x="10424" y="0"/>
                    </a:moveTo>
                    <a:cubicBezTo>
                      <a:pt x="4700" y="0"/>
                      <a:pt x="1" y="4699"/>
                      <a:pt x="1" y="10523"/>
                    </a:cubicBezTo>
                    <a:cubicBezTo>
                      <a:pt x="1" y="16247"/>
                      <a:pt x="4700" y="20947"/>
                      <a:pt x="10424" y="20947"/>
                    </a:cubicBezTo>
                    <a:cubicBezTo>
                      <a:pt x="16248" y="20947"/>
                      <a:pt x="20947" y="16247"/>
                      <a:pt x="20947" y="10523"/>
                    </a:cubicBezTo>
                    <a:cubicBezTo>
                      <a:pt x="20947" y="4699"/>
                      <a:pt x="16248" y="0"/>
                      <a:pt x="10424" y="0"/>
                    </a:cubicBezTo>
                    <a:close/>
                  </a:path>
                </a:pathLst>
              </a:custGeom>
              <a:solidFill>
                <a:srgbClr val="4F67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89" name="Google Shape;989;p33"/>
              <p:cNvGrpSpPr/>
              <p:nvPr/>
            </p:nvGrpSpPr>
            <p:grpSpPr>
              <a:xfrm>
                <a:off x="5797600" y="2738713"/>
                <a:ext cx="265600" cy="263100"/>
                <a:chOff x="5801650" y="2738400"/>
                <a:chExt cx="265600" cy="263100"/>
              </a:xfrm>
            </p:grpSpPr>
            <p:sp>
              <p:nvSpPr>
                <p:cNvPr id="990" name="Google Shape;990;p33"/>
                <p:cNvSpPr/>
                <p:nvPr/>
              </p:nvSpPr>
              <p:spPr>
                <a:xfrm>
                  <a:off x="5890400" y="2795875"/>
                  <a:ext cx="90625" cy="91275"/>
                </a:xfrm>
                <a:custGeom>
                  <a:rect b="b" l="l" r="r" t="t"/>
                  <a:pathLst>
                    <a:path extrusionOk="0" fill="none" h="3651" w="3625">
                      <a:moveTo>
                        <a:pt x="3625" y="1876"/>
                      </a:moveTo>
                      <a:cubicBezTo>
                        <a:pt x="3625" y="2825"/>
                        <a:pt x="2800" y="3650"/>
                        <a:pt x="1750" y="3650"/>
                      </a:cubicBezTo>
                      <a:cubicBezTo>
                        <a:pt x="825" y="3650"/>
                        <a:pt x="0" y="2825"/>
                        <a:pt x="0" y="1876"/>
                      </a:cubicBezTo>
                      <a:cubicBezTo>
                        <a:pt x="0" y="826"/>
                        <a:pt x="825" y="1"/>
                        <a:pt x="1750" y="1"/>
                      </a:cubicBezTo>
                      <a:cubicBezTo>
                        <a:pt x="2800" y="1"/>
                        <a:pt x="3625" y="826"/>
                        <a:pt x="3625" y="1876"/>
                      </a:cubicBezTo>
                      <a:close/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1" name="Google Shape;991;p33"/>
                <p:cNvSpPr/>
                <p:nvPr/>
              </p:nvSpPr>
              <p:spPr>
                <a:xfrm>
                  <a:off x="5861650" y="2887125"/>
                  <a:ext cx="143125" cy="46875"/>
                </a:xfrm>
                <a:custGeom>
                  <a:rect b="b" l="l" r="r" t="t"/>
                  <a:pathLst>
                    <a:path extrusionOk="0" fill="none" h="1875" w="5725">
                      <a:moveTo>
                        <a:pt x="5724" y="1775"/>
                      </a:moveTo>
                      <a:cubicBezTo>
                        <a:pt x="5199" y="725"/>
                        <a:pt x="4150" y="0"/>
                        <a:pt x="2900" y="0"/>
                      </a:cubicBezTo>
                      <a:cubicBezTo>
                        <a:pt x="1650" y="0"/>
                        <a:pt x="525" y="825"/>
                        <a:pt x="0" y="1875"/>
                      </a:cubicBez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2" name="Google Shape;992;p33"/>
                <p:cNvSpPr/>
                <p:nvPr/>
              </p:nvSpPr>
              <p:spPr>
                <a:xfrm>
                  <a:off x="5801650" y="2738400"/>
                  <a:ext cx="265600" cy="263100"/>
                </a:xfrm>
                <a:custGeom>
                  <a:rect b="b" l="l" r="r" t="t"/>
                  <a:pathLst>
                    <a:path extrusionOk="0" fill="none" h="10524" w="10624">
                      <a:moveTo>
                        <a:pt x="10624" y="5224"/>
                      </a:moveTo>
                      <a:cubicBezTo>
                        <a:pt x="10624" y="8124"/>
                        <a:pt x="8224" y="10523"/>
                        <a:pt x="5300" y="10523"/>
                      </a:cubicBezTo>
                      <a:cubicBezTo>
                        <a:pt x="2400" y="10523"/>
                        <a:pt x="1" y="8124"/>
                        <a:pt x="1" y="5224"/>
                      </a:cubicBezTo>
                      <a:cubicBezTo>
                        <a:pt x="1" y="2300"/>
                        <a:pt x="2400" y="0"/>
                        <a:pt x="5300" y="0"/>
                      </a:cubicBezTo>
                      <a:cubicBezTo>
                        <a:pt x="8224" y="0"/>
                        <a:pt x="10624" y="2300"/>
                        <a:pt x="10624" y="5224"/>
                      </a:cubicBezTo>
                      <a:close/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93" name="Google Shape;993;p33"/>
            <p:cNvSpPr/>
            <p:nvPr/>
          </p:nvSpPr>
          <p:spPr>
            <a:xfrm>
              <a:off x="5280150" y="3264175"/>
              <a:ext cx="1413900" cy="427200"/>
            </a:xfrm>
            <a:prstGeom prst="roundRect">
              <a:avLst>
                <a:gd fmla="val 50000" name="adj"/>
              </a:avLst>
            </a:pr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94" name="Google Shape;994;p33"/>
            <p:cNvSpPr txBox="1"/>
            <p:nvPr/>
          </p:nvSpPr>
          <p:spPr>
            <a:xfrm>
              <a:off x="5310300" y="38567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Google Shape;999;p34"/>
          <p:cNvGrpSpPr/>
          <p:nvPr/>
        </p:nvGrpSpPr>
        <p:grpSpPr>
          <a:xfrm>
            <a:off x="828600" y="1507465"/>
            <a:ext cx="2305561" cy="2848689"/>
            <a:chOff x="828600" y="1507465"/>
            <a:chExt cx="2305561" cy="2848689"/>
          </a:xfrm>
        </p:grpSpPr>
        <p:sp>
          <p:nvSpPr>
            <p:cNvPr id="1000" name="Google Shape;1000;p34"/>
            <p:cNvSpPr/>
            <p:nvPr/>
          </p:nvSpPr>
          <p:spPr>
            <a:xfrm>
              <a:off x="828600" y="2041202"/>
              <a:ext cx="1802624" cy="1802624"/>
            </a:xfrm>
            <a:custGeom>
              <a:rect b="b" l="l" r="r" t="t"/>
              <a:pathLst>
                <a:path extrusionOk="0" h="86219" w="86219">
                  <a:moveTo>
                    <a:pt x="43151" y="1"/>
                  </a:moveTo>
                  <a:cubicBezTo>
                    <a:pt x="19288" y="1"/>
                    <a:pt x="1" y="19288"/>
                    <a:pt x="1" y="43152"/>
                  </a:cubicBezTo>
                  <a:cubicBezTo>
                    <a:pt x="1" y="66903"/>
                    <a:pt x="19288" y="86218"/>
                    <a:pt x="43151" y="86218"/>
                  </a:cubicBezTo>
                  <a:cubicBezTo>
                    <a:pt x="66903" y="86218"/>
                    <a:pt x="86218" y="66903"/>
                    <a:pt x="86218" y="43152"/>
                  </a:cubicBezTo>
                  <a:cubicBezTo>
                    <a:pt x="86218" y="19288"/>
                    <a:pt x="66903" y="1"/>
                    <a:pt x="4315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983230" y="2195832"/>
              <a:ext cx="1493529" cy="1493529"/>
            </a:xfrm>
            <a:custGeom>
              <a:rect b="b" l="l" r="r" t="t"/>
              <a:pathLst>
                <a:path extrusionOk="0" h="86219" w="86219">
                  <a:moveTo>
                    <a:pt x="43151" y="1"/>
                  </a:moveTo>
                  <a:cubicBezTo>
                    <a:pt x="19288" y="1"/>
                    <a:pt x="1" y="19288"/>
                    <a:pt x="1" y="43152"/>
                  </a:cubicBezTo>
                  <a:cubicBezTo>
                    <a:pt x="1" y="66903"/>
                    <a:pt x="19288" y="86218"/>
                    <a:pt x="43151" y="86218"/>
                  </a:cubicBezTo>
                  <a:cubicBezTo>
                    <a:pt x="66903" y="86218"/>
                    <a:pt x="86218" y="66903"/>
                    <a:pt x="86218" y="43152"/>
                  </a:cubicBezTo>
                  <a:cubicBezTo>
                    <a:pt x="86218" y="19288"/>
                    <a:pt x="66903" y="1"/>
                    <a:pt x="43151" y="1"/>
                  </a:cubicBezTo>
                  <a:close/>
                </a:path>
              </a:pathLst>
            </a:custGeom>
            <a:solidFill>
              <a:srgbClr val="CCCC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1752621" y="1553633"/>
              <a:ext cx="1381540" cy="2762554"/>
            </a:xfrm>
            <a:custGeom>
              <a:rect b="b" l="l" r="r" t="t"/>
              <a:pathLst>
                <a:path extrusionOk="0" fill="none" h="147140" w="73584">
                  <a:moveTo>
                    <a:pt x="0" y="0"/>
                  </a:moveTo>
                  <a:cubicBezTo>
                    <a:pt x="40596" y="0"/>
                    <a:pt x="73584" y="32848"/>
                    <a:pt x="73584" y="73556"/>
                  </a:cubicBezTo>
                  <a:cubicBezTo>
                    <a:pt x="73584" y="114264"/>
                    <a:pt x="40596" y="147140"/>
                    <a:pt x="0" y="14714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3" name="Google Shape;1003;p34"/>
            <p:cNvGrpSpPr/>
            <p:nvPr/>
          </p:nvGrpSpPr>
          <p:grpSpPr>
            <a:xfrm>
              <a:off x="1532793" y="2732313"/>
              <a:ext cx="406985" cy="405429"/>
              <a:chOff x="898875" y="4399275"/>
              <a:chExt cx="483700" cy="481850"/>
            </a:xfrm>
          </p:grpSpPr>
          <p:sp>
            <p:nvSpPr>
              <p:cNvPr id="1004" name="Google Shape;1004;p34"/>
              <p:cNvSpPr/>
              <p:nvPr/>
            </p:nvSpPr>
            <p:spPr>
              <a:xfrm>
                <a:off x="992750" y="4642900"/>
                <a:ext cx="145300" cy="144100"/>
              </a:xfrm>
              <a:custGeom>
                <a:rect b="b" l="l" r="r" t="t"/>
                <a:pathLst>
                  <a:path extrusionOk="0" h="5764" w="5812">
                    <a:moveTo>
                      <a:pt x="994" y="0"/>
                    </a:moveTo>
                    <a:lnTo>
                      <a:pt x="988" y="12"/>
                    </a:lnTo>
                    <a:cubicBezTo>
                      <a:pt x="988" y="9"/>
                      <a:pt x="991" y="6"/>
                      <a:pt x="991" y="3"/>
                    </a:cubicBezTo>
                    <a:lnTo>
                      <a:pt x="991" y="3"/>
                    </a:lnTo>
                    <a:lnTo>
                      <a:pt x="979" y="27"/>
                    </a:lnTo>
                    <a:lnTo>
                      <a:pt x="108" y="1759"/>
                    </a:lnTo>
                    <a:cubicBezTo>
                      <a:pt x="0" y="1976"/>
                      <a:pt x="42" y="2241"/>
                      <a:pt x="214" y="2415"/>
                    </a:cubicBezTo>
                    <a:lnTo>
                      <a:pt x="3397" y="5598"/>
                    </a:lnTo>
                    <a:cubicBezTo>
                      <a:pt x="3506" y="5707"/>
                      <a:pt x="3649" y="5763"/>
                      <a:pt x="3795" y="5763"/>
                    </a:cubicBezTo>
                    <a:cubicBezTo>
                      <a:pt x="3883" y="5763"/>
                      <a:pt x="3971" y="5743"/>
                      <a:pt x="4053" y="5701"/>
                    </a:cubicBezTo>
                    <a:lnTo>
                      <a:pt x="5797" y="4827"/>
                    </a:lnTo>
                    <a:lnTo>
                      <a:pt x="5800" y="4824"/>
                    </a:lnTo>
                    <a:lnTo>
                      <a:pt x="5812" y="4818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05" name="Google Shape;1005;p34"/>
              <p:cNvSpPr/>
              <p:nvPr/>
            </p:nvSpPr>
            <p:spPr>
              <a:xfrm>
                <a:off x="1138025" y="47633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06" name="Google Shape;1006;p34"/>
              <p:cNvSpPr/>
              <p:nvPr/>
            </p:nvSpPr>
            <p:spPr>
              <a:xfrm>
                <a:off x="1269550" y="4399275"/>
                <a:ext cx="113025" cy="112125"/>
              </a:xfrm>
              <a:custGeom>
                <a:rect b="b" l="l" r="r" t="t"/>
                <a:pathLst>
                  <a:path extrusionOk="0" h="4485" w="4521">
                    <a:moveTo>
                      <a:pt x="3066" y="1"/>
                    </a:moveTo>
                    <a:cubicBezTo>
                      <a:pt x="1947" y="1"/>
                      <a:pt x="938" y="82"/>
                      <a:pt x="0" y="239"/>
                    </a:cubicBezTo>
                    <a:lnTo>
                      <a:pt x="9" y="895"/>
                    </a:lnTo>
                    <a:cubicBezTo>
                      <a:pt x="34" y="2862"/>
                      <a:pt x="1623" y="4452"/>
                      <a:pt x="3590" y="4476"/>
                    </a:cubicBezTo>
                    <a:lnTo>
                      <a:pt x="4243" y="4485"/>
                    </a:lnTo>
                    <a:cubicBezTo>
                      <a:pt x="4439" y="3313"/>
                      <a:pt x="4520" y="2028"/>
                      <a:pt x="4469" y="561"/>
                    </a:cubicBezTo>
                    <a:cubicBezTo>
                      <a:pt x="4457" y="266"/>
                      <a:pt x="4219" y="28"/>
                      <a:pt x="3924" y="16"/>
                    </a:cubicBezTo>
                    <a:cubicBezTo>
                      <a:pt x="3631" y="6"/>
                      <a:pt x="3345" y="1"/>
                      <a:pt x="30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07" name="Google Shape;1007;p34"/>
              <p:cNvSpPr/>
              <p:nvPr/>
            </p:nvSpPr>
            <p:spPr>
              <a:xfrm>
                <a:off x="1161975" y="4531175"/>
                <a:ext cx="91400" cy="84350"/>
              </a:xfrm>
              <a:custGeom>
                <a:rect b="b" l="l" r="r" t="t"/>
                <a:pathLst>
                  <a:path extrusionOk="0" h="3374" w="3656">
                    <a:moveTo>
                      <a:pt x="1821" y="1"/>
                    </a:moveTo>
                    <a:cubicBezTo>
                      <a:pt x="1137" y="1"/>
                      <a:pt x="523" y="415"/>
                      <a:pt x="262" y="1046"/>
                    </a:cubicBezTo>
                    <a:cubicBezTo>
                      <a:pt x="0" y="1678"/>
                      <a:pt x="145" y="2410"/>
                      <a:pt x="633" y="2894"/>
                    </a:cubicBezTo>
                    <a:cubicBezTo>
                      <a:pt x="952" y="3214"/>
                      <a:pt x="1391" y="3373"/>
                      <a:pt x="1830" y="3373"/>
                    </a:cubicBezTo>
                    <a:cubicBezTo>
                      <a:pt x="2269" y="3373"/>
                      <a:pt x="2707" y="3214"/>
                      <a:pt x="3027" y="2894"/>
                    </a:cubicBezTo>
                    <a:cubicBezTo>
                      <a:pt x="3511" y="2410"/>
                      <a:pt x="3656" y="1681"/>
                      <a:pt x="3394" y="1046"/>
                    </a:cubicBezTo>
                    <a:cubicBezTo>
                      <a:pt x="3132" y="413"/>
                      <a:pt x="2515" y="1"/>
                      <a:pt x="1828" y="1"/>
                    </a:cubicBezTo>
                    <a:cubicBezTo>
                      <a:pt x="1826" y="1"/>
                      <a:pt x="1823" y="1"/>
                      <a:pt x="18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08" name="Google Shape;1008;p34"/>
              <p:cNvSpPr/>
              <p:nvPr/>
            </p:nvSpPr>
            <p:spPr>
              <a:xfrm>
                <a:off x="1031050" y="4411100"/>
                <a:ext cx="338650" cy="338725"/>
              </a:xfrm>
              <a:custGeom>
                <a:rect b="b" l="l" r="r" t="t"/>
                <a:pathLst>
                  <a:path extrusionOk="0" h="13549" w="13546">
                    <a:moveTo>
                      <a:pt x="7066" y="3673"/>
                    </a:moveTo>
                    <a:cubicBezTo>
                      <a:pt x="7800" y="3673"/>
                      <a:pt x="8522" y="3960"/>
                      <a:pt x="9062" y="4500"/>
                    </a:cubicBezTo>
                    <a:cubicBezTo>
                      <a:pt x="10170" y="5602"/>
                      <a:pt x="10170" y="7393"/>
                      <a:pt x="9062" y="8492"/>
                    </a:cubicBezTo>
                    <a:cubicBezTo>
                      <a:pt x="8522" y="9032"/>
                      <a:pt x="7800" y="9319"/>
                      <a:pt x="7066" y="9319"/>
                    </a:cubicBezTo>
                    <a:cubicBezTo>
                      <a:pt x="6702" y="9319"/>
                      <a:pt x="6334" y="9248"/>
                      <a:pt x="5984" y="9104"/>
                    </a:cubicBezTo>
                    <a:cubicBezTo>
                      <a:pt x="4930" y="8667"/>
                      <a:pt x="4244" y="7637"/>
                      <a:pt x="4244" y="6496"/>
                    </a:cubicBezTo>
                    <a:cubicBezTo>
                      <a:pt x="4244" y="5355"/>
                      <a:pt x="4930" y="4325"/>
                      <a:pt x="5984" y="3888"/>
                    </a:cubicBezTo>
                    <a:cubicBezTo>
                      <a:pt x="6334" y="3744"/>
                      <a:pt x="6702" y="3673"/>
                      <a:pt x="7066" y="3673"/>
                    </a:cubicBezTo>
                    <a:close/>
                    <a:moveTo>
                      <a:pt x="3868" y="9124"/>
                    </a:moveTo>
                    <a:cubicBezTo>
                      <a:pt x="4006" y="9124"/>
                      <a:pt x="4147" y="9176"/>
                      <a:pt x="4262" y="9290"/>
                    </a:cubicBezTo>
                    <a:cubicBezTo>
                      <a:pt x="4481" y="9510"/>
                      <a:pt x="4481" y="9869"/>
                      <a:pt x="4262" y="10088"/>
                    </a:cubicBezTo>
                    <a:cubicBezTo>
                      <a:pt x="4147" y="10204"/>
                      <a:pt x="4005" y="10255"/>
                      <a:pt x="3866" y="10255"/>
                    </a:cubicBezTo>
                    <a:cubicBezTo>
                      <a:pt x="3576" y="10255"/>
                      <a:pt x="3298" y="10031"/>
                      <a:pt x="3298" y="9691"/>
                    </a:cubicBezTo>
                    <a:cubicBezTo>
                      <a:pt x="3298" y="9350"/>
                      <a:pt x="3577" y="9124"/>
                      <a:pt x="3868" y="9124"/>
                    </a:cubicBezTo>
                    <a:close/>
                    <a:moveTo>
                      <a:pt x="8414" y="1"/>
                    </a:moveTo>
                    <a:cubicBezTo>
                      <a:pt x="6466" y="507"/>
                      <a:pt x="4888" y="1425"/>
                      <a:pt x="3518" y="2846"/>
                    </a:cubicBezTo>
                    <a:cubicBezTo>
                      <a:pt x="2169" y="4244"/>
                      <a:pt x="1000" y="6282"/>
                      <a:pt x="1" y="8212"/>
                    </a:cubicBezTo>
                    <a:lnTo>
                      <a:pt x="5337" y="13548"/>
                    </a:lnTo>
                    <a:cubicBezTo>
                      <a:pt x="7267" y="12549"/>
                      <a:pt x="9309" y="11380"/>
                      <a:pt x="10706" y="10031"/>
                    </a:cubicBezTo>
                    <a:cubicBezTo>
                      <a:pt x="12124" y="8664"/>
                      <a:pt x="13039" y="7086"/>
                      <a:pt x="13545" y="5138"/>
                    </a:cubicBezTo>
                    <a:lnTo>
                      <a:pt x="13112" y="5129"/>
                    </a:lnTo>
                    <a:cubicBezTo>
                      <a:pt x="10534" y="5099"/>
                      <a:pt x="8453" y="3015"/>
                      <a:pt x="8420" y="440"/>
                    </a:cubicBezTo>
                    <a:lnTo>
                      <a:pt x="84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130500" y="4740450"/>
                <a:ext cx="108950" cy="111250"/>
              </a:xfrm>
              <a:custGeom>
                <a:rect b="b" l="l" r="r" t="t"/>
                <a:pathLst>
                  <a:path extrusionOk="0" h="4450" w="4358">
                    <a:moveTo>
                      <a:pt x="4358" y="1"/>
                    </a:moveTo>
                    <a:lnTo>
                      <a:pt x="4358" y="1"/>
                    </a:lnTo>
                    <a:cubicBezTo>
                      <a:pt x="2906" y="877"/>
                      <a:pt x="1437" y="1609"/>
                      <a:pt x="1" y="2332"/>
                    </a:cubicBezTo>
                    <a:cubicBezTo>
                      <a:pt x="58" y="3090"/>
                      <a:pt x="112" y="3789"/>
                      <a:pt x="118" y="3882"/>
                    </a:cubicBezTo>
                    <a:cubicBezTo>
                      <a:pt x="118" y="4211"/>
                      <a:pt x="387" y="4450"/>
                      <a:pt x="683" y="4450"/>
                    </a:cubicBezTo>
                    <a:cubicBezTo>
                      <a:pt x="767" y="4450"/>
                      <a:pt x="854" y="4430"/>
                      <a:pt x="937" y="4388"/>
                    </a:cubicBezTo>
                    <a:cubicBezTo>
                      <a:pt x="1039" y="4295"/>
                      <a:pt x="3858" y="3208"/>
                      <a:pt x="43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10" name="Google Shape;1010;p34"/>
              <p:cNvSpPr/>
              <p:nvPr/>
            </p:nvSpPr>
            <p:spPr>
              <a:xfrm>
                <a:off x="927325" y="4539825"/>
                <a:ext cx="114150" cy="109800"/>
              </a:xfrm>
              <a:custGeom>
                <a:rect b="b" l="l" r="r" t="t"/>
                <a:pathLst>
                  <a:path extrusionOk="0" h="4392" w="4566">
                    <a:moveTo>
                      <a:pt x="4565" y="1"/>
                    </a:moveTo>
                    <a:lnTo>
                      <a:pt x="4565" y="1"/>
                    </a:lnTo>
                    <a:cubicBezTo>
                      <a:pt x="1268" y="459"/>
                      <a:pt x="184" y="3334"/>
                      <a:pt x="91" y="3437"/>
                    </a:cubicBezTo>
                    <a:cubicBezTo>
                      <a:pt x="0" y="3611"/>
                      <a:pt x="9" y="3822"/>
                      <a:pt x="112" y="3988"/>
                    </a:cubicBezTo>
                    <a:cubicBezTo>
                      <a:pt x="295" y="4286"/>
                      <a:pt x="606" y="4232"/>
                      <a:pt x="723" y="4256"/>
                    </a:cubicBezTo>
                    <a:lnTo>
                      <a:pt x="2214" y="4391"/>
                    </a:lnTo>
                    <a:cubicBezTo>
                      <a:pt x="2945" y="2928"/>
                      <a:pt x="3680" y="1458"/>
                      <a:pt x="45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11" name="Google Shape;1011;p34"/>
              <p:cNvSpPr/>
              <p:nvPr/>
            </p:nvSpPr>
            <p:spPr>
              <a:xfrm>
                <a:off x="898875" y="4711550"/>
                <a:ext cx="170825" cy="169575"/>
              </a:xfrm>
              <a:custGeom>
                <a:rect b="b" l="l" r="r" t="t"/>
                <a:pathLst>
                  <a:path extrusionOk="0" h="6783" w="6833">
                    <a:moveTo>
                      <a:pt x="2846" y="1"/>
                    </a:moveTo>
                    <a:cubicBezTo>
                      <a:pt x="1747" y="1052"/>
                      <a:pt x="503" y="4602"/>
                      <a:pt x="63" y="6050"/>
                    </a:cubicBezTo>
                    <a:cubicBezTo>
                      <a:pt x="0" y="6252"/>
                      <a:pt x="54" y="6469"/>
                      <a:pt x="202" y="6616"/>
                    </a:cubicBezTo>
                    <a:cubicBezTo>
                      <a:pt x="309" y="6724"/>
                      <a:pt x="454" y="6782"/>
                      <a:pt x="602" y="6782"/>
                    </a:cubicBezTo>
                    <a:cubicBezTo>
                      <a:pt x="656" y="6782"/>
                      <a:pt x="711" y="6774"/>
                      <a:pt x="765" y="6758"/>
                    </a:cubicBezTo>
                    <a:cubicBezTo>
                      <a:pt x="2225" y="6318"/>
                      <a:pt x="5782" y="5084"/>
                      <a:pt x="6833" y="3981"/>
                    </a:cubicBezTo>
                    <a:cubicBezTo>
                      <a:pt x="6655" y="3900"/>
                      <a:pt x="6492" y="3789"/>
                      <a:pt x="6354" y="3650"/>
                    </a:cubicBezTo>
                    <a:lnTo>
                      <a:pt x="5167" y="2464"/>
                    </a:lnTo>
                    <a:lnTo>
                      <a:pt x="4767" y="2861"/>
                    </a:lnTo>
                    <a:cubicBezTo>
                      <a:pt x="4658" y="2967"/>
                      <a:pt x="4517" y="3020"/>
                      <a:pt x="4375" y="3020"/>
                    </a:cubicBezTo>
                    <a:cubicBezTo>
                      <a:pt x="4231" y="3020"/>
                      <a:pt x="4086" y="2965"/>
                      <a:pt x="3975" y="2855"/>
                    </a:cubicBezTo>
                    <a:cubicBezTo>
                      <a:pt x="3758" y="2638"/>
                      <a:pt x="3755" y="2286"/>
                      <a:pt x="3969" y="2063"/>
                    </a:cubicBezTo>
                    <a:lnTo>
                      <a:pt x="4369" y="1663"/>
                    </a:lnTo>
                    <a:lnTo>
                      <a:pt x="3171" y="464"/>
                    </a:lnTo>
                    <a:cubicBezTo>
                      <a:pt x="3035" y="329"/>
                      <a:pt x="2927" y="172"/>
                      <a:pt x="28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012" name="Google Shape;1012;p34"/>
            <p:cNvSpPr/>
            <p:nvPr/>
          </p:nvSpPr>
          <p:spPr>
            <a:xfrm>
              <a:off x="1693712" y="1507465"/>
              <a:ext cx="92260" cy="92279"/>
            </a:xfrm>
            <a:custGeom>
              <a:rect b="b" l="l" r="r" t="t"/>
              <a:pathLst>
                <a:path extrusionOk="0" h="4915" w="4914">
                  <a:moveTo>
                    <a:pt x="2471" y="1"/>
                  </a:moveTo>
                  <a:cubicBezTo>
                    <a:pt x="1068" y="1"/>
                    <a:pt x="1" y="1040"/>
                    <a:pt x="1" y="2443"/>
                  </a:cubicBezTo>
                  <a:cubicBezTo>
                    <a:pt x="1" y="3847"/>
                    <a:pt x="1068" y="4914"/>
                    <a:pt x="2471" y="4914"/>
                  </a:cubicBezTo>
                  <a:cubicBezTo>
                    <a:pt x="3735" y="4914"/>
                    <a:pt x="4914" y="3847"/>
                    <a:pt x="4914" y="2443"/>
                  </a:cubicBezTo>
                  <a:cubicBezTo>
                    <a:pt x="4914" y="1040"/>
                    <a:pt x="3735" y="1"/>
                    <a:pt x="2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1693712" y="4263875"/>
              <a:ext cx="92260" cy="92279"/>
            </a:xfrm>
            <a:custGeom>
              <a:rect b="b" l="l" r="r" t="t"/>
              <a:pathLst>
                <a:path extrusionOk="0" h="4915" w="4914">
                  <a:moveTo>
                    <a:pt x="2471" y="1"/>
                  </a:moveTo>
                  <a:cubicBezTo>
                    <a:pt x="1068" y="1"/>
                    <a:pt x="1" y="1040"/>
                    <a:pt x="1" y="2443"/>
                  </a:cubicBezTo>
                  <a:cubicBezTo>
                    <a:pt x="1" y="3847"/>
                    <a:pt x="1068" y="4914"/>
                    <a:pt x="2471" y="4914"/>
                  </a:cubicBezTo>
                  <a:cubicBezTo>
                    <a:pt x="3735" y="4914"/>
                    <a:pt x="4914" y="3847"/>
                    <a:pt x="4914" y="2443"/>
                  </a:cubicBezTo>
                  <a:cubicBezTo>
                    <a:pt x="4914" y="1040"/>
                    <a:pt x="3735" y="1"/>
                    <a:pt x="2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4" name="Google Shape;1014;p34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Infographics</a:t>
            </a:r>
            <a:endParaRPr/>
          </a:p>
        </p:txBody>
      </p:sp>
      <p:sp>
        <p:nvSpPr>
          <p:cNvPr id="1015" name="Google Shape;1015;p34"/>
          <p:cNvSpPr/>
          <p:nvPr/>
        </p:nvSpPr>
        <p:spPr>
          <a:xfrm>
            <a:off x="2505841" y="1759725"/>
            <a:ext cx="160789" cy="160245"/>
          </a:xfrm>
          <a:custGeom>
            <a:rect b="b" l="l" r="r" t="t"/>
            <a:pathLst>
              <a:path extrusionOk="0" h="8535" w="8564">
                <a:moveTo>
                  <a:pt x="4352" y="0"/>
                </a:moveTo>
                <a:cubicBezTo>
                  <a:pt x="1994" y="0"/>
                  <a:pt x="1" y="1881"/>
                  <a:pt x="1" y="4211"/>
                </a:cubicBezTo>
                <a:cubicBezTo>
                  <a:pt x="1" y="6570"/>
                  <a:pt x="1994" y="8535"/>
                  <a:pt x="4352" y="8535"/>
                </a:cubicBezTo>
                <a:cubicBezTo>
                  <a:pt x="6683" y="8535"/>
                  <a:pt x="8564" y="6570"/>
                  <a:pt x="8564" y="4211"/>
                </a:cubicBezTo>
                <a:cubicBezTo>
                  <a:pt x="8564" y="1881"/>
                  <a:pt x="6683" y="0"/>
                  <a:pt x="43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4"/>
          <p:cNvSpPr/>
          <p:nvPr/>
        </p:nvSpPr>
        <p:spPr>
          <a:xfrm>
            <a:off x="2945459" y="2324249"/>
            <a:ext cx="160245" cy="160263"/>
          </a:xfrm>
          <a:custGeom>
            <a:rect b="b" l="l" r="r" t="t"/>
            <a:pathLst>
              <a:path extrusionOk="0" h="8536" w="8535">
                <a:moveTo>
                  <a:pt x="4324" y="0"/>
                </a:moveTo>
                <a:cubicBezTo>
                  <a:pt x="1993" y="0"/>
                  <a:pt x="0" y="1994"/>
                  <a:pt x="0" y="4324"/>
                </a:cubicBezTo>
                <a:cubicBezTo>
                  <a:pt x="0" y="6682"/>
                  <a:pt x="1993" y="8535"/>
                  <a:pt x="4324" y="8535"/>
                </a:cubicBezTo>
                <a:cubicBezTo>
                  <a:pt x="6654" y="8535"/>
                  <a:pt x="8535" y="6682"/>
                  <a:pt x="8535" y="4324"/>
                </a:cubicBezTo>
                <a:cubicBezTo>
                  <a:pt x="8535" y="1994"/>
                  <a:pt x="6654" y="0"/>
                  <a:pt x="43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7" name="Google Shape;1017;p34"/>
          <p:cNvGrpSpPr/>
          <p:nvPr/>
        </p:nvGrpSpPr>
        <p:grpSpPr>
          <a:xfrm>
            <a:off x="2980250" y="1902403"/>
            <a:ext cx="2649872" cy="579900"/>
            <a:chOff x="2980250" y="1902403"/>
            <a:chExt cx="2649872" cy="579900"/>
          </a:xfrm>
        </p:grpSpPr>
        <p:sp>
          <p:nvSpPr>
            <p:cNvPr id="1018" name="Google Shape;1018;p34"/>
            <p:cNvSpPr/>
            <p:nvPr/>
          </p:nvSpPr>
          <p:spPr>
            <a:xfrm>
              <a:off x="3609022" y="1902403"/>
              <a:ext cx="2021100" cy="579900"/>
            </a:xfrm>
            <a:prstGeom prst="roundRect">
              <a:avLst>
                <a:gd fmla="val 50000" name="adj"/>
              </a:avLst>
            </a:pr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3711016" y="1989764"/>
              <a:ext cx="1324200" cy="3999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5244676" y="2078091"/>
              <a:ext cx="212984" cy="213491"/>
            </a:xfrm>
            <a:custGeom>
              <a:rect b="b" l="l" r="r" t="t"/>
              <a:pathLst>
                <a:path extrusionOk="0" h="11371" w="11344">
                  <a:moveTo>
                    <a:pt x="5616" y="3510"/>
                  </a:moveTo>
                  <a:cubicBezTo>
                    <a:pt x="6795" y="3510"/>
                    <a:pt x="7721" y="4464"/>
                    <a:pt x="7721" y="5756"/>
                  </a:cubicBezTo>
                  <a:cubicBezTo>
                    <a:pt x="7721" y="6907"/>
                    <a:pt x="6795" y="7861"/>
                    <a:pt x="5616" y="7861"/>
                  </a:cubicBezTo>
                  <a:cubicBezTo>
                    <a:pt x="4465" y="7861"/>
                    <a:pt x="3510" y="6907"/>
                    <a:pt x="3510" y="5756"/>
                  </a:cubicBezTo>
                  <a:cubicBezTo>
                    <a:pt x="3510" y="4464"/>
                    <a:pt x="4465" y="3510"/>
                    <a:pt x="5616" y="3510"/>
                  </a:cubicBezTo>
                  <a:close/>
                  <a:moveTo>
                    <a:pt x="5026" y="0"/>
                  </a:moveTo>
                  <a:cubicBezTo>
                    <a:pt x="4914" y="141"/>
                    <a:pt x="4802" y="253"/>
                    <a:pt x="4802" y="478"/>
                  </a:cubicBezTo>
                  <a:lnTo>
                    <a:pt x="4802" y="1180"/>
                  </a:lnTo>
                  <a:cubicBezTo>
                    <a:pt x="4212" y="1292"/>
                    <a:pt x="3622" y="1545"/>
                    <a:pt x="3061" y="1881"/>
                  </a:cubicBezTo>
                  <a:lnTo>
                    <a:pt x="2584" y="1404"/>
                  </a:lnTo>
                  <a:cubicBezTo>
                    <a:pt x="2471" y="1292"/>
                    <a:pt x="2352" y="1236"/>
                    <a:pt x="2233" y="1236"/>
                  </a:cubicBezTo>
                  <a:cubicBezTo>
                    <a:pt x="2113" y="1236"/>
                    <a:pt x="1994" y="1292"/>
                    <a:pt x="1882" y="1404"/>
                  </a:cubicBezTo>
                  <a:lnTo>
                    <a:pt x="1405" y="1881"/>
                  </a:lnTo>
                  <a:cubicBezTo>
                    <a:pt x="1292" y="1994"/>
                    <a:pt x="1292" y="1994"/>
                    <a:pt x="1292" y="2106"/>
                  </a:cubicBezTo>
                  <a:cubicBezTo>
                    <a:pt x="1180" y="2246"/>
                    <a:pt x="1180" y="2471"/>
                    <a:pt x="1292" y="2583"/>
                  </a:cubicBezTo>
                  <a:lnTo>
                    <a:pt x="1882" y="3173"/>
                  </a:lnTo>
                  <a:cubicBezTo>
                    <a:pt x="1517" y="3650"/>
                    <a:pt x="1292" y="4099"/>
                    <a:pt x="1180" y="4689"/>
                  </a:cubicBezTo>
                  <a:lnTo>
                    <a:pt x="1180" y="4801"/>
                  </a:lnTo>
                  <a:lnTo>
                    <a:pt x="478" y="4801"/>
                  </a:lnTo>
                  <a:cubicBezTo>
                    <a:pt x="254" y="4801"/>
                    <a:pt x="1" y="4914"/>
                    <a:pt x="1" y="5166"/>
                  </a:cubicBezTo>
                  <a:lnTo>
                    <a:pt x="1" y="5278"/>
                  </a:lnTo>
                  <a:lnTo>
                    <a:pt x="1" y="5391"/>
                  </a:lnTo>
                  <a:lnTo>
                    <a:pt x="1" y="5756"/>
                  </a:lnTo>
                  <a:lnTo>
                    <a:pt x="1" y="6093"/>
                  </a:lnTo>
                  <a:lnTo>
                    <a:pt x="1" y="6205"/>
                  </a:lnTo>
                  <a:cubicBezTo>
                    <a:pt x="1" y="6458"/>
                    <a:pt x="254" y="6570"/>
                    <a:pt x="478" y="6570"/>
                  </a:cubicBezTo>
                  <a:lnTo>
                    <a:pt x="1180" y="6570"/>
                  </a:lnTo>
                  <a:lnTo>
                    <a:pt x="1180" y="6795"/>
                  </a:lnTo>
                  <a:cubicBezTo>
                    <a:pt x="1292" y="7272"/>
                    <a:pt x="1517" y="7861"/>
                    <a:pt x="1882" y="8311"/>
                  </a:cubicBezTo>
                  <a:lnTo>
                    <a:pt x="1292" y="8788"/>
                  </a:lnTo>
                  <a:cubicBezTo>
                    <a:pt x="1180" y="8900"/>
                    <a:pt x="1180" y="9125"/>
                    <a:pt x="1292" y="9265"/>
                  </a:cubicBezTo>
                  <a:cubicBezTo>
                    <a:pt x="1292" y="9377"/>
                    <a:pt x="1292" y="9490"/>
                    <a:pt x="1405" y="9490"/>
                  </a:cubicBezTo>
                  <a:lnTo>
                    <a:pt x="1882" y="9967"/>
                  </a:lnTo>
                  <a:cubicBezTo>
                    <a:pt x="1994" y="10079"/>
                    <a:pt x="2113" y="10135"/>
                    <a:pt x="2233" y="10135"/>
                  </a:cubicBezTo>
                  <a:cubicBezTo>
                    <a:pt x="2352" y="10135"/>
                    <a:pt x="2471" y="10079"/>
                    <a:pt x="2584" y="9967"/>
                  </a:cubicBezTo>
                  <a:lnTo>
                    <a:pt x="3061" y="9490"/>
                  </a:lnTo>
                  <a:cubicBezTo>
                    <a:pt x="3622" y="9827"/>
                    <a:pt x="4212" y="10079"/>
                    <a:pt x="4802" y="10192"/>
                  </a:cubicBezTo>
                  <a:lnTo>
                    <a:pt x="4802" y="10893"/>
                  </a:lnTo>
                  <a:cubicBezTo>
                    <a:pt x="4802" y="11118"/>
                    <a:pt x="4914" y="11230"/>
                    <a:pt x="5026" y="11371"/>
                  </a:cubicBezTo>
                  <a:lnTo>
                    <a:pt x="5981" y="11371"/>
                  </a:lnTo>
                  <a:cubicBezTo>
                    <a:pt x="6318" y="11371"/>
                    <a:pt x="6570" y="11230"/>
                    <a:pt x="6570" y="10893"/>
                  </a:cubicBezTo>
                  <a:lnTo>
                    <a:pt x="6570" y="10192"/>
                  </a:lnTo>
                  <a:cubicBezTo>
                    <a:pt x="7132" y="10079"/>
                    <a:pt x="7721" y="9827"/>
                    <a:pt x="8199" y="9490"/>
                  </a:cubicBezTo>
                  <a:lnTo>
                    <a:pt x="8676" y="9967"/>
                  </a:lnTo>
                  <a:cubicBezTo>
                    <a:pt x="8755" y="10046"/>
                    <a:pt x="8835" y="10126"/>
                    <a:pt x="8914" y="10126"/>
                  </a:cubicBezTo>
                  <a:cubicBezTo>
                    <a:pt x="8947" y="10126"/>
                    <a:pt x="8980" y="10112"/>
                    <a:pt x="9013" y="10079"/>
                  </a:cubicBezTo>
                  <a:lnTo>
                    <a:pt x="9237" y="10079"/>
                  </a:lnTo>
                  <a:cubicBezTo>
                    <a:pt x="9237" y="10079"/>
                    <a:pt x="9378" y="10079"/>
                    <a:pt x="9378" y="9967"/>
                  </a:cubicBezTo>
                  <a:lnTo>
                    <a:pt x="9939" y="9490"/>
                  </a:lnTo>
                  <a:cubicBezTo>
                    <a:pt x="10080" y="9265"/>
                    <a:pt x="10080" y="9012"/>
                    <a:pt x="9939" y="8788"/>
                  </a:cubicBezTo>
                  <a:lnTo>
                    <a:pt x="9378" y="8311"/>
                  </a:lnTo>
                  <a:cubicBezTo>
                    <a:pt x="9715" y="7861"/>
                    <a:pt x="9939" y="7272"/>
                    <a:pt x="10080" y="6682"/>
                  </a:cubicBezTo>
                  <a:lnTo>
                    <a:pt x="10080" y="6570"/>
                  </a:lnTo>
                  <a:lnTo>
                    <a:pt x="10894" y="6570"/>
                  </a:lnTo>
                  <a:cubicBezTo>
                    <a:pt x="11118" y="6570"/>
                    <a:pt x="11343" y="6317"/>
                    <a:pt x="11343" y="6093"/>
                  </a:cubicBezTo>
                  <a:lnTo>
                    <a:pt x="11343" y="5756"/>
                  </a:lnTo>
                  <a:lnTo>
                    <a:pt x="11343" y="5278"/>
                  </a:lnTo>
                  <a:cubicBezTo>
                    <a:pt x="11343" y="5054"/>
                    <a:pt x="11118" y="4801"/>
                    <a:pt x="10894" y="4801"/>
                  </a:cubicBezTo>
                  <a:lnTo>
                    <a:pt x="10080" y="4801"/>
                  </a:lnTo>
                  <a:lnTo>
                    <a:pt x="10080" y="4689"/>
                  </a:lnTo>
                  <a:cubicBezTo>
                    <a:pt x="9939" y="4099"/>
                    <a:pt x="9715" y="3650"/>
                    <a:pt x="9378" y="3173"/>
                  </a:cubicBezTo>
                  <a:lnTo>
                    <a:pt x="9939" y="2583"/>
                  </a:lnTo>
                  <a:cubicBezTo>
                    <a:pt x="10080" y="2471"/>
                    <a:pt x="10080" y="2106"/>
                    <a:pt x="9939" y="1881"/>
                  </a:cubicBezTo>
                  <a:lnTo>
                    <a:pt x="9378" y="1404"/>
                  </a:lnTo>
                  <a:lnTo>
                    <a:pt x="9237" y="1292"/>
                  </a:lnTo>
                  <a:lnTo>
                    <a:pt x="9013" y="1292"/>
                  </a:lnTo>
                  <a:cubicBezTo>
                    <a:pt x="8901" y="1292"/>
                    <a:pt x="8788" y="1292"/>
                    <a:pt x="8676" y="1404"/>
                  </a:cubicBezTo>
                  <a:lnTo>
                    <a:pt x="8199" y="1881"/>
                  </a:lnTo>
                  <a:cubicBezTo>
                    <a:pt x="7721" y="1545"/>
                    <a:pt x="7132" y="1292"/>
                    <a:pt x="6570" y="1180"/>
                  </a:cubicBezTo>
                  <a:lnTo>
                    <a:pt x="6570" y="478"/>
                  </a:lnTo>
                  <a:cubicBezTo>
                    <a:pt x="6570" y="253"/>
                    <a:pt x="6318" y="0"/>
                    <a:pt x="59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5051762" y="2016941"/>
              <a:ext cx="19" cy="335791"/>
            </a:xfrm>
            <a:custGeom>
              <a:rect b="b" l="l" r="r" t="t"/>
              <a:pathLst>
                <a:path extrusionOk="0" fill="none" h="17885" w="1">
                  <a:moveTo>
                    <a:pt x="1" y="1"/>
                  </a:moveTo>
                  <a:lnTo>
                    <a:pt x="1" y="17884"/>
                  </a:lnTo>
                </a:path>
              </a:pathLst>
            </a:custGeom>
            <a:noFill/>
            <a:ln cap="flat" cmpd="sng" w="11925">
              <a:solidFill>
                <a:srgbClr val="FFFFFF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3011341" y="2199321"/>
              <a:ext cx="498664" cy="208234"/>
            </a:xfrm>
            <a:custGeom>
              <a:rect b="b" l="l" r="r" t="t"/>
              <a:pathLst>
                <a:path extrusionOk="0" fill="none" h="11091" w="26560">
                  <a:moveTo>
                    <a:pt x="0" y="11090"/>
                  </a:moveTo>
                  <a:lnTo>
                    <a:pt x="26559" y="1"/>
                  </a:lnTo>
                </a:path>
              </a:pathLst>
            </a:custGeom>
            <a:solidFill>
              <a:srgbClr val="53A8B3"/>
            </a:solidFill>
            <a:ln cap="flat" cmpd="sng" w="23150">
              <a:solidFill>
                <a:srgbClr val="53A8B3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2980250" y="2359565"/>
              <a:ext cx="92260" cy="92260"/>
            </a:xfrm>
            <a:custGeom>
              <a:rect b="b" l="l" r="r" t="t"/>
              <a:pathLst>
                <a:path extrusionOk="0" h="4914" w="4914">
                  <a:moveTo>
                    <a:pt x="2471" y="0"/>
                  </a:moveTo>
                  <a:cubicBezTo>
                    <a:pt x="1067" y="0"/>
                    <a:pt x="0" y="1039"/>
                    <a:pt x="0" y="2443"/>
                  </a:cubicBezTo>
                  <a:cubicBezTo>
                    <a:pt x="0" y="3847"/>
                    <a:pt x="1067" y="4913"/>
                    <a:pt x="2471" y="4913"/>
                  </a:cubicBezTo>
                  <a:cubicBezTo>
                    <a:pt x="3762" y="4913"/>
                    <a:pt x="4913" y="3847"/>
                    <a:pt x="4913" y="2443"/>
                  </a:cubicBezTo>
                  <a:cubicBezTo>
                    <a:pt x="4913" y="1039"/>
                    <a:pt x="3762" y="0"/>
                    <a:pt x="2471" y="0"/>
                  </a:cubicBezTo>
                  <a:close/>
                </a:path>
              </a:pathLst>
            </a:custGeom>
            <a:solidFill>
              <a:srgbClr val="53A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3292292" y="1981626"/>
              <a:ext cx="448047" cy="448065"/>
            </a:xfrm>
            <a:custGeom>
              <a:rect b="b" l="l" r="r" t="t"/>
              <a:pathLst>
                <a:path extrusionOk="0" h="23865" w="23864">
                  <a:moveTo>
                    <a:pt x="11932" y="1"/>
                  </a:moveTo>
                  <a:cubicBezTo>
                    <a:pt x="5391" y="1"/>
                    <a:pt x="0" y="5391"/>
                    <a:pt x="0" y="11933"/>
                  </a:cubicBezTo>
                  <a:cubicBezTo>
                    <a:pt x="0" y="18474"/>
                    <a:pt x="5391" y="23864"/>
                    <a:pt x="11932" y="23864"/>
                  </a:cubicBezTo>
                  <a:cubicBezTo>
                    <a:pt x="18473" y="23864"/>
                    <a:pt x="23864" y="18474"/>
                    <a:pt x="23864" y="11933"/>
                  </a:cubicBezTo>
                  <a:cubicBezTo>
                    <a:pt x="23864" y="5391"/>
                    <a:pt x="18473" y="1"/>
                    <a:pt x="11932" y="1"/>
                  </a:cubicBezTo>
                  <a:close/>
                </a:path>
              </a:pathLst>
            </a:custGeom>
            <a:solidFill>
              <a:srgbClr val="53A8B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025" name="Google Shape;1025;p34"/>
          <p:cNvSpPr/>
          <p:nvPr/>
        </p:nvSpPr>
        <p:spPr>
          <a:xfrm>
            <a:off x="3052984" y="2858208"/>
            <a:ext cx="160263" cy="160245"/>
          </a:xfrm>
          <a:custGeom>
            <a:rect b="b" l="l" r="r" t="t"/>
            <a:pathLst>
              <a:path extrusionOk="0" h="8535" w="8536">
                <a:moveTo>
                  <a:pt x="4212" y="0"/>
                </a:moveTo>
                <a:cubicBezTo>
                  <a:pt x="1881" y="0"/>
                  <a:pt x="0" y="1965"/>
                  <a:pt x="0" y="4324"/>
                </a:cubicBezTo>
                <a:cubicBezTo>
                  <a:pt x="0" y="6654"/>
                  <a:pt x="1881" y="8535"/>
                  <a:pt x="4212" y="8535"/>
                </a:cubicBezTo>
                <a:cubicBezTo>
                  <a:pt x="6654" y="8535"/>
                  <a:pt x="8535" y="6654"/>
                  <a:pt x="8535" y="4324"/>
                </a:cubicBezTo>
                <a:cubicBezTo>
                  <a:pt x="8535" y="1965"/>
                  <a:pt x="6654" y="0"/>
                  <a:pt x="42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6" name="Google Shape;1026;p34"/>
          <p:cNvGrpSpPr/>
          <p:nvPr/>
        </p:nvGrpSpPr>
        <p:grpSpPr>
          <a:xfrm>
            <a:off x="3085653" y="2644076"/>
            <a:ext cx="2678276" cy="579900"/>
            <a:chOff x="3085653" y="2644076"/>
            <a:chExt cx="2678276" cy="579900"/>
          </a:xfrm>
        </p:grpSpPr>
        <p:sp>
          <p:nvSpPr>
            <p:cNvPr id="1027" name="Google Shape;1027;p34"/>
            <p:cNvSpPr/>
            <p:nvPr/>
          </p:nvSpPr>
          <p:spPr>
            <a:xfrm>
              <a:off x="3742829" y="2644076"/>
              <a:ext cx="2021100" cy="579900"/>
            </a:xfrm>
            <a:prstGeom prst="roundRect">
              <a:avLst>
                <a:gd fmla="val 50000" name="adj"/>
              </a:avLst>
            </a:pr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3844823" y="2730158"/>
              <a:ext cx="1324200" cy="3999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5178794" y="2761217"/>
              <a:ext cx="19" cy="338419"/>
            </a:xfrm>
            <a:custGeom>
              <a:rect b="b" l="l" r="r" t="t"/>
              <a:pathLst>
                <a:path extrusionOk="0" fill="none" h="18025" w="1">
                  <a:moveTo>
                    <a:pt x="1" y="0"/>
                  </a:moveTo>
                  <a:lnTo>
                    <a:pt x="1" y="18024"/>
                  </a:lnTo>
                </a:path>
              </a:pathLst>
            </a:custGeom>
            <a:noFill/>
            <a:ln cap="flat" cmpd="sng" w="11925">
              <a:solidFill>
                <a:srgbClr val="FFFFFF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5339040" y="2798635"/>
              <a:ext cx="164995" cy="165013"/>
            </a:xfrm>
            <a:custGeom>
              <a:rect b="b" l="l" r="r" t="t"/>
              <a:pathLst>
                <a:path extrusionOk="0" h="8789" w="8788">
                  <a:moveTo>
                    <a:pt x="1657" y="1"/>
                  </a:moveTo>
                  <a:lnTo>
                    <a:pt x="1404" y="1404"/>
                  </a:lnTo>
                  <a:lnTo>
                    <a:pt x="0" y="1629"/>
                  </a:lnTo>
                  <a:lnTo>
                    <a:pt x="1881" y="3510"/>
                  </a:lnTo>
                  <a:lnTo>
                    <a:pt x="2471" y="3398"/>
                  </a:lnTo>
                  <a:lnTo>
                    <a:pt x="6205" y="7132"/>
                  </a:lnTo>
                  <a:cubicBezTo>
                    <a:pt x="6205" y="7244"/>
                    <a:pt x="6092" y="7384"/>
                    <a:pt x="6092" y="7497"/>
                  </a:cubicBezTo>
                  <a:cubicBezTo>
                    <a:pt x="6092" y="8198"/>
                    <a:pt x="6794" y="8788"/>
                    <a:pt x="7496" y="8788"/>
                  </a:cubicBezTo>
                  <a:cubicBezTo>
                    <a:pt x="8198" y="8788"/>
                    <a:pt x="8788" y="8198"/>
                    <a:pt x="8788" y="7497"/>
                  </a:cubicBezTo>
                  <a:cubicBezTo>
                    <a:pt x="8788" y="6795"/>
                    <a:pt x="8198" y="6205"/>
                    <a:pt x="7496" y="6205"/>
                  </a:cubicBezTo>
                  <a:lnTo>
                    <a:pt x="7159" y="6205"/>
                  </a:lnTo>
                  <a:lnTo>
                    <a:pt x="3397" y="2471"/>
                  </a:lnTo>
                  <a:lnTo>
                    <a:pt x="3510" y="1882"/>
                  </a:lnTo>
                  <a:lnTo>
                    <a:pt x="16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5345893" y="2816528"/>
              <a:ext cx="267788" cy="245145"/>
            </a:xfrm>
            <a:custGeom>
              <a:rect b="b" l="l" r="r" t="t"/>
              <a:pathLst>
                <a:path extrusionOk="0" h="13057" w="14263">
                  <a:moveTo>
                    <a:pt x="7140" y="0"/>
                  </a:moveTo>
                  <a:cubicBezTo>
                    <a:pt x="5997" y="0"/>
                    <a:pt x="4854" y="310"/>
                    <a:pt x="3846" y="929"/>
                  </a:cubicBezTo>
                  <a:lnTo>
                    <a:pt x="4913" y="1967"/>
                  </a:lnTo>
                  <a:cubicBezTo>
                    <a:pt x="5609" y="1625"/>
                    <a:pt x="6366" y="1455"/>
                    <a:pt x="7126" y="1455"/>
                  </a:cubicBezTo>
                  <a:cubicBezTo>
                    <a:pt x="8421" y="1455"/>
                    <a:pt x="9726" y="1949"/>
                    <a:pt x="10753" y="2922"/>
                  </a:cubicBezTo>
                  <a:cubicBezTo>
                    <a:pt x="12746" y="4887"/>
                    <a:pt x="12746" y="8172"/>
                    <a:pt x="10753" y="10165"/>
                  </a:cubicBezTo>
                  <a:cubicBezTo>
                    <a:pt x="9756" y="11162"/>
                    <a:pt x="8444" y="11660"/>
                    <a:pt x="7131" y="11660"/>
                  </a:cubicBezTo>
                  <a:cubicBezTo>
                    <a:pt x="5819" y="11660"/>
                    <a:pt x="4506" y="11162"/>
                    <a:pt x="3510" y="10165"/>
                  </a:cubicBezTo>
                  <a:cubicBezTo>
                    <a:pt x="1994" y="8537"/>
                    <a:pt x="1629" y="6291"/>
                    <a:pt x="2443" y="4326"/>
                  </a:cubicBezTo>
                  <a:lnTo>
                    <a:pt x="1404" y="3259"/>
                  </a:lnTo>
                  <a:lnTo>
                    <a:pt x="1404" y="3259"/>
                  </a:lnTo>
                  <a:cubicBezTo>
                    <a:pt x="0" y="5842"/>
                    <a:pt x="337" y="8986"/>
                    <a:pt x="2443" y="11204"/>
                  </a:cubicBezTo>
                  <a:cubicBezTo>
                    <a:pt x="3734" y="12439"/>
                    <a:pt x="5433" y="13057"/>
                    <a:pt x="7117" y="13057"/>
                  </a:cubicBezTo>
                  <a:cubicBezTo>
                    <a:pt x="8802" y="13057"/>
                    <a:pt x="10472" y="12439"/>
                    <a:pt x="11707" y="11204"/>
                  </a:cubicBezTo>
                  <a:cubicBezTo>
                    <a:pt x="14262" y="8649"/>
                    <a:pt x="14262" y="4438"/>
                    <a:pt x="11707" y="1967"/>
                  </a:cubicBezTo>
                  <a:cubicBezTo>
                    <a:pt x="10460" y="654"/>
                    <a:pt x="8800" y="0"/>
                    <a:pt x="7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3109910" y="2937269"/>
              <a:ext cx="507620" cy="19"/>
            </a:xfrm>
            <a:custGeom>
              <a:rect b="b" l="l" r="r" t="t"/>
              <a:pathLst>
                <a:path extrusionOk="0" fill="none" h="1" w="27037">
                  <a:moveTo>
                    <a:pt x="0" y="0"/>
                  </a:moveTo>
                  <a:lnTo>
                    <a:pt x="27036" y="0"/>
                  </a:lnTo>
                </a:path>
              </a:pathLst>
            </a:custGeom>
            <a:noFill/>
            <a:ln cap="flat" cmpd="sng" w="23150">
              <a:solidFill>
                <a:srgbClr val="8BA2D9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3085653" y="2892998"/>
              <a:ext cx="94908" cy="92260"/>
            </a:xfrm>
            <a:custGeom>
              <a:rect b="b" l="l" r="r" t="t"/>
              <a:pathLst>
                <a:path extrusionOk="0" h="4914" w="5055">
                  <a:moveTo>
                    <a:pt x="2472" y="0"/>
                  </a:moveTo>
                  <a:cubicBezTo>
                    <a:pt x="1180" y="0"/>
                    <a:pt x="1" y="1067"/>
                    <a:pt x="1" y="2471"/>
                  </a:cubicBezTo>
                  <a:cubicBezTo>
                    <a:pt x="1" y="3874"/>
                    <a:pt x="1180" y="4913"/>
                    <a:pt x="2472" y="4913"/>
                  </a:cubicBezTo>
                  <a:cubicBezTo>
                    <a:pt x="3875" y="4913"/>
                    <a:pt x="5054" y="3874"/>
                    <a:pt x="5054" y="2471"/>
                  </a:cubicBezTo>
                  <a:cubicBezTo>
                    <a:pt x="5054" y="1067"/>
                    <a:pt x="3875" y="0"/>
                    <a:pt x="2472" y="0"/>
                  </a:cubicBezTo>
                  <a:close/>
                </a:path>
              </a:pathLst>
            </a:custGeom>
            <a:solidFill>
              <a:srgbClr val="8BA2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3419850" y="2728530"/>
              <a:ext cx="445944" cy="445944"/>
            </a:xfrm>
            <a:custGeom>
              <a:rect b="b" l="l" r="r" t="t"/>
              <a:pathLst>
                <a:path extrusionOk="0" h="23752" w="23752">
                  <a:moveTo>
                    <a:pt x="11932" y="1"/>
                  </a:moveTo>
                  <a:cubicBezTo>
                    <a:pt x="5250" y="1"/>
                    <a:pt x="0" y="5251"/>
                    <a:pt x="0" y="11932"/>
                  </a:cubicBezTo>
                  <a:cubicBezTo>
                    <a:pt x="0" y="18474"/>
                    <a:pt x="5250" y="23752"/>
                    <a:pt x="11932" y="23752"/>
                  </a:cubicBezTo>
                  <a:cubicBezTo>
                    <a:pt x="18473" y="23752"/>
                    <a:pt x="23751" y="18474"/>
                    <a:pt x="23751" y="11932"/>
                  </a:cubicBezTo>
                  <a:cubicBezTo>
                    <a:pt x="23751" y="5251"/>
                    <a:pt x="18473" y="1"/>
                    <a:pt x="11932" y="1"/>
                  </a:cubicBezTo>
                  <a:close/>
                </a:path>
              </a:pathLst>
            </a:custGeom>
            <a:solidFill>
              <a:srgbClr val="8BA2D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035" name="Google Shape;1035;p34"/>
          <p:cNvSpPr/>
          <p:nvPr/>
        </p:nvSpPr>
        <p:spPr>
          <a:xfrm>
            <a:off x="2943338" y="3400578"/>
            <a:ext cx="160263" cy="160263"/>
          </a:xfrm>
          <a:custGeom>
            <a:rect b="b" l="l" r="r" t="t"/>
            <a:pathLst>
              <a:path extrusionOk="0" h="8536" w="8536">
                <a:moveTo>
                  <a:pt x="4324" y="1"/>
                </a:moveTo>
                <a:cubicBezTo>
                  <a:pt x="1854" y="1"/>
                  <a:pt x="1" y="1994"/>
                  <a:pt x="1" y="4325"/>
                </a:cubicBezTo>
                <a:cubicBezTo>
                  <a:pt x="1" y="6655"/>
                  <a:pt x="1854" y="8536"/>
                  <a:pt x="4324" y="8536"/>
                </a:cubicBezTo>
                <a:cubicBezTo>
                  <a:pt x="6654" y="8536"/>
                  <a:pt x="8535" y="6655"/>
                  <a:pt x="8535" y="4325"/>
                </a:cubicBezTo>
                <a:cubicBezTo>
                  <a:pt x="8535" y="1994"/>
                  <a:pt x="6654" y="1"/>
                  <a:pt x="43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6" name="Google Shape;1036;p34"/>
          <p:cNvGrpSpPr/>
          <p:nvPr/>
        </p:nvGrpSpPr>
        <p:grpSpPr>
          <a:xfrm>
            <a:off x="2976025" y="3386086"/>
            <a:ext cx="2627335" cy="579900"/>
            <a:chOff x="2976025" y="3386086"/>
            <a:chExt cx="2627335" cy="579900"/>
          </a:xfrm>
        </p:grpSpPr>
        <p:sp>
          <p:nvSpPr>
            <p:cNvPr id="1037" name="Google Shape;1037;p34"/>
            <p:cNvSpPr/>
            <p:nvPr/>
          </p:nvSpPr>
          <p:spPr>
            <a:xfrm>
              <a:off x="3582261" y="3386086"/>
              <a:ext cx="2021100" cy="579900"/>
            </a:xfrm>
            <a:prstGeom prst="roundRect">
              <a:avLst>
                <a:gd fmla="val 50000" name="adj"/>
              </a:avLst>
            </a:pr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3684255" y="3470553"/>
              <a:ext cx="1324200" cy="3999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5018549" y="3508121"/>
              <a:ext cx="19" cy="335772"/>
            </a:xfrm>
            <a:custGeom>
              <a:rect b="b" l="l" r="r" t="t"/>
              <a:pathLst>
                <a:path extrusionOk="0" fill="none" h="17884" w="1">
                  <a:moveTo>
                    <a:pt x="1" y="0"/>
                  </a:moveTo>
                  <a:lnTo>
                    <a:pt x="1" y="17884"/>
                  </a:lnTo>
                </a:path>
              </a:pathLst>
            </a:custGeom>
            <a:noFill/>
            <a:ln cap="flat" cmpd="sng" w="11925">
              <a:solidFill>
                <a:srgbClr val="FFFFFF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5198827" y="3556616"/>
              <a:ext cx="237203" cy="239325"/>
            </a:xfrm>
            <a:custGeom>
              <a:rect b="b" l="l" r="r" t="t"/>
              <a:pathLst>
                <a:path extrusionOk="0" h="12747" w="12634">
                  <a:moveTo>
                    <a:pt x="6317" y="2106"/>
                  </a:moveTo>
                  <a:cubicBezTo>
                    <a:pt x="6766" y="2106"/>
                    <a:pt x="6766" y="2106"/>
                    <a:pt x="6766" y="2555"/>
                  </a:cubicBezTo>
                  <a:cubicBezTo>
                    <a:pt x="6766" y="2920"/>
                    <a:pt x="6766" y="2920"/>
                    <a:pt x="7244" y="3032"/>
                  </a:cubicBezTo>
                  <a:cubicBezTo>
                    <a:pt x="7468" y="3032"/>
                    <a:pt x="7833" y="3145"/>
                    <a:pt x="8058" y="3257"/>
                  </a:cubicBezTo>
                  <a:cubicBezTo>
                    <a:pt x="8170" y="3369"/>
                    <a:pt x="8310" y="3509"/>
                    <a:pt x="8170" y="3622"/>
                  </a:cubicBezTo>
                  <a:cubicBezTo>
                    <a:pt x="8170" y="3846"/>
                    <a:pt x="8058" y="4071"/>
                    <a:pt x="8058" y="4324"/>
                  </a:cubicBezTo>
                  <a:cubicBezTo>
                    <a:pt x="7945" y="4436"/>
                    <a:pt x="7945" y="4548"/>
                    <a:pt x="7833" y="4548"/>
                  </a:cubicBezTo>
                  <a:cubicBezTo>
                    <a:pt x="7833" y="4548"/>
                    <a:pt x="7721" y="4548"/>
                    <a:pt x="7609" y="4436"/>
                  </a:cubicBezTo>
                  <a:cubicBezTo>
                    <a:pt x="7244" y="4324"/>
                    <a:pt x="6907" y="4211"/>
                    <a:pt x="6429" y="4211"/>
                  </a:cubicBezTo>
                  <a:lnTo>
                    <a:pt x="6317" y="4211"/>
                  </a:lnTo>
                  <a:cubicBezTo>
                    <a:pt x="6205" y="4211"/>
                    <a:pt x="6064" y="4211"/>
                    <a:pt x="5952" y="4324"/>
                  </a:cubicBezTo>
                  <a:cubicBezTo>
                    <a:pt x="5615" y="4436"/>
                    <a:pt x="5503" y="4913"/>
                    <a:pt x="5840" y="5138"/>
                  </a:cubicBezTo>
                  <a:cubicBezTo>
                    <a:pt x="5952" y="5250"/>
                    <a:pt x="6205" y="5362"/>
                    <a:pt x="6429" y="5475"/>
                  </a:cubicBezTo>
                  <a:cubicBezTo>
                    <a:pt x="6766" y="5615"/>
                    <a:pt x="7131" y="5840"/>
                    <a:pt x="7468" y="5952"/>
                  </a:cubicBezTo>
                  <a:cubicBezTo>
                    <a:pt x="8535" y="6542"/>
                    <a:pt x="8872" y="7945"/>
                    <a:pt x="8058" y="8872"/>
                  </a:cubicBezTo>
                  <a:cubicBezTo>
                    <a:pt x="7833" y="9237"/>
                    <a:pt x="7468" y="9461"/>
                    <a:pt x="7019" y="9574"/>
                  </a:cubicBezTo>
                  <a:cubicBezTo>
                    <a:pt x="6907" y="9574"/>
                    <a:pt x="6766" y="9686"/>
                    <a:pt x="6766" y="9826"/>
                  </a:cubicBezTo>
                  <a:lnTo>
                    <a:pt x="6766" y="10388"/>
                  </a:lnTo>
                  <a:cubicBezTo>
                    <a:pt x="6766" y="10640"/>
                    <a:pt x="6654" y="10640"/>
                    <a:pt x="6542" y="10753"/>
                  </a:cubicBezTo>
                  <a:lnTo>
                    <a:pt x="5952" y="10753"/>
                  </a:lnTo>
                  <a:cubicBezTo>
                    <a:pt x="5728" y="10640"/>
                    <a:pt x="5615" y="10640"/>
                    <a:pt x="5615" y="10388"/>
                  </a:cubicBezTo>
                  <a:lnTo>
                    <a:pt x="5615" y="10051"/>
                  </a:lnTo>
                  <a:cubicBezTo>
                    <a:pt x="5615" y="9686"/>
                    <a:pt x="5615" y="9686"/>
                    <a:pt x="5363" y="9686"/>
                  </a:cubicBezTo>
                  <a:cubicBezTo>
                    <a:pt x="5026" y="9574"/>
                    <a:pt x="4661" y="9461"/>
                    <a:pt x="4324" y="9349"/>
                  </a:cubicBezTo>
                  <a:cubicBezTo>
                    <a:pt x="3959" y="9237"/>
                    <a:pt x="3959" y="9124"/>
                    <a:pt x="4099" y="8872"/>
                  </a:cubicBezTo>
                  <a:cubicBezTo>
                    <a:pt x="4099" y="8647"/>
                    <a:pt x="4212" y="8423"/>
                    <a:pt x="4212" y="8282"/>
                  </a:cubicBezTo>
                  <a:cubicBezTo>
                    <a:pt x="4324" y="8058"/>
                    <a:pt x="4324" y="8058"/>
                    <a:pt x="4436" y="8058"/>
                  </a:cubicBezTo>
                  <a:lnTo>
                    <a:pt x="4548" y="8058"/>
                  </a:lnTo>
                  <a:cubicBezTo>
                    <a:pt x="5026" y="8282"/>
                    <a:pt x="5363" y="8423"/>
                    <a:pt x="5840" y="8423"/>
                  </a:cubicBezTo>
                  <a:lnTo>
                    <a:pt x="5952" y="8423"/>
                  </a:lnTo>
                  <a:cubicBezTo>
                    <a:pt x="6205" y="8423"/>
                    <a:pt x="6429" y="8423"/>
                    <a:pt x="6542" y="8282"/>
                  </a:cubicBezTo>
                  <a:cubicBezTo>
                    <a:pt x="7019" y="8170"/>
                    <a:pt x="7131" y="7580"/>
                    <a:pt x="6654" y="7243"/>
                  </a:cubicBezTo>
                  <a:cubicBezTo>
                    <a:pt x="6542" y="7131"/>
                    <a:pt x="6429" y="7131"/>
                    <a:pt x="6317" y="7019"/>
                  </a:cubicBezTo>
                  <a:cubicBezTo>
                    <a:pt x="5840" y="6878"/>
                    <a:pt x="5503" y="6654"/>
                    <a:pt x="5026" y="6429"/>
                  </a:cubicBezTo>
                  <a:cubicBezTo>
                    <a:pt x="4436" y="6064"/>
                    <a:pt x="4099" y="5615"/>
                    <a:pt x="4099" y="4773"/>
                  </a:cubicBezTo>
                  <a:cubicBezTo>
                    <a:pt x="4099" y="3959"/>
                    <a:pt x="4661" y="3369"/>
                    <a:pt x="5363" y="3145"/>
                  </a:cubicBezTo>
                  <a:cubicBezTo>
                    <a:pt x="5728" y="3032"/>
                    <a:pt x="5728" y="3032"/>
                    <a:pt x="5728" y="2667"/>
                  </a:cubicBezTo>
                  <a:lnTo>
                    <a:pt x="5728" y="2330"/>
                  </a:lnTo>
                  <a:cubicBezTo>
                    <a:pt x="5728" y="2106"/>
                    <a:pt x="5840" y="2106"/>
                    <a:pt x="6064" y="2106"/>
                  </a:cubicBezTo>
                  <a:close/>
                  <a:moveTo>
                    <a:pt x="6317" y="0"/>
                  </a:moveTo>
                  <a:cubicBezTo>
                    <a:pt x="2808" y="0"/>
                    <a:pt x="0" y="2920"/>
                    <a:pt x="0" y="6429"/>
                  </a:cubicBezTo>
                  <a:cubicBezTo>
                    <a:pt x="0" y="9826"/>
                    <a:pt x="2808" y="12746"/>
                    <a:pt x="6317" y="12746"/>
                  </a:cubicBezTo>
                  <a:cubicBezTo>
                    <a:pt x="9714" y="12746"/>
                    <a:pt x="12634" y="9826"/>
                    <a:pt x="12634" y="6429"/>
                  </a:cubicBezTo>
                  <a:cubicBezTo>
                    <a:pt x="12634" y="2920"/>
                    <a:pt x="9714" y="0"/>
                    <a:pt x="6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2998161" y="3466478"/>
              <a:ext cx="511844" cy="215068"/>
            </a:xfrm>
            <a:custGeom>
              <a:rect b="b" l="l" r="r" t="t"/>
              <a:pathLst>
                <a:path extrusionOk="0" fill="none" h="11455" w="27262">
                  <a:moveTo>
                    <a:pt x="1" y="0"/>
                  </a:moveTo>
                  <a:lnTo>
                    <a:pt x="27261" y="11455"/>
                  </a:lnTo>
                </a:path>
              </a:pathLst>
            </a:custGeom>
            <a:noFill/>
            <a:ln cap="flat" cmpd="sng" w="23150">
              <a:solidFill>
                <a:srgbClr val="A58FBF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2976025" y="3435368"/>
              <a:ext cx="94363" cy="92279"/>
            </a:xfrm>
            <a:custGeom>
              <a:rect b="b" l="l" r="r" t="t"/>
              <a:pathLst>
                <a:path extrusionOk="0" h="4915" w="5026">
                  <a:moveTo>
                    <a:pt x="2583" y="1"/>
                  </a:moveTo>
                  <a:cubicBezTo>
                    <a:pt x="1180" y="1"/>
                    <a:pt x="0" y="1068"/>
                    <a:pt x="0" y="2472"/>
                  </a:cubicBezTo>
                  <a:cubicBezTo>
                    <a:pt x="0" y="3763"/>
                    <a:pt x="1180" y="4914"/>
                    <a:pt x="2583" y="4914"/>
                  </a:cubicBezTo>
                  <a:cubicBezTo>
                    <a:pt x="3875" y="4914"/>
                    <a:pt x="5026" y="3763"/>
                    <a:pt x="5026" y="2472"/>
                  </a:cubicBezTo>
                  <a:cubicBezTo>
                    <a:pt x="5026" y="1068"/>
                    <a:pt x="3875" y="1"/>
                    <a:pt x="2583" y="1"/>
                  </a:cubicBezTo>
                  <a:close/>
                </a:path>
              </a:pathLst>
            </a:custGeom>
            <a:solidFill>
              <a:srgbClr val="A58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3259604" y="3474908"/>
              <a:ext cx="445418" cy="445944"/>
            </a:xfrm>
            <a:custGeom>
              <a:rect b="b" l="l" r="r" t="t"/>
              <a:pathLst>
                <a:path extrusionOk="0" h="23752" w="23724">
                  <a:moveTo>
                    <a:pt x="11932" y="1"/>
                  </a:moveTo>
                  <a:cubicBezTo>
                    <a:pt x="5251" y="1"/>
                    <a:pt x="1" y="5279"/>
                    <a:pt x="1" y="11820"/>
                  </a:cubicBezTo>
                  <a:cubicBezTo>
                    <a:pt x="1" y="18390"/>
                    <a:pt x="5251" y="23752"/>
                    <a:pt x="11932" y="23752"/>
                  </a:cubicBezTo>
                  <a:cubicBezTo>
                    <a:pt x="18474" y="23752"/>
                    <a:pt x="23724" y="18390"/>
                    <a:pt x="23724" y="11820"/>
                  </a:cubicBezTo>
                  <a:cubicBezTo>
                    <a:pt x="23724" y="5279"/>
                    <a:pt x="18474" y="1"/>
                    <a:pt x="11932" y="1"/>
                  </a:cubicBezTo>
                  <a:close/>
                </a:path>
              </a:pathLst>
            </a:custGeom>
            <a:solidFill>
              <a:srgbClr val="A58FB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044" name="Google Shape;1044;p34"/>
          <p:cNvSpPr/>
          <p:nvPr/>
        </p:nvSpPr>
        <p:spPr>
          <a:xfrm>
            <a:off x="2505841" y="3960371"/>
            <a:ext cx="158161" cy="160263"/>
          </a:xfrm>
          <a:custGeom>
            <a:rect b="b" l="l" r="r" t="t"/>
            <a:pathLst>
              <a:path extrusionOk="0" h="8536" w="8424">
                <a:moveTo>
                  <a:pt x="4212" y="0"/>
                </a:moveTo>
                <a:cubicBezTo>
                  <a:pt x="1882" y="0"/>
                  <a:pt x="1" y="1881"/>
                  <a:pt x="1" y="4212"/>
                </a:cubicBezTo>
                <a:cubicBezTo>
                  <a:pt x="1" y="6570"/>
                  <a:pt x="1882" y="8535"/>
                  <a:pt x="4212" y="8535"/>
                </a:cubicBezTo>
                <a:cubicBezTo>
                  <a:pt x="6570" y="8535"/>
                  <a:pt x="8423" y="6570"/>
                  <a:pt x="8423" y="4212"/>
                </a:cubicBezTo>
                <a:cubicBezTo>
                  <a:pt x="8423" y="1881"/>
                  <a:pt x="6570" y="0"/>
                  <a:pt x="42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5" name="Google Shape;1045;p34"/>
          <p:cNvGrpSpPr/>
          <p:nvPr/>
        </p:nvGrpSpPr>
        <p:grpSpPr>
          <a:xfrm>
            <a:off x="2539054" y="3993584"/>
            <a:ext cx="2493397" cy="716278"/>
            <a:chOff x="2539054" y="3993584"/>
            <a:chExt cx="2493397" cy="716278"/>
          </a:xfrm>
        </p:grpSpPr>
        <p:sp>
          <p:nvSpPr>
            <p:cNvPr id="1046" name="Google Shape;1046;p34"/>
            <p:cNvSpPr/>
            <p:nvPr/>
          </p:nvSpPr>
          <p:spPr>
            <a:xfrm>
              <a:off x="3011351" y="4129962"/>
              <a:ext cx="2021100" cy="579900"/>
            </a:xfrm>
            <a:prstGeom prst="roundRect">
              <a:avLst>
                <a:gd fmla="val 50000" name="adj"/>
              </a:avLst>
            </a:prstGeom>
            <a:solidFill>
              <a:srgbClr val="9E50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3113345" y="4191991"/>
              <a:ext cx="1324200" cy="3999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4445589" y="4252377"/>
              <a:ext cx="19" cy="338419"/>
            </a:xfrm>
            <a:custGeom>
              <a:rect b="b" l="l" r="r" t="t"/>
              <a:pathLst>
                <a:path extrusionOk="0" fill="none" h="18025" w="1">
                  <a:moveTo>
                    <a:pt x="1" y="1"/>
                  </a:moveTo>
                  <a:lnTo>
                    <a:pt x="1" y="18025"/>
                  </a:lnTo>
                </a:path>
              </a:pathLst>
            </a:custGeom>
            <a:noFill/>
            <a:ln cap="flat" cmpd="sng" w="11925">
              <a:solidFill>
                <a:srgbClr val="FFFFFF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4614265" y="4447937"/>
              <a:ext cx="42187" cy="79080"/>
            </a:xfrm>
            <a:custGeom>
              <a:rect b="b" l="l" r="r" t="t"/>
              <a:pathLst>
                <a:path extrusionOk="0" h="4212" w="2247">
                  <a:moveTo>
                    <a:pt x="2247" y="1"/>
                  </a:moveTo>
                  <a:lnTo>
                    <a:pt x="955" y="1292"/>
                  </a:lnTo>
                  <a:cubicBezTo>
                    <a:pt x="702" y="1517"/>
                    <a:pt x="366" y="1657"/>
                    <a:pt x="1" y="1769"/>
                  </a:cubicBezTo>
                  <a:lnTo>
                    <a:pt x="1" y="3987"/>
                  </a:lnTo>
                  <a:cubicBezTo>
                    <a:pt x="1" y="4099"/>
                    <a:pt x="141" y="4212"/>
                    <a:pt x="253" y="4212"/>
                  </a:cubicBezTo>
                  <a:lnTo>
                    <a:pt x="1994" y="4212"/>
                  </a:lnTo>
                  <a:cubicBezTo>
                    <a:pt x="2106" y="4212"/>
                    <a:pt x="2247" y="4099"/>
                    <a:pt x="2247" y="3987"/>
                  </a:cubicBezTo>
                  <a:lnTo>
                    <a:pt x="2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4671717" y="4447937"/>
              <a:ext cx="41662" cy="79080"/>
            </a:xfrm>
            <a:custGeom>
              <a:rect b="b" l="l" r="r" t="t"/>
              <a:pathLst>
                <a:path extrusionOk="0" h="4212" w="2219">
                  <a:moveTo>
                    <a:pt x="1" y="1"/>
                  </a:moveTo>
                  <a:lnTo>
                    <a:pt x="1" y="3987"/>
                  </a:lnTo>
                  <a:cubicBezTo>
                    <a:pt x="1" y="4099"/>
                    <a:pt x="113" y="4212"/>
                    <a:pt x="225" y="4212"/>
                  </a:cubicBezTo>
                  <a:lnTo>
                    <a:pt x="1994" y="4212"/>
                  </a:lnTo>
                  <a:cubicBezTo>
                    <a:pt x="2106" y="4212"/>
                    <a:pt x="2219" y="4099"/>
                    <a:pt x="2219" y="3987"/>
                  </a:cubicBezTo>
                  <a:lnTo>
                    <a:pt x="2219" y="1657"/>
                  </a:lnTo>
                  <a:cubicBezTo>
                    <a:pt x="1854" y="1657"/>
                    <a:pt x="1517" y="1404"/>
                    <a:pt x="1152" y="11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4730764" y="4432654"/>
              <a:ext cx="41643" cy="94363"/>
            </a:xfrm>
            <a:custGeom>
              <a:rect b="b" l="l" r="r" t="t"/>
              <a:pathLst>
                <a:path extrusionOk="0" h="5026" w="2218">
                  <a:moveTo>
                    <a:pt x="2218" y="0"/>
                  </a:moveTo>
                  <a:lnTo>
                    <a:pt x="253" y="1994"/>
                  </a:lnTo>
                  <a:cubicBezTo>
                    <a:pt x="112" y="2106"/>
                    <a:pt x="0" y="2106"/>
                    <a:pt x="0" y="2218"/>
                  </a:cubicBezTo>
                  <a:lnTo>
                    <a:pt x="0" y="4801"/>
                  </a:lnTo>
                  <a:cubicBezTo>
                    <a:pt x="0" y="4913"/>
                    <a:pt x="0" y="5026"/>
                    <a:pt x="253" y="5026"/>
                  </a:cubicBezTo>
                  <a:lnTo>
                    <a:pt x="1881" y="5026"/>
                  </a:lnTo>
                  <a:cubicBezTo>
                    <a:pt x="2106" y="5026"/>
                    <a:pt x="2218" y="4913"/>
                    <a:pt x="2218" y="4801"/>
                  </a:cubicBezTo>
                  <a:lnTo>
                    <a:pt x="2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4788216" y="4377831"/>
              <a:ext cx="41662" cy="149186"/>
            </a:xfrm>
            <a:custGeom>
              <a:rect b="b" l="l" r="r" t="t"/>
              <a:pathLst>
                <a:path extrusionOk="0" h="7946" w="2219">
                  <a:moveTo>
                    <a:pt x="2106" y="1"/>
                  </a:moveTo>
                  <a:lnTo>
                    <a:pt x="0" y="2106"/>
                  </a:lnTo>
                  <a:lnTo>
                    <a:pt x="0" y="7721"/>
                  </a:lnTo>
                  <a:cubicBezTo>
                    <a:pt x="0" y="7833"/>
                    <a:pt x="112" y="7946"/>
                    <a:pt x="225" y="7946"/>
                  </a:cubicBezTo>
                  <a:lnTo>
                    <a:pt x="1965" y="7946"/>
                  </a:lnTo>
                  <a:cubicBezTo>
                    <a:pt x="2106" y="7946"/>
                    <a:pt x="2218" y="7833"/>
                    <a:pt x="2218" y="7721"/>
                  </a:cubicBezTo>
                  <a:lnTo>
                    <a:pt x="2218" y="113"/>
                  </a:lnTo>
                  <a:cubicBezTo>
                    <a:pt x="2218" y="113"/>
                    <a:pt x="2106" y="113"/>
                    <a:pt x="2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4594758" y="4307726"/>
              <a:ext cx="261461" cy="158161"/>
            </a:xfrm>
            <a:custGeom>
              <a:rect b="b" l="l" r="r" t="t"/>
              <a:pathLst>
                <a:path extrusionOk="0" h="8424" w="13926">
                  <a:moveTo>
                    <a:pt x="13336" y="1"/>
                  </a:moveTo>
                  <a:cubicBezTo>
                    <a:pt x="12522" y="1"/>
                    <a:pt x="11708" y="1"/>
                    <a:pt x="11006" y="113"/>
                  </a:cubicBezTo>
                  <a:cubicBezTo>
                    <a:pt x="10866" y="113"/>
                    <a:pt x="10641" y="113"/>
                    <a:pt x="10529" y="225"/>
                  </a:cubicBezTo>
                  <a:lnTo>
                    <a:pt x="10529" y="338"/>
                  </a:lnTo>
                  <a:cubicBezTo>
                    <a:pt x="10416" y="562"/>
                    <a:pt x="10529" y="703"/>
                    <a:pt x="10641" y="815"/>
                  </a:cubicBezTo>
                  <a:lnTo>
                    <a:pt x="10753" y="1039"/>
                  </a:lnTo>
                  <a:cubicBezTo>
                    <a:pt x="11006" y="1152"/>
                    <a:pt x="11118" y="1264"/>
                    <a:pt x="11231" y="1517"/>
                  </a:cubicBezTo>
                  <a:lnTo>
                    <a:pt x="6318" y="6317"/>
                  </a:lnTo>
                  <a:lnTo>
                    <a:pt x="4212" y="4072"/>
                  </a:lnTo>
                  <a:cubicBezTo>
                    <a:pt x="4100" y="3959"/>
                    <a:pt x="3847" y="3959"/>
                    <a:pt x="3622" y="3959"/>
                  </a:cubicBezTo>
                  <a:cubicBezTo>
                    <a:pt x="3510" y="3959"/>
                    <a:pt x="3286" y="3959"/>
                    <a:pt x="3145" y="4072"/>
                  </a:cubicBezTo>
                  <a:lnTo>
                    <a:pt x="225" y="7019"/>
                  </a:lnTo>
                  <a:cubicBezTo>
                    <a:pt x="1" y="7356"/>
                    <a:pt x="1" y="7721"/>
                    <a:pt x="225" y="8058"/>
                  </a:cubicBezTo>
                  <a:lnTo>
                    <a:pt x="338" y="8170"/>
                  </a:lnTo>
                  <a:cubicBezTo>
                    <a:pt x="590" y="8283"/>
                    <a:pt x="703" y="8423"/>
                    <a:pt x="927" y="8423"/>
                  </a:cubicBezTo>
                  <a:cubicBezTo>
                    <a:pt x="1040" y="8423"/>
                    <a:pt x="1292" y="8283"/>
                    <a:pt x="1405" y="8170"/>
                  </a:cubicBezTo>
                  <a:lnTo>
                    <a:pt x="3622" y="5840"/>
                  </a:lnTo>
                  <a:lnTo>
                    <a:pt x="5840" y="8058"/>
                  </a:lnTo>
                  <a:cubicBezTo>
                    <a:pt x="5953" y="8170"/>
                    <a:pt x="6205" y="8283"/>
                    <a:pt x="6318" y="8283"/>
                  </a:cubicBezTo>
                  <a:cubicBezTo>
                    <a:pt x="6542" y="8283"/>
                    <a:pt x="6654" y="8170"/>
                    <a:pt x="6907" y="8058"/>
                  </a:cubicBezTo>
                  <a:lnTo>
                    <a:pt x="12410" y="2555"/>
                  </a:lnTo>
                  <a:lnTo>
                    <a:pt x="12971" y="3145"/>
                  </a:lnTo>
                  <a:cubicBezTo>
                    <a:pt x="13112" y="3257"/>
                    <a:pt x="13112" y="3370"/>
                    <a:pt x="13336" y="3370"/>
                  </a:cubicBezTo>
                  <a:cubicBezTo>
                    <a:pt x="13336" y="3370"/>
                    <a:pt x="13449" y="3370"/>
                    <a:pt x="13449" y="3257"/>
                  </a:cubicBezTo>
                  <a:lnTo>
                    <a:pt x="13561" y="3257"/>
                  </a:lnTo>
                  <a:cubicBezTo>
                    <a:pt x="13673" y="3145"/>
                    <a:pt x="13814" y="2920"/>
                    <a:pt x="13814" y="2808"/>
                  </a:cubicBezTo>
                  <a:lnTo>
                    <a:pt x="13814" y="1264"/>
                  </a:lnTo>
                  <a:lnTo>
                    <a:pt x="13926" y="450"/>
                  </a:lnTo>
                  <a:cubicBezTo>
                    <a:pt x="13926" y="338"/>
                    <a:pt x="13814" y="225"/>
                    <a:pt x="13814" y="113"/>
                  </a:cubicBezTo>
                  <a:cubicBezTo>
                    <a:pt x="13673" y="1"/>
                    <a:pt x="13561" y="1"/>
                    <a:pt x="13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2574370" y="4017822"/>
              <a:ext cx="307328" cy="399570"/>
            </a:xfrm>
            <a:custGeom>
              <a:rect b="b" l="l" r="r" t="t"/>
              <a:pathLst>
                <a:path extrusionOk="0" fill="none" h="21282" w="16369">
                  <a:moveTo>
                    <a:pt x="0" y="1"/>
                  </a:moveTo>
                  <a:lnTo>
                    <a:pt x="16368" y="21281"/>
                  </a:lnTo>
                </a:path>
              </a:pathLst>
            </a:custGeom>
            <a:noFill/>
            <a:ln cap="flat" cmpd="sng" w="23150">
              <a:solidFill>
                <a:srgbClr val="CE85DA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2539054" y="3993584"/>
              <a:ext cx="92260" cy="92260"/>
            </a:xfrm>
            <a:custGeom>
              <a:rect b="b" l="l" r="r" t="t"/>
              <a:pathLst>
                <a:path extrusionOk="0" h="4914" w="4914">
                  <a:moveTo>
                    <a:pt x="2443" y="0"/>
                  </a:moveTo>
                  <a:cubicBezTo>
                    <a:pt x="1039" y="0"/>
                    <a:pt x="0" y="1151"/>
                    <a:pt x="0" y="2443"/>
                  </a:cubicBezTo>
                  <a:cubicBezTo>
                    <a:pt x="0" y="3846"/>
                    <a:pt x="1039" y="4913"/>
                    <a:pt x="2443" y="4913"/>
                  </a:cubicBezTo>
                  <a:cubicBezTo>
                    <a:pt x="3847" y="4913"/>
                    <a:pt x="4914" y="3846"/>
                    <a:pt x="4914" y="2443"/>
                  </a:cubicBezTo>
                  <a:cubicBezTo>
                    <a:pt x="4914" y="1151"/>
                    <a:pt x="3847" y="0"/>
                    <a:pt x="2443" y="0"/>
                  </a:cubicBezTo>
                  <a:close/>
                </a:path>
              </a:pathLst>
            </a:custGeom>
            <a:solidFill>
              <a:srgbClr val="CE85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2686119" y="4219709"/>
              <a:ext cx="445944" cy="448047"/>
            </a:xfrm>
            <a:custGeom>
              <a:rect b="b" l="l" r="r" t="t"/>
              <a:pathLst>
                <a:path extrusionOk="0" h="23864" w="23752">
                  <a:moveTo>
                    <a:pt x="11932" y="0"/>
                  </a:moveTo>
                  <a:cubicBezTo>
                    <a:pt x="5391" y="0"/>
                    <a:pt x="0" y="5391"/>
                    <a:pt x="0" y="11932"/>
                  </a:cubicBezTo>
                  <a:cubicBezTo>
                    <a:pt x="0" y="18473"/>
                    <a:pt x="5391" y="23864"/>
                    <a:pt x="11932" y="23864"/>
                  </a:cubicBezTo>
                  <a:cubicBezTo>
                    <a:pt x="18473" y="23864"/>
                    <a:pt x="23752" y="18473"/>
                    <a:pt x="23752" y="11932"/>
                  </a:cubicBezTo>
                  <a:cubicBezTo>
                    <a:pt x="23752" y="5391"/>
                    <a:pt x="18473" y="0"/>
                    <a:pt x="11932" y="0"/>
                  </a:cubicBezTo>
                  <a:close/>
                </a:path>
              </a:pathLst>
            </a:custGeom>
            <a:solidFill>
              <a:srgbClr val="CE85DA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057" name="Google Shape;1057;p34"/>
          <p:cNvSpPr txBox="1"/>
          <p:nvPr/>
        </p:nvSpPr>
        <p:spPr>
          <a:xfrm>
            <a:off x="6235332" y="3380986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8" name="Google Shape;1058;p34"/>
          <p:cNvSpPr txBox="1"/>
          <p:nvPr/>
        </p:nvSpPr>
        <p:spPr>
          <a:xfrm>
            <a:off x="6235332" y="1157564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9" name="Google Shape;1059;p34"/>
          <p:cNvSpPr txBox="1"/>
          <p:nvPr/>
        </p:nvSpPr>
        <p:spPr>
          <a:xfrm>
            <a:off x="6235332" y="2638976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made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0" name="Google Shape;1060;p34"/>
          <p:cNvSpPr txBox="1"/>
          <p:nvPr/>
        </p:nvSpPr>
        <p:spPr>
          <a:xfrm>
            <a:off x="6235332" y="1897303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giant and the fourth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1" name="Google Shape;1061;p34"/>
          <p:cNvSpPr txBox="1"/>
          <p:nvPr/>
        </p:nvSpPr>
        <p:spPr>
          <a:xfrm>
            <a:off x="6235332" y="4120703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62" name="Google Shape;1062;p34"/>
          <p:cNvGrpSpPr/>
          <p:nvPr/>
        </p:nvGrpSpPr>
        <p:grpSpPr>
          <a:xfrm>
            <a:off x="2541157" y="1162664"/>
            <a:ext cx="2491294" cy="722534"/>
            <a:chOff x="2541157" y="1162664"/>
            <a:chExt cx="2491294" cy="722534"/>
          </a:xfrm>
        </p:grpSpPr>
        <p:sp>
          <p:nvSpPr>
            <p:cNvPr id="1063" name="Google Shape;1063;p34"/>
            <p:cNvSpPr/>
            <p:nvPr/>
          </p:nvSpPr>
          <p:spPr>
            <a:xfrm>
              <a:off x="3011351" y="1162664"/>
              <a:ext cx="2021100" cy="579900"/>
            </a:xfrm>
            <a:prstGeom prst="roundRect">
              <a:avLst>
                <a:gd fmla="val 50000" name="adj"/>
              </a:avLst>
            </a:pr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4" name="Google Shape;1064;p34"/>
            <p:cNvGrpSpPr/>
            <p:nvPr/>
          </p:nvGrpSpPr>
          <p:grpSpPr>
            <a:xfrm>
              <a:off x="4640625" y="1324860"/>
              <a:ext cx="171322" cy="241953"/>
              <a:chOff x="4640625" y="1324860"/>
              <a:chExt cx="171322" cy="241953"/>
            </a:xfrm>
          </p:grpSpPr>
          <p:sp>
            <p:nvSpPr>
              <p:cNvPr id="1065" name="Google Shape;1065;p34"/>
              <p:cNvSpPr/>
              <p:nvPr/>
            </p:nvSpPr>
            <p:spPr>
              <a:xfrm>
                <a:off x="4687000" y="1529375"/>
                <a:ext cx="79099" cy="37437"/>
              </a:xfrm>
              <a:custGeom>
                <a:rect b="b" l="l" r="r" t="t"/>
                <a:pathLst>
                  <a:path extrusionOk="0" h="1994" w="4213">
                    <a:moveTo>
                      <a:pt x="1" y="1"/>
                    </a:moveTo>
                    <a:lnTo>
                      <a:pt x="1" y="590"/>
                    </a:lnTo>
                    <a:cubicBezTo>
                      <a:pt x="1" y="815"/>
                      <a:pt x="113" y="1292"/>
                      <a:pt x="927" y="1517"/>
                    </a:cubicBezTo>
                    <a:cubicBezTo>
                      <a:pt x="1040" y="1629"/>
                      <a:pt x="1180" y="1741"/>
                      <a:pt x="1405" y="1854"/>
                    </a:cubicBezTo>
                    <a:cubicBezTo>
                      <a:pt x="1405" y="1994"/>
                      <a:pt x="1517" y="1994"/>
                      <a:pt x="1629" y="1994"/>
                    </a:cubicBezTo>
                    <a:lnTo>
                      <a:pt x="2584" y="1994"/>
                    </a:lnTo>
                    <a:cubicBezTo>
                      <a:pt x="2696" y="1994"/>
                      <a:pt x="2808" y="1994"/>
                      <a:pt x="2808" y="1854"/>
                    </a:cubicBezTo>
                    <a:cubicBezTo>
                      <a:pt x="3033" y="1741"/>
                      <a:pt x="3145" y="1629"/>
                      <a:pt x="3286" y="1517"/>
                    </a:cubicBezTo>
                    <a:cubicBezTo>
                      <a:pt x="4100" y="1292"/>
                      <a:pt x="4212" y="815"/>
                      <a:pt x="4212" y="590"/>
                    </a:cubicBezTo>
                    <a:lnTo>
                      <a:pt x="421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4"/>
              <p:cNvSpPr/>
              <p:nvPr/>
            </p:nvSpPr>
            <p:spPr>
              <a:xfrm>
                <a:off x="4680147" y="1454520"/>
                <a:ext cx="19" cy="19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4"/>
              <p:cNvSpPr/>
              <p:nvPr/>
            </p:nvSpPr>
            <p:spPr>
              <a:xfrm>
                <a:off x="4640625" y="1324860"/>
                <a:ext cx="171322" cy="186624"/>
              </a:xfrm>
              <a:custGeom>
                <a:rect b="b" l="l" r="r" t="t"/>
                <a:pathLst>
                  <a:path extrusionOk="0" h="9940" w="9125">
                    <a:moveTo>
                      <a:pt x="4576" y="1994"/>
                    </a:moveTo>
                    <a:cubicBezTo>
                      <a:pt x="5054" y="1994"/>
                      <a:pt x="5278" y="2219"/>
                      <a:pt x="5278" y="2696"/>
                    </a:cubicBezTo>
                    <a:lnTo>
                      <a:pt x="5278" y="3763"/>
                    </a:lnTo>
                    <a:lnTo>
                      <a:pt x="5278" y="4100"/>
                    </a:lnTo>
                    <a:lnTo>
                      <a:pt x="4913" y="6205"/>
                    </a:lnTo>
                    <a:cubicBezTo>
                      <a:pt x="4913" y="6430"/>
                      <a:pt x="4801" y="6430"/>
                      <a:pt x="4576" y="6430"/>
                    </a:cubicBezTo>
                    <a:cubicBezTo>
                      <a:pt x="4352" y="6430"/>
                      <a:pt x="4211" y="6430"/>
                      <a:pt x="4211" y="6205"/>
                    </a:cubicBezTo>
                    <a:lnTo>
                      <a:pt x="3875" y="4100"/>
                    </a:lnTo>
                    <a:lnTo>
                      <a:pt x="3875" y="3763"/>
                    </a:lnTo>
                    <a:lnTo>
                      <a:pt x="3875" y="2696"/>
                    </a:lnTo>
                    <a:cubicBezTo>
                      <a:pt x="3875" y="2219"/>
                      <a:pt x="4099" y="1994"/>
                      <a:pt x="4576" y="1994"/>
                    </a:cubicBezTo>
                    <a:close/>
                    <a:moveTo>
                      <a:pt x="4576" y="7019"/>
                    </a:moveTo>
                    <a:cubicBezTo>
                      <a:pt x="4913" y="7019"/>
                      <a:pt x="5278" y="7384"/>
                      <a:pt x="5278" y="7721"/>
                    </a:cubicBezTo>
                    <a:cubicBezTo>
                      <a:pt x="5278" y="8198"/>
                      <a:pt x="4913" y="8423"/>
                      <a:pt x="4576" y="8423"/>
                    </a:cubicBezTo>
                    <a:cubicBezTo>
                      <a:pt x="4211" y="8423"/>
                      <a:pt x="3875" y="8198"/>
                      <a:pt x="3875" y="7721"/>
                    </a:cubicBezTo>
                    <a:cubicBezTo>
                      <a:pt x="3875" y="7384"/>
                      <a:pt x="4211" y="7019"/>
                      <a:pt x="4576" y="7019"/>
                    </a:cubicBezTo>
                    <a:close/>
                    <a:moveTo>
                      <a:pt x="4576" y="1"/>
                    </a:moveTo>
                    <a:cubicBezTo>
                      <a:pt x="2106" y="1"/>
                      <a:pt x="0" y="1994"/>
                      <a:pt x="0" y="4324"/>
                    </a:cubicBezTo>
                    <a:cubicBezTo>
                      <a:pt x="0" y="5981"/>
                      <a:pt x="702" y="6907"/>
                      <a:pt x="1179" y="7497"/>
                    </a:cubicBezTo>
                    <a:cubicBezTo>
                      <a:pt x="1404" y="7974"/>
                      <a:pt x="1657" y="8198"/>
                      <a:pt x="1657" y="8423"/>
                    </a:cubicBezTo>
                    <a:cubicBezTo>
                      <a:pt x="1657" y="8900"/>
                      <a:pt x="1769" y="9378"/>
                      <a:pt x="2106" y="9714"/>
                    </a:cubicBezTo>
                    <a:cubicBezTo>
                      <a:pt x="2359" y="9827"/>
                      <a:pt x="2471" y="9939"/>
                      <a:pt x="2695" y="9939"/>
                    </a:cubicBezTo>
                    <a:lnTo>
                      <a:pt x="6457" y="9939"/>
                    </a:lnTo>
                    <a:cubicBezTo>
                      <a:pt x="6682" y="9939"/>
                      <a:pt x="6794" y="9827"/>
                      <a:pt x="7019" y="9714"/>
                    </a:cubicBezTo>
                    <a:cubicBezTo>
                      <a:pt x="7384" y="9378"/>
                      <a:pt x="7496" y="8900"/>
                      <a:pt x="7496" y="8423"/>
                    </a:cubicBezTo>
                    <a:cubicBezTo>
                      <a:pt x="7496" y="8198"/>
                      <a:pt x="7721" y="7974"/>
                      <a:pt x="7973" y="7497"/>
                    </a:cubicBezTo>
                    <a:cubicBezTo>
                      <a:pt x="8423" y="6907"/>
                      <a:pt x="9125" y="5981"/>
                      <a:pt x="9125" y="4324"/>
                    </a:cubicBezTo>
                    <a:cubicBezTo>
                      <a:pt x="9125" y="1994"/>
                      <a:pt x="7019" y="1"/>
                      <a:pt x="45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8" name="Google Shape;1068;p34"/>
            <p:cNvSpPr/>
            <p:nvPr/>
          </p:nvSpPr>
          <p:spPr>
            <a:xfrm>
              <a:off x="2591755" y="1467700"/>
              <a:ext cx="289942" cy="375857"/>
            </a:xfrm>
            <a:custGeom>
              <a:rect b="b" l="l" r="r" t="t"/>
              <a:pathLst>
                <a:path extrusionOk="0" fill="none" h="20019" w="15443">
                  <a:moveTo>
                    <a:pt x="1" y="20018"/>
                  </a:moveTo>
                  <a:lnTo>
                    <a:pt x="15442" y="1"/>
                  </a:lnTo>
                </a:path>
              </a:pathLst>
            </a:custGeom>
            <a:noFill/>
            <a:ln cap="flat" cmpd="sng" w="23150">
              <a:solidFill>
                <a:srgbClr val="77EAD7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2541157" y="1792919"/>
              <a:ext cx="92260" cy="92279"/>
            </a:xfrm>
            <a:custGeom>
              <a:rect b="b" l="l" r="r" t="t"/>
              <a:pathLst>
                <a:path extrusionOk="0" h="4915" w="4914">
                  <a:moveTo>
                    <a:pt x="2471" y="1"/>
                  </a:moveTo>
                  <a:cubicBezTo>
                    <a:pt x="1068" y="1"/>
                    <a:pt x="1" y="1040"/>
                    <a:pt x="1" y="2443"/>
                  </a:cubicBezTo>
                  <a:cubicBezTo>
                    <a:pt x="1" y="3847"/>
                    <a:pt x="1068" y="4914"/>
                    <a:pt x="2471" y="4914"/>
                  </a:cubicBezTo>
                  <a:cubicBezTo>
                    <a:pt x="3735" y="4914"/>
                    <a:pt x="4914" y="3847"/>
                    <a:pt x="4914" y="2443"/>
                  </a:cubicBezTo>
                  <a:cubicBezTo>
                    <a:pt x="4914" y="1040"/>
                    <a:pt x="3735" y="1"/>
                    <a:pt x="2471" y="1"/>
                  </a:cubicBezTo>
                  <a:close/>
                </a:path>
              </a:pathLst>
            </a:custGeom>
            <a:solidFill>
              <a:srgbClr val="77E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2686119" y="1237369"/>
              <a:ext cx="445944" cy="445418"/>
            </a:xfrm>
            <a:custGeom>
              <a:rect b="b" l="l" r="r" t="t"/>
              <a:pathLst>
                <a:path extrusionOk="0" h="23724" w="23752">
                  <a:moveTo>
                    <a:pt x="11932" y="0"/>
                  </a:moveTo>
                  <a:cubicBezTo>
                    <a:pt x="5391" y="0"/>
                    <a:pt x="0" y="5250"/>
                    <a:pt x="0" y="11792"/>
                  </a:cubicBezTo>
                  <a:cubicBezTo>
                    <a:pt x="0" y="18473"/>
                    <a:pt x="5391" y="23723"/>
                    <a:pt x="11932" y="23723"/>
                  </a:cubicBezTo>
                  <a:cubicBezTo>
                    <a:pt x="18473" y="23723"/>
                    <a:pt x="23752" y="18473"/>
                    <a:pt x="23752" y="11792"/>
                  </a:cubicBezTo>
                  <a:cubicBezTo>
                    <a:pt x="23752" y="5250"/>
                    <a:pt x="18473" y="0"/>
                    <a:pt x="11932" y="0"/>
                  </a:cubicBezTo>
                  <a:close/>
                </a:path>
              </a:pathLst>
            </a:custGeom>
            <a:solidFill>
              <a:srgbClr val="77EAD7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4436634" y="1256857"/>
              <a:ext cx="19" cy="338419"/>
            </a:xfrm>
            <a:custGeom>
              <a:rect b="b" l="l" r="r" t="t"/>
              <a:pathLst>
                <a:path extrusionOk="0" fill="none" h="18025" w="1">
                  <a:moveTo>
                    <a:pt x="0" y="1"/>
                  </a:moveTo>
                  <a:lnTo>
                    <a:pt x="0" y="18025"/>
                  </a:lnTo>
                </a:path>
              </a:pathLst>
            </a:custGeom>
            <a:noFill/>
            <a:ln cap="flat" cmpd="sng" w="11925">
              <a:solidFill>
                <a:srgbClr val="FFFFFF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3113345" y="1240448"/>
              <a:ext cx="1324200" cy="3999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Infographics</a:t>
            </a:r>
            <a:endParaRPr/>
          </a:p>
        </p:txBody>
      </p:sp>
      <p:grpSp>
        <p:nvGrpSpPr>
          <p:cNvPr id="66" name="Google Shape;66;p17"/>
          <p:cNvGrpSpPr/>
          <p:nvPr/>
        </p:nvGrpSpPr>
        <p:grpSpPr>
          <a:xfrm>
            <a:off x="710263" y="1427550"/>
            <a:ext cx="2265000" cy="1206571"/>
            <a:chOff x="710263" y="1427550"/>
            <a:chExt cx="2265000" cy="1206571"/>
          </a:xfrm>
        </p:grpSpPr>
        <p:sp>
          <p:nvSpPr>
            <p:cNvPr id="67" name="Google Shape;67;p17"/>
            <p:cNvSpPr txBox="1"/>
            <p:nvPr/>
          </p:nvSpPr>
          <p:spPr>
            <a:xfrm>
              <a:off x="710263" y="1752384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Risk &amp; Issues</a:t>
              </a:r>
              <a:endParaRPr sz="1700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8" name="Google Shape;68;p17"/>
            <p:cNvSpPr txBox="1"/>
            <p:nvPr/>
          </p:nvSpPr>
          <p:spPr>
            <a:xfrm>
              <a:off x="710263" y="2099221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" name="Google Shape;69;p17"/>
            <p:cNvSpPr txBox="1"/>
            <p:nvPr/>
          </p:nvSpPr>
          <p:spPr>
            <a:xfrm>
              <a:off x="710263" y="1427550"/>
              <a:ext cx="571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400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" name="Google Shape;70;p17"/>
          <p:cNvGrpSpPr/>
          <p:nvPr/>
        </p:nvGrpSpPr>
        <p:grpSpPr>
          <a:xfrm>
            <a:off x="6170038" y="1427550"/>
            <a:ext cx="2265000" cy="1206571"/>
            <a:chOff x="6170038" y="1427550"/>
            <a:chExt cx="2265000" cy="1206571"/>
          </a:xfrm>
        </p:grpSpPr>
        <p:sp>
          <p:nvSpPr>
            <p:cNvPr id="71" name="Google Shape;71;p17"/>
            <p:cNvSpPr txBox="1"/>
            <p:nvPr/>
          </p:nvSpPr>
          <p:spPr>
            <a:xfrm>
              <a:off x="6170038" y="2099221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Google Shape;72;p17"/>
            <p:cNvSpPr txBox="1"/>
            <p:nvPr/>
          </p:nvSpPr>
          <p:spPr>
            <a:xfrm>
              <a:off x="6170038" y="1752384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Spring process</a:t>
              </a:r>
              <a:endParaRPr sz="170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" name="Google Shape;73;p17"/>
            <p:cNvSpPr txBox="1"/>
            <p:nvPr/>
          </p:nvSpPr>
          <p:spPr>
            <a:xfrm>
              <a:off x="7863538" y="1427550"/>
              <a:ext cx="571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40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4" name="Google Shape;74;p17"/>
          <p:cNvGrpSpPr/>
          <p:nvPr/>
        </p:nvGrpSpPr>
        <p:grpSpPr>
          <a:xfrm>
            <a:off x="6168713" y="3017630"/>
            <a:ext cx="2266325" cy="1207218"/>
            <a:chOff x="6168713" y="3017630"/>
            <a:chExt cx="2266325" cy="1207218"/>
          </a:xfrm>
        </p:grpSpPr>
        <p:sp>
          <p:nvSpPr>
            <p:cNvPr id="75" name="Google Shape;75;p17"/>
            <p:cNvSpPr txBox="1"/>
            <p:nvPr/>
          </p:nvSpPr>
          <p:spPr>
            <a:xfrm>
              <a:off x="6168713" y="3343105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Spring burn down</a:t>
              </a:r>
              <a:endParaRPr sz="1700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6" name="Google Shape;76;p17"/>
            <p:cNvSpPr txBox="1"/>
            <p:nvPr/>
          </p:nvSpPr>
          <p:spPr>
            <a:xfrm>
              <a:off x="6168713" y="3689948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7"/>
            <p:cNvSpPr txBox="1"/>
            <p:nvPr/>
          </p:nvSpPr>
          <p:spPr>
            <a:xfrm>
              <a:off x="7863538" y="3017630"/>
              <a:ext cx="571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400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8" name="Google Shape;78;p17"/>
          <p:cNvGrpSpPr/>
          <p:nvPr/>
        </p:nvGrpSpPr>
        <p:grpSpPr>
          <a:xfrm>
            <a:off x="710263" y="3018225"/>
            <a:ext cx="2265000" cy="1206619"/>
            <a:chOff x="710263" y="3018225"/>
            <a:chExt cx="2265000" cy="1206619"/>
          </a:xfrm>
        </p:grpSpPr>
        <p:sp>
          <p:nvSpPr>
            <p:cNvPr id="79" name="Google Shape;79;p17"/>
            <p:cNvSpPr txBox="1"/>
            <p:nvPr/>
          </p:nvSpPr>
          <p:spPr>
            <a:xfrm>
              <a:off x="710263" y="334310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burn up</a:t>
              </a:r>
              <a:endParaRPr sz="170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0" name="Google Shape;80;p17"/>
            <p:cNvSpPr txBox="1"/>
            <p:nvPr/>
          </p:nvSpPr>
          <p:spPr>
            <a:xfrm>
              <a:off x="710263" y="3689944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p17"/>
            <p:cNvSpPr txBox="1"/>
            <p:nvPr/>
          </p:nvSpPr>
          <p:spPr>
            <a:xfrm>
              <a:off x="710263" y="3018225"/>
              <a:ext cx="571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40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2" name="Google Shape;82;p17"/>
          <p:cNvGrpSpPr/>
          <p:nvPr/>
        </p:nvGrpSpPr>
        <p:grpSpPr>
          <a:xfrm>
            <a:off x="2861480" y="1268672"/>
            <a:ext cx="3421041" cy="3423768"/>
            <a:chOff x="2861480" y="1268672"/>
            <a:chExt cx="3421041" cy="3423768"/>
          </a:xfrm>
        </p:grpSpPr>
        <p:sp>
          <p:nvSpPr>
            <p:cNvPr id="83" name="Google Shape;83;p17"/>
            <p:cNvSpPr/>
            <p:nvPr/>
          </p:nvSpPr>
          <p:spPr>
            <a:xfrm>
              <a:off x="3879750" y="2288306"/>
              <a:ext cx="1384500" cy="1384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 rot="-2670300">
              <a:off x="3440440" y="2663155"/>
              <a:ext cx="863850" cy="2005335"/>
            </a:xfrm>
            <a:custGeom>
              <a:rect b="b" l="l" r="r" t="t"/>
              <a:pathLst>
                <a:path extrusionOk="0" h="35768" w="15408">
                  <a:moveTo>
                    <a:pt x="7327" y="0"/>
                  </a:moveTo>
                  <a:cubicBezTo>
                    <a:pt x="2762" y="4679"/>
                    <a:pt x="0" y="10956"/>
                    <a:pt x="0" y="17895"/>
                  </a:cubicBezTo>
                  <a:cubicBezTo>
                    <a:pt x="0" y="24834"/>
                    <a:pt x="2762" y="31202"/>
                    <a:pt x="7327" y="35767"/>
                  </a:cubicBezTo>
                  <a:lnTo>
                    <a:pt x="15407" y="27687"/>
                  </a:lnTo>
                  <a:cubicBezTo>
                    <a:pt x="12919" y="25222"/>
                    <a:pt x="11413" y="21684"/>
                    <a:pt x="11413" y="17895"/>
                  </a:cubicBezTo>
                  <a:cubicBezTo>
                    <a:pt x="11413" y="14083"/>
                    <a:pt x="12919" y="10660"/>
                    <a:pt x="15407" y="8103"/>
                  </a:cubicBezTo>
                  <a:lnTo>
                    <a:pt x="7327" y="0"/>
                  </a:lnTo>
                  <a:close/>
                </a:path>
              </a:pathLst>
            </a:custGeom>
            <a:solidFill>
              <a:srgbClr val="79629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 rot="-2670300">
              <a:off x="2882797" y="1847181"/>
              <a:ext cx="2004045" cy="863850"/>
            </a:xfrm>
            <a:custGeom>
              <a:rect b="b" l="l" r="r" t="t"/>
              <a:pathLst>
                <a:path extrusionOk="0" h="15408" w="35745">
                  <a:moveTo>
                    <a:pt x="17872" y="0"/>
                  </a:moveTo>
                  <a:cubicBezTo>
                    <a:pt x="10934" y="0"/>
                    <a:pt x="4565" y="2739"/>
                    <a:pt x="0" y="7304"/>
                  </a:cubicBezTo>
                  <a:lnTo>
                    <a:pt x="8080" y="15407"/>
                  </a:lnTo>
                  <a:cubicBezTo>
                    <a:pt x="10637" y="12919"/>
                    <a:pt x="14061" y="11413"/>
                    <a:pt x="17872" y="11413"/>
                  </a:cubicBezTo>
                  <a:cubicBezTo>
                    <a:pt x="21684" y="11413"/>
                    <a:pt x="25108" y="12919"/>
                    <a:pt x="27665" y="15407"/>
                  </a:cubicBezTo>
                  <a:lnTo>
                    <a:pt x="35745" y="7304"/>
                  </a:lnTo>
                  <a:cubicBezTo>
                    <a:pt x="31180" y="2739"/>
                    <a:pt x="24811" y="0"/>
                    <a:pt x="17872" y="0"/>
                  </a:cubicBezTo>
                  <a:close/>
                </a:path>
              </a:pathLst>
            </a:custGeom>
            <a:solidFill>
              <a:srgbClr val="03C2A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 rot="-2670300">
              <a:off x="4839709" y="1287936"/>
              <a:ext cx="863850" cy="2005335"/>
            </a:xfrm>
            <a:custGeom>
              <a:rect b="b" l="l" r="r" t="t"/>
              <a:pathLst>
                <a:path extrusionOk="0" h="35768" w="15408">
                  <a:moveTo>
                    <a:pt x="8081" y="0"/>
                  </a:moveTo>
                  <a:lnTo>
                    <a:pt x="1" y="8103"/>
                  </a:lnTo>
                  <a:cubicBezTo>
                    <a:pt x="2466" y="10660"/>
                    <a:pt x="3995" y="14083"/>
                    <a:pt x="3995" y="17895"/>
                  </a:cubicBezTo>
                  <a:cubicBezTo>
                    <a:pt x="3995" y="21684"/>
                    <a:pt x="2466" y="25222"/>
                    <a:pt x="1" y="27687"/>
                  </a:cubicBezTo>
                  <a:lnTo>
                    <a:pt x="8081" y="35767"/>
                  </a:lnTo>
                  <a:cubicBezTo>
                    <a:pt x="12646" y="31202"/>
                    <a:pt x="15408" y="24834"/>
                    <a:pt x="15408" y="17895"/>
                  </a:cubicBezTo>
                  <a:cubicBezTo>
                    <a:pt x="15408" y="10956"/>
                    <a:pt x="12646" y="4679"/>
                    <a:pt x="8081" y="0"/>
                  </a:cubicBezTo>
                  <a:close/>
                </a:path>
              </a:pathLst>
            </a:custGeom>
            <a:solidFill>
              <a:srgbClr val="2B8597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 rot="-2670300">
              <a:off x="4259800" y="3245711"/>
              <a:ext cx="2004045" cy="868952"/>
            </a:xfrm>
            <a:custGeom>
              <a:rect b="b" l="l" r="r" t="t"/>
              <a:pathLst>
                <a:path extrusionOk="0" h="15499" w="35745">
                  <a:moveTo>
                    <a:pt x="8080" y="0"/>
                  </a:moveTo>
                  <a:lnTo>
                    <a:pt x="0" y="8080"/>
                  </a:lnTo>
                  <a:cubicBezTo>
                    <a:pt x="4565" y="12645"/>
                    <a:pt x="10934" y="15499"/>
                    <a:pt x="17872" y="15499"/>
                  </a:cubicBezTo>
                  <a:cubicBezTo>
                    <a:pt x="24811" y="15499"/>
                    <a:pt x="31180" y="12645"/>
                    <a:pt x="35745" y="8080"/>
                  </a:cubicBezTo>
                  <a:lnTo>
                    <a:pt x="27665" y="0"/>
                  </a:lnTo>
                  <a:cubicBezTo>
                    <a:pt x="25108" y="2465"/>
                    <a:pt x="21684" y="3995"/>
                    <a:pt x="17872" y="3995"/>
                  </a:cubicBezTo>
                  <a:cubicBezTo>
                    <a:pt x="14061" y="3995"/>
                    <a:pt x="10637" y="2465"/>
                    <a:pt x="8080" y="0"/>
                  </a:cubicBezTo>
                  <a:close/>
                </a:path>
              </a:pathLst>
            </a:custGeom>
            <a:solidFill>
              <a:srgbClr val="4F67A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" name="Google Shape;88;p17"/>
            <p:cNvGrpSpPr/>
            <p:nvPr/>
          </p:nvGrpSpPr>
          <p:grpSpPr>
            <a:xfrm flipH="1">
              <a:off x="3627784" y="3570276"/>
              <a:ext cx="362322" cy="359753"/>
              <a:chOff x="890400" y="4399350"/>
              <a:chExt cx="486600" cy="483150"/>
            </a:xfrm>
          </p:grpSpPr>
          <p:sp>
            <p:nvSpPr>
              <p:cNvPr id="89" name="Google Shape;89;p17"/>
              <p:cNvSpPr/>
              <p:nvPr/>
            </p:nvSpPr>
            <p:spPr>
              <a:xfrm>
                <a:off x="1125300" y="4503075"/>
                <a:ext cx="153800" cy="141650"/>
              </a:xfrm>
              <a:custGeom>
                <a:rect b="b" l="l" r="r" t="t"/>
                <a:pathLst>
                  <a:path extrusionOk="0" h="5666" w="6152">
                    <a:moveTo>
                      <a:pt x="3044" y="1140"/>
                    </a:moveTo>
                    <a:cubicBezTo>
                      <a:pt x="3263" y="1140"/>
                      <a:pt x="3484" y="1182"/>
                      <a:pt x="3694" y="1269"/>
                    </a:cubicBezTo>
                    <a:cubicBezTo>
                      <a:pt x="4328" y="1532"/>
                      <a:pt x="4741" y="2151"/>
                      <a:pt x="4741" y="2836"/>
                    </a:cubicBezTo>
                    <a:cubicBezTo>
                      <a:pt x="4741" y="3525"/>
                      <a:pt x="4328" y="4144"/>
                      <a:pt x="3694" y="4406"/>
                    </a:cubicBezTo>
                    <a:cubicBezTo>
                      <a:pt x="3484" y="4493"/>
                      <a:pt x="3263" y="4536"/>
                      <a:pt x="3044" y="4536"/>
                    </a:cubicBezTo>
                    <a:cubicBezTo>
                      <a:pt x="2602" y="4536"/>
                      <a:pt x="2168" y="4363"/>
                      <a:pt x="1843" y="4038"/>
                    </a:cubicBezTo>
                    <a:cubicBezTo>
                      <a:pt x="1178" y="3377"/>
                      <a:pt x="1178" y="2299"/>
                      <a:pt x="1843" y="1638"/>
                    </a:cubicBezTo>
                    <a:cubicBezTo>
                      <a:pt x="2168" y="1312"/>
                      <a:pt x="2602" y="1140"/>
                      <a:pt x="3044" y="1140"/>
                    </a:cubicBezTo>
                    <a:close/>
                    <a:moveTo>
                      <a:pt x="3043" y="0"/>
                    </a:moveTo>
                    <a:cubicBezTo>
                      <a:pt x="2680" y="0"/>
                      <a:pt x="2313" y="70"/>
                      <a:pt x="1961" y="215"/>
                    </a:cubicBezTo>
                    <a:cubicBezTo>
                      <a:pt x="710" y="732"/>
                      <a:pt x="1" y="2060"/>
                      <a:pt x="264" y="3386"/>
                    </a:cubicBezTo>
                    <a:cubicBezTo>
                      <a:pt x="529" y="4709"/>
                      <a:pt x="1688" y="5666"/>
                      <a:pt x="3038" y="5666"/>
                    </a:cubicBezTo>
                    <a:cubicBezTo>
                      <a:pt x="3040" y="5666"/>
                      <a:pt x="3042" y="5666"/>
                      <a:pt x="3045" y="5666"/>
                    </a:cubicBezTo>
                    <a:cubicBezTo>
                      <a:pt x="3048" y="5666"/>
                      <a:pt x="3052" y="5666"/>
                      <a:pt x="3056" y="5666"/>
                    </a:cubicBezTo>
                    <a:cubicBezTo>
                      <a:pt x="3801" y="5666"/>
                      <a:pt x="4518" y="5367"/>
                      <a:pt x="5046" y="4838"/>
                    </a:cubicBezTo>
                    <a:cubicBezTo>
                      <a:pt x="6004" y="3884"/>
                      <a:pt x="6152" y="2386"/>
                      <a:pt x="5400" y="1260"/>
                    </a:cubicBezTo>
                    <a:cubicBezTo>
                      <a:pt x="4862" y="453"/>
                      <a:pt x="3967" y="0"/>
                      <a:pt x="30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0" name="Google Shape;90;p17"/>
              <p:cNvSpPr/>
              <p:nvPr/>
            </p:nvSpPr>
            <p:spPr>
              <a:xfrm>
                <a:off x="890400" y="4399350"/>
                <a:ext cx="486600" cy="483150"/>
              </a:xfrm>
              <a:custGeom>
                <a:rect b="b" l="l" r="r" t="t"/>
                <a:pathLst>
                  <a:path extrusionOk="0" h="19326" w="19464">
                    <a:moveTo>
                      <a:pt x="17908" y="1131"/>
                    </a:moveTo>
                    <a:cubicBezTo>
                      <a:pt x="18031" y="1131"/>
                      <a:pt x="18157" y="1132"/>
                      <a:pt x="18283" y="1134"/>
                    </a:cubicBezTo>
                    <a:cubicBezTo>
                      <a:pt x="18301" y="2369"/>
                      <a:pt x="18232" y="3465"/>
                      <a:pt x="18057" y="4449"/>
                    </a:cubicBezTo>
                    <a:cubicBezTo>
                      <a:pt x="16453" y="4223"/>
                      <a:pt x="15191" y="2960"/>
                      <a:pt x="14968" y="1357"/>
                    </a:cubicBezTo>
                    <a:cubicBezTo>
                      <a:pt x="15851" y="1203"/>
                      <a:pt x="16825" y="1131"/>
                      <a:pt x="17908" y="1131"/>
                    </a:cubicBezTo>
                    <a:close/>
                    <a:moveTo>
                      <a:pt x="6462" y="6683"/>
                    </a:moveTo>
                    <a:lnTo>
                      <a:pt x="6462" y="6686"/>
                    </a:lnTo>
                    <a:cubicBezTo>
                      <a:pt x="6003" y="7471"/>
                      <a:pt x="5574" y="8281"/>
                      <a:pt x="5173" y="9066"/>
                    </a:cubicBezTo>
                    <a:lnTo>
                      <a:pt x="2712" y="8839"/>
                    </a:lnTo>
                    <a:cubicBezTo>
                      <a:pt x="3545" y="7571"/>
                      <a:pt x="4952" y="6756"/>
                      <a:pt x="6462" y="6683"/>
                    </a:cubicBezTo>
                    <a:close/>
                    <a:moveTo>
                      <a:pt x="13863" y="1608"/>
                    </a:moveTo>
                    <a:cubicBezTo>
                      <a:pt x="14195" y="3637"/>
                      <a:pt x="15783" y="5225"/>
                      <a:pt x="17809" y="5557"/>
                    </a:cubicBezTo>
                    <a:cubicBezTo>
                      <a:pt x="17347" y="7209"/>
                      <a:pt x="16532" y="8534"/>
                      <a:pt x="15303" y="9718"/>
                    </a:cubicBezTo>
                    <a:cubicBezTo>
                      <a:pt x="13932" y="11043"/>
                      <a:pt x="11825" y="12218"/>
                      <a:pt x="9868" y="13221"/>
                    </a:cubicBezTo>
                    <a:lnTo>
                      <a:pt x="6196" y="9552"/>
                    </a:lnTo>
                    <a:cubicBezTo>
                      <a:pt x="7199" y="7592"/>
                      <a:pt x="8376" y="5485"/>
                      <a:pt x="9699" y="4114"/>
                    </a:cubicBezTo>
                    <a:cubicBezTo>
                      <a:pt x="10886" y="2885"/>
                      <a:pt x="12208" y="2073"/>
                      <a:pt x="13863" y="1608"/>
                    </a:cubicBezTo>
                    <a:close/>
                    <a:moveTo>
                      <a:pt x="5659" y="10612"/>
                    </a:moveTo>
                    <a:lnTo>
                      <a:pt x="8805" y="13758"/>
                    </a:lnTo>
                    <a:lnTo>
                      <a:pt x="8503" y="13909"/>
                    </a:lnTo>
                    <a:cubicBezTo>
                      <a:pt x="8237" y="14039"/>
                      <a:pt x="7984" y="14169"/>
                      <a:pt x="7736" y="14292"/>
                    </a:cubicBezTo>
                    <a:lnTo>
                      <a:pt x="5124" y="11681"/>
                    </a:lnTo>
                    <a:cubicBezTo>
                      <a:pt x="5248" y="11433"/>
                      <a:pt x="5378" y="11179"/>
                      <a:pt x="5508" y="10914"/>
                    </a:cubicBezTo>
                    <a:lnTo>
                      <a:pt x="5659" y="10612"/>
                    </a:lnTo>
                    <a:close/>
                    <a:moveTo>
                      <a:pt x="12658" y="13000"/>
                    </a:moveTo>
                    <a:lnTo>
                      <a:pt x="12658" y="13000"/>
                    </a:lnTo>
                    <a:cubicBezTo>
                      <a:pt x="12567" y="14483"/>
                      <a:pt x="11782" y="15835"/>
                      <a:pt x="10538" y="16651"/>
                    </a:cubicBezTo>
                    <a:lnTo>
                      <a:pt x="10348" y="14247"/>
                    </a:lnTo>
                    <a:cubicBezTo>
                      <a:pt x="11109" y="13858"/>
                      <a:pt x="11894" y="13441"/>
                      <a:pt x="12658" y="13000"/>
                    </a:cubicBezTo>
                    <a:close/>
                    <a:moveTo>
                      <a:pt x="4596" y="12756"/>
                    </a:moveTo>
                    <a:lnTo>
                      <a:pt x="5233" y="13393"/>
                    </a:lnTo>
                    <a:lnTo>
                      <a:pt x="4034" y="14594"/>
                    </a:lnTo>
                    <a:cubicBezTo>
                      <a:pt x="3814" y="14815"/>
                      <a:pt x="3811" y="15174"/>
                      <a:pt x="4034" y="15395"/>
                    </a:cubicBezTo>
                    <a:cubicBezTo>
                      <a:pt x="4145" y="15505"/>
                      <a:pt x="4290" y="15560"/>
                      <a:pt x="4434" y="15560"/>
                    </a:cubicBezTo>
                    <a:cubicBezTo>
                      <a:pt x="4579" y="15560"/>
                      <a:pt x="4724" y="15505"/>
                      <a:pt x="4835" y="15395"/>
                    </a:cubicBezTo>
                    <a:lnTo>
                      <a:pt x="6036" y="14193"/>
                    </a:lnTo>
                    <a:lnTo>
                      <a:pt x="6673" y="14833"/>
                    </a:lnTo>
                    <a:cubicBezTo>
                      <a:pt x="6528" y="15192"/>
                      <a:pt x="6311" y="15521"/>
                      <a:pt x="6036" y="15796"/>
                    </a:cubicBezTo>
                    <a:cubicBezTo>
                      <a:pt x="5387" y="16445"/>
                      <a:pt x="3110" y="17327"/>
                      <a:pt x="1555" y="17864"/>
                    </a:cubicBezTo>
                    <a:cubicBezTo>
                      <a:pt x="2096" y="16312"/>
                      <a:pt x="2984" y="14042"/>
                      <a:pt x="3633" y="13393"/>
                    </a:cubicBezTo>
                    <a:cubicBezTo>
                      <a:pt x="3908" y="13115"/>
                      <a:pt x="4234" y="12900"/>
                      <a:pt x="4596" y="12756"/>
                    </a:cubicBezTo>
                    <a:close/>
                    <a:moveTo>
                      <a:pt x="17939" y="0"/>
                    </a:moveTo>
                    <a:cubicBezTo>
                      <a:pt x="16582" y="0"/>
                      <a:pt x="15371" y="113"/>
                      <a:pt x="14282" y="349"/>
                    </a:cubicBezTo>
                    <a:cubicBezTo>
                      <a:pt x="14258" y="352"/>
                      <a:pt x="14234" y="358"/>
                      <a:pt x="14213" y="364"/>
                    </a:cubicBezTo>
                    <a:cubicBezTo>
                      <a:pt x="12057" y="841"/>
                      <a:pt x="10360" y="1801"/>
                      <a:pt x="8887" y="3329"/>
                    </a:cubicBezTo>
                    <a:cubicBezTo>
                      <a:pt x="8277" y="3960"/>
                      <a:pt x="7703" y="4724"/>
                      <a:pt x="7166" y="5548"/>
                    </a:cubicBezTo>
                    <a:lnTo>
                      <a:pt x="6676" y="5548"/>
                    </a:lnTo>
                    <a:cubicBezTo>
                      <a:pt x="5583" y="5548"/>
                      <a:pt x="4511" y="5856"/>
                      <a:pt x="3584" y="6436"/>
                    </a:cubicBezTo>
                    <a:cubicBezTo>
                      <a:pt x="2658" y="7016"/>
                      <a:pt x="1909" y="7837"/>
                      <a:pt x="1420" y="8815"/>
                    </a:cubicBezTo>
                    <a:lnTo>
                      <a:pt x="1284" y="9084"/>
                    </a:lnTo>
                    <a:cubicBezTo>
                      <a:pt x="1096" y="9458"/>
                      <a:pt x="1368" y="9902"/>
                      <a:pt x="1791" y="9905"/>
                    </a:cubicBezTo>
                    <a:lnTo>
                      <a:pt x="1948" y="9905"/>
                    </a:lnTo>
                    <a:lnTo>
                      <a:pt x="4623" y="10153"/>
                    </a:lnTo>
                    <a:cubicBezTo>
                      <a:pt x="4581" y="10237"/>
                      <a:pt x="4539" y="10322"/>
                      <a:pt x="4496" y="10409"/>
                    </a:cubicBezTo>
                    <a:cubicBezTo>
                      <a:pt x="4297" y="10802"/>
                      <a:pt x="4113" y="11176"/>
                      <a:pt x="3929" y="11533"/>
                    </a:cubicBezTo>
                    <a:cubicBezTo>
                      <a:pt x="3880" y="11626"/>
                      <a:pt x="3859" y="11732"/>
                      <a:pt x="3868" y="11838"/>
                    </a:cubicBezTo>
                    <a:cubicBezTo>
                      <a:pt x="3485" y="12031"/>
                      <a:pt x="3135" y="12287"/>
                      <a:pt x="2833" y="12592"/>
                    </a:cubicBezTo>
                    <a:cubicBezTo>
                      <a:pt x="1664" y="13761"/>
                      <a:pt x="275" y="18097"/>
                      <a:pt x="121" y="18586"/>
                    </a:cubicBezTo>
                    <a:cubicBezTo>
                      <a:pt x="1" y="18966"/>
                      <a:pt x="294" y="19325"/>
                      <a:pt x="657" y="19325"/>
                    </a:cubicBezTo>
                    <a:cubicBezTo>
                      <a:pt x="713" y="19325"/>
                      <a:pt x="770" y="19317"/>
                      <a:pt x="828" y="19299"/>
                    </a:cubicBezTo>
                    <a:cubicBezTo>
                      <a:pt x="1320" y="19145"/>
                      <a:pt x="5665" y="17765"/>
                      <a:pt x="6836" y="16593"/>
                    </a:cubicBezTo>
                    <a:cubicBezTo>
                      <a:pt x="7144" y="16288"/>
                      <a:pt x="7398" y="15935"/>
                      <a:pt x="7594" y="15549"/>
                    </a:cubicBezTo>
                    <a:lnTo>
                      <a:pt x="7628" y="15549"/>
                    </a:lnTo>
                    <a:cubicBezTo>
                      <a:pt x="7715" y="15549"/>
                      <a:pt x="7806" y="15527"/>
                      <a:pt x="7884" y="15485"/>
                    </a:cubicBezTo>
                    <a:cubicBezTo>
                      <a:pt x="8240" y="15304"/>
                      <a:pt x="8615" y="15117"/>
                      <a:pt x="9010" y="14920"/>
                    </a:cubicBezTo>
                    <a:lnTo>
                      <a:pt x="9255" y="14797"/>
                    </a:lnTo>
                    <a:lnTo>
                      <a:pt x="9463" y="17418"/>
                    </a:lnTo>
                    <a:lnTo>
                      <a:pt x="9463" y="17578"/>
                    </a:lnTo>
                    <a:cubicBezTo>
                      <a:pt x="9463" y="17906"/>
                      <a:pt x="9732" y="18144"/>
                      <a:pt x="10028" y="18144"/>
                    </a:cubicBezTo>
                    <a:cubicBezTo>
                      <a:pt x="10113" y="18144"/>
                      <a:pt x="10201" y="18124"/>
                      <a:pt x="10285" y="18082"/>
                    </a:cubicBezTo>
                    <a:lnTo>
                      <a:pt x="10553" y="17946"/>
                    </a:lnTo>
                    <a:cubicBezTo>
                      <a:pt x="12543" y="16950"/>
                      <a:pt x="13802" y="14914"/>
                      <a:pt x="13799" y="12689"/>
                    </a:cubicBezTo>
                    <a:lnTo>
                      <a:pt x="13799" y="12303"/>
                    </a:lnTo>
                    <a:cubicBezTo>
                      <a:pt x="14654" y="11750"/>
                      <a:pt x="15442" y="11161"/>
                      <a:pt x="16091" y="10536"/>
                    </a:cubicBezTo>
                    <a:cubicBezTo>
                      <a:pt x="17619" y="9060"/>
                      <a:pt x="18582" y="7366"/>
                      <a:pt x="19059" y="5207"/>
                    </a:cubicBezTo>
                    <a:cubicBezTo>
                      <a:pt x="19065" y="5186"/>
                      <a:pt x="19068" y="5165"/>
                      <a:pt x="19071" y="5140"/>
                    </a:cubicBezTo>
                    <a:cubicBezTo>
                      <a:pt x="19361" y="3809"/>
                      <a:pt x="19464" y="2302"/>
                      <a:pt x="19403" y="563"/>
                    </a:cubicBezTo>
                    <a:cubicBezTo>
                      <a:pt x="19394" y="264"/>
                      <a:pt x="19156" y="25"/>
                      <a:pt x="18857" y="16"/>
                    </a:cubicBezTo>
                    <a:cubicBezTo>
                      <a:pt x="18544" y="6"/>
                      <a:pt x="18238" y="0"/>
                      <a:pt x="179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1" name="Google Shape;91;p17"/>
              <p:cNvSpPr/>
              <p:nvPr/>
            </p:nvSpPr>
            <p:spPr>
              <a:xfrm>
                <a:off x="1106975" y="4639875"/>
                <a:ext cx="28325" cy="28325"/>
              </a:xfrm>
              <a:custGeom>
                <a:rect b="b" l="l" r="r" t="t"/>
                <a:pathLst>
                  <a:path extrusionOk="0" h="1133" w="1133">
                    <a:moveTo>
                      <a:pt x="565" y="0"/>
                    </a:moveTo>
                    <a:cubicBezTo>
                      <a:pt x="254" y="0"/>
                      <a:pt x="0" y="254"/>
                      <a:pt x="0" y="568"/>
                    </a:cubicBezTo>
                    <a:cubicBezTo>
                      <a:pt x="0" y="879"/>
                      <a:pt x="254" y="1133"/>
                      <a:pt x="565" y="1133"/>
                    </a:cubicBezTo>
                    <a:cubicBezTo>
                      <a:pt x="879" y="1133"/>
                      <a:pt x="1132" y="879"/>
                      <a:pt x="1132" y="568"/>
                    </a:cubicBezTo>
                    <a:cubicBezTo>
                      <a:pt x="1132" y="254"/>
                      <a:pt x="879" y="0"/>
                      <a:pt x="5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92" name="Google Shape;92;p17"/>
            <p:cNvGrpSpPr/>
            <p:nvPr/>
          </p:nvGrpSpPr>
          <p:grpSpPr>
            <a:xfrm>
              <a:off x="5159732" y="3585850"/>
              <a:ext cx="358714" cy="344179"/>
              <a:chOff x="-62890750" y="2296300"/>
              <a:chExt cx="330825" cy="317450"/>
            </a:xfrm>
          </p:grpSpPr>
          <p:sp>
            <p:nvSpPr>
              <p:cNvPr id="93" name="Google Shape;93;p17"/>
              <p:cNvSpPr/>
              <p:nvPr/>
            </p:nvSpPr>
            <p:spPr>
              <a:xfrm>
                <a:off x="-62890750" y="2296300"/>
                <a:ext cx="313500" cy="195375"/>
              </a:xfrm>
              <a:custGeom>
                <a:rect b="b" l="l" r="r" t="t"/>
                <a:pathLst>
                  <a:path extrusionOk="0" h="7815" w="12540">
                    <a:moveTo>
                      <a:pt x="11437" y="2080"/>
                    </a:moveTo>
                    <a:lnTo>
                      <a:pt x="11658" y="2931"/>
                    </a:lnTo>
                    <a:lnTo>
                      <a:pt x="10776" y="2742"/>
                    </a:lnTo>
                    <a:lnTo>
                      <a:pt x="11437" y="2080"/>
                    </a:lnTo>
                    <a:close/>
                    <a:moveTo>
                      <a:pt x="6617" y="1"/>
                    </a:moveTo>
                    <a:cubicBezTo>
                      <a:pt x="4916" y="1"/>
                      <a:pt x="3340" y="662"/>
                      <a:pt x="2112" y="1828"/>
                    </a:cubicBezTo>
                    <a:cubicBezTo>
                      <a:pt x="663" y="3277"/>
                      <a:pt x="1" y="5420"/>
                      <a:pt x="379" y="7467"/>
                    </a:cubicBezTo>
                    <a:cubicBezTo>
                      <a:pt x="442" y="7656"/>
                      <a:pt x="568" y="7814"/>
                      <a:pt x="789" y="7814"/>
                    </a:cubicBezTo>
                    <a:lnTo>
                      <a:pt x="852" y="7814"/>
                    </a:lnTo>
                    <a:cubicBezTo>
                      <a:pt x="1104" y="7783"/>
                      <a:pt x="1198" y="7562"/>
                      <a:pt x="1167" y="7341"/>
                    </a:cubicBezTo>
                    <a:cubicBezTo>
                      <a:pt x="852" y="5577"/>
                      <a:pt x="1419" y="3718"/>
                      <a:pt x="2710" y="2458"/>
                    </a:cubicBezTo>
                    <a:cubicBezTo>
                      <a:pt x="3719" y="1450"/>
                      <a:pt x="5136" y="851"/>
                      <a:pt x="6617" y="851"/>
                    </a:cubicBezTo>
                    <a:cubicBezTo>
                      <a:pt x="7940" y="851"/>
                      <a:pt x="9200" y="1324"/>
                      <a:pt x="10177" y="2206"/>
                    </a:cubicBezTo>
                    <a:lnTo>
                      <a:pt x="9610" y="2773"/>
                    </a:lnTo>
                    <a:cubicBezTo>
                      <a:pt x="9484" y="2899"/>
                      <a:pt x="9452" y="3057"/>
                      <a:pt x="9484" y="3183"/>
                    </a:cubicBezTo>
                    <a:cubicBezTo>
                      <a:pt x="9515" y="3340"/>
                      <a:pt x="9641" y="3403"/>
                      <a:pt x="9799" y="3466"/>
                    </a:cubicBezTo>
                    <a:lnTo>
                      <a:pt x="12036" y="3939"/>
                    </a:lnTo>
                    <a:lnTo>
                      <a:pt x="12130" y="3939"/>
                    </a:lnTo>
                    <a:cubicBezTo>
                      <a:pt x="12225" y="3939"/>
                      <a:pt x="12319" y="3876"/>
                      <a:pt x="12382" y="3813"/>
                    </a:cubicBezTo>
                    <a:cubicBezTo>
                      <a:pt x="12508" y="3687"/>
                      <a:pt x="12540" y="3561"/>
                      <a:pt x="12508" y="3403"/>
                    </a:cubicBezTo>
                    <a:lnTo>
                      <a:pt x="12036" y="1167"/>
                    </a:lnTo>
                    <a:cubicBezTo>
                      <a:pt x="12004" y="1009"/>
                      <a:pt x="11878" y="883"/>
                      <a:pt x="11752" y="851"/>
                    </a:cubicBezTo>
                    <a:cubicBezTo>
                      <a:pt x="11715" y="844"/>
                      <a:pt x="11678" y="840"/>
                      <a:pt x="11642" y="840"/>
                    </a:cubicBezTo>
                    <a:cubicBezTo>
                      <a:pt x="11526" y="840"/>
                      <a:pt x="11422" y="881"/>
                      <a:pt x="11374" y="977"/>
                    </a:cubicBezTo>
                    <a:lnTo>
                      <a:pt x="10776" y="1576"/>
                    </a:lnTo>
                    <a:cubicBezTo>
                      <a:pt x="9641" y="536"/>
                      <a:pt x="8129" y="1"/>
                      <a:pt x="66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7"/>
              <p:cNvSpPr/>
              <p:nvPr/>
            </p:nvSpPr>
            <p:spPr>
              <a:xfrm>
                <a:off x="-62874975" y="2417475"/>
                <a:ext cx="315050" cy="196275"/>
              </a:xfrm>
              <a:custGeom>
                <a:rect b="b" l="l" r="r" t="t"/>
                <a:pathLst>
                  <a:path extrusionOk="0" h="7851" w="12602">
                    <a:moveTo>
                      <a:pt x="977" y="4857"/>
                    </a:moveTo>
                    <a:lnTo>
                      <a:pt x="1827" y="5078"/>
                    </a:lnTo>
                    <a:lnTo>
                      <a:pt x="1166" y="5739"/>
                    </a:lnTo>
                    <a:lnTo>
                      <a:pt x="977" y="4857"/>
                    </a:lnTo>
                    <a:close/>
                    <a:moveTo>
                      <a:pt x="11779" y="1"/>
                    </a:moveTo>
                    <a:cubicBezTo>
                      <a:pt x="11759" y="1"/>
                      <a:pt x="11739" y="2"/>
                      <a:pt x="11720" y="6"/>
                    </a:cubicBezTo>
                    <a:cubicBezTo>
                      <a:pt x="11499" y="69"/>
                      <a:pt x="11373" y="289"/>
                      <a:pt x="11405" y="478"/>
                    </a:cubicBezTo>
                    <a:cubicBezTo>
                      <a:pt x="11720" y="2274"/>
                      <a:pt x="11184" y="4101"/>
                      <a:pt x="9861" y="5361"/>
                    </a:cubicBezTo>
                    <a:cubicBezTo>
                      <a:pt x="8853" y="6401"/>
                      <a:pt x="7435" y="7000"/>
                      <a:pt x="5986" y="7000"/>
                    </a:cubicBezTo>
                    <a:cubicBezTo>
                      <a:pt x="4631" y="7000"/>
                      <a:pt x="3371" y="6527"/>
                      <a:pt x="2394" y="5645"/>
                    </a:cubicBezTo>
                    <a:lnTo>
                      <a:pt x="2993" y="5046"/>
                    </a:lnTo>
                    <a:cubicBezTo>
                      <a:pt x="3088" y="4952"/>
                      <a:pt x="3151" y="4794"/>
                      <a:pt x="3088" y="4668"/>
                    </a:cubicBezTo>
                    <a:cubicBezTo>
                      <a:pt x="3056" y="4511"/>
                      <a:pt x="2962" y="4416"/>
                      <a:pt x="2772" y="4385"/>
                    </a:cubicBezTo>
                    <a:lnTo>
                      <a:pt x="536" y="3912"/>
                    </a:lnTo>
                    <a:cubicBezTo>
                      <a:pt x="506" y="3905"/>
                      <a:pt x="476" y="3901"/>
                      <a:pt x="446" y="3901"/>
                    </a:cubicBezTo>
                    <a:cubicBezTo>
                      <a:pt x="350" y="3901"/>
                      <a:pt x="254" y="3942"/>
                      <a:pt x="158" y="4038"/>
                    </a:cubicBezTo>
                    <a:cubicBezTo>
                      <a:pt x="32" y="4164"/>
                      <a:pt x="0" y="4290"/>
                      <a:pt x="32" y="4448"/>
                    </a:cubicBezTo>
                    <a:lnTo>
                      <a:pt x="504" y="6685"/>
                    </a:lnTo>
                    <a:cubicBezTo>
                      <a:pt x="536" y="6842"/>
                      <a:pt x="662" y="6937"/>
                      <a:pt x="788" y="7000"/>
                    </a:cubicBezTo>
                    <a:lnTo>
                      <a:pt x="882" y="7000"/>
                    </a:lnTo>
                    <a:cubicBezTo>
                      <a:pt x="1008" y="7000"/>
                      <a:pt x="1103" y="6968"/>
                      <a:pt x="1166" y="6874"/>
                    </a:cubicBezTo>
                    <a:lnTo>
                      <a:pt x="1764" y="6275"/>
                    </a:lnTo>
                    <a:cubicBezTo>
                      <a:pt x="2899" y="7315"/>
                      <a:pt x="4411" y="7850"/>
                      <a:pt x="5923" y="7850"/>
                    </a:cubicBezTo>
                    <a:cubicBezTo>
                      <a:pt x="7624" y="7850"/>
                      <a:pt x="9200" y="7189"/>
                      <a:pt x="10428" y="6023"/>
                    </a:cubicBezTo>
                    <a:cubicBezTo>
                      <a:pt x="11909" y="4511"/>
                      <a:pt x="12602" y="2400"/>
                      <a:pt x="12192" y="321"/>
                    </a:cubicBezTo>
                    <a:cubicBezTo>
                      <a:pt x="12164" y="123"/>
                      <a:pt x="11958" y="1"/>
                      <a:pt x="117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7"/>
              <p:cNvSpPr/>
              <p:nvPr/>
            </p:nvSpPr>
            <p:spPr>
              <a:xfrm>
                <a:off x="-62822225" y="2357750"/>
                <a:ext cx="193000" cy="192975"/>
              </a:xfrm>
              <a:custGeom>
                <a:rect b="b" l="l" r="r" t="t"/>
                <a:pathLst>
                  <a:path extrusionOk="0" h="7719" w="7720">
                    <a:moveTo>
                      <a:pt x="2238" y="1323"/>
                    </a:moveTo>
                    <a:lnTo>
                      <a:pt x="2238" y="1323"/>
                    </a:lnTo>
                    <a:cubicBezTo>
                      <a:pt x="2143" y="1544"/>
                      <a:pt x="2049" y="1827"/>
                      <a:pt x="1986" y="2111"/>
                    </a:cubicBezTo>
                    <a:lnTo>
                      <a:pt x="1419" y="2111"/>
                    </a:lnTo>
                    <a:cubicBezTo>
                      <a:pt x="1671" y="1796"/>
                      <a:pt x="1923" y="1512"/>
                      <a:pt x="2238" y="1323"/>
                    </a:cubicBezTo>
                    <a:close/>
                    <a:moveTo>
                      <a:pt x="3466" y="1040"/>
                    </a:moveTo>
                    <a:lnTo>
                      <a:pt x="3466" y="2111"/>
                    </a:lnTo>
                    <a:lnTo>
                      <a:pt x="2836" y="2111"/>
                    </a:lnTo>
                    <a:cubicBezTo>
                      <a:pt x="2994" y="1575"/>
                      <a:pt x="3246" y="1229"/>
                      <a:pt x="3466" y="1040"/>
                    </a:cubicBezTo>
                    <a:close/>
                    <a:moveTo>
                      <a:pt x="4254" y="1040"/>
                    </a:moveTo>
                    <a:cubicBezTo>
                      <a:pt x="4538" y="1229"/>
                      <a:pt x="4727" y="1575"/>
                      <a:pt x="4884" y="2111"/>
                    </a:cubicBezTo>
                    <a:lnTo>
                      <a:pt x="4254" y="2111"/>
                    </a:lnTo>
                    <a:lnTo>
                      <a:pt x="4254" y="1040"/>
                    </a:lnTo>
                    <a:close/>
                    <a:moveTo>
                      <a:pt x="5483" y="1323"/>
                    </a:moveTo>
                    <a:lnTo>
                      <a:pt x="5483" y="1323"/>
                    </a:lnTo>
                    <a:cubicBezTo>
                      <a:pt x="5798" y="1512"/>
                      <a:pt x="6081" y="1796"/>
                      <a:pt x="6302" y="2111"/>
                    </a:cubicBezTo>
                    <a:lnTo>
                      <a:pt x="5766" y="2111"/>
                    </a:lnTo>
                    <a:cubicBezTo>
                      <a:pt x="5672" y="1827"/>
                      <a:pt x="5609" y="1544"/>
                      <a:pt x="5483" y="1323"/>
                    </a:cubicBezTo>
                    <a:close/>
                    <a:moveTo>
                      <a:pt x="1765" y="2930"/>
                    </a:moveTo>
                    <a:cubicBezTo>
                      <a:pt x="1734" y="3245"/>
                      <a:pt x="1702" y="3560"/>
                      <a:pt x="1702" y="3875"/>
                    </a:cubicBezTo>
                    <a:cubicBezTo>
                      <a:pt x="1702" y="4190"/>
                      <a:pt x="1734" y="4537"/>
                      <a:pt x="1765" y="4820"/>
                    </a:cubicBezTo>
                    <a:lnTo>
                      <a:pt x="978" y="4820"/>
                    </a:lnTo>
                    <a:cubicBezTo>
                      <a:pt x="883" y="4537"/>
                      <a:pt x="820" y="4222"/>
                      <a:pt x="820" y="3875"/>
                    </a:cubicBezTo>
                    <a:cubicBezTo>
                      <a:pt x="820" y="3497"/>
                      <a:pt x="883" y="3214"/>
                      <a:pt x="978" y="2930"/>
                    </a:cubicBezTo>
                    <a:close/>
                    <a:moveTo>
                      <a:pt x="5136" y="2930"/>
                    </a:moveTo>
                    <a:cubicBezTo>
                      <a:pt x="5168" y="3245"/>
                      <a:pt x="5199" y="3560"/>
                      <a:pt x="5199" y="3875"/>
                    </a:cubicBezTo>
                    <a:cubicBezTo>
                      <a:pt x="5199" y="4222"/>
                      <a:pt x="5168" y="4537"/>
                      <a:pt x="5136" y="4820"/>
                    </a:cubicBezTo>
                    <a:lnTo>
                      <a:pt x="4286" y="4820"/>
                    </a:lnTo>
                    <a:lnTo>
                      <a:pt x="4286" y="2930"/>
                    </a:lnTo>
                    <a:close/>
                    <a:moveTo>
                      <a:pt x="6743" y="2930"/>
                    </a:moveTo>
                    <a:cubicBezTo>
                      <a:pt x="6869" y="3245"/>
                      <a:pt x="6900" y="3560"/>
                      <a:pt x="6900" y="3875"/>
                    </a:cubicBezTo>
                    <a:cubicBezTo>
                      <a:pt x="6900" y="4222"/>
                      <a:pt x="6869" y="4537"/>
                      <a:pt x="6743" y="4820"/>
                    </a:cubicBezTo>
                    <a:lnTo>
                      <a:pt x="5955" y="4820"/>
                    </a:lnTo>
                    <a:cubicBezTo>
                      <a:pt x="5987" y="4505"/>
                      <a:pt x="6018" y="4190"/>
                      <a:pt x="6018" y="3875"/>
                    </a:cubicBezTo>
                    <a:cubicBezTo>
                      <a:pt x="6018" y="3560"/>
                      <a:pt x="5987" y="3214"/>
                      <a:pt x="5955" y="2930"/>
                    </a:cubicBezTo>
                    <a:close/>
                    <a:moveTo>
                      <a:pt x="3466" y="2930"/>
                    </a:moveTo>
                    <a:lnTo>
                      <a:pt x="3466" y="4852"/>
                    </a:lnTo>
                    <a:lnTo>
                      <a:pt x="2647" y="4852"/>
                    </a:lnTo>
                    <a:cubicBezTo>
                      <a:pt x="2553" y="4537"/>
                      <a:pt x="2553" y="4222"/>
                      <a:pt x="2553" y="3875"/>
                    </a:cubicBezTo>
                    <a:cubicBezTo>
                      <a:pt x="2553" y="3497"/>
                      <a:pt x="2616" y="3214"/>
                      <a:pt x="2647" y="2930"/>
                    </a:cubicBezTo>
                    <a:close/>
                    <a:moveTo>
                      <a:pt x="6302" y="5640"/>
                    </a:moveTo>
                    <a:cubicBezTo>
                      <a:pt x="6081" y="5955"/>
                      <a:pt x="5798" y="6238"/>
                      <a:pt x="5483" y="6427"/>
                    </a:cubicBezTo>
                    <a:cubicBezTo>
                      <a:pt x="5609" y="6207"/>
                      <a:pt x="5672" y="5923"/>
                      <a:pt x="5766" y="5640"/>
                    </a:cubicBezTo>
                    <a:close/>
                    <a:moveTo>
                      <a:pt x="1986" y="5671"/>
                    </a:moveTo>
                    <a:cubicBezTo>
                      <a:pt x="2049" y="5955"/>
                      <a:pt x="2143" y="6238"/>
                      <a:pt x="2238" y="6459"/>
                    </a:cubicBezTo>
                    <a:cubicBezTo>
                      <a:pt x="1923" y="6238"/>
                      <a:pt x="1671" y="5955"/>
                      <a:pt x="1419" y="5671"/>
                    </a:cubicBezTo>
                    <a:close/>
                    <a:moveTo>
                      <a:pt x="4916" y="5640"/>
                    </a:moveTo>
                    <a:cubicBezTo>
                      <a:pt x="4727" y="6144"/>
                      <a:pt x="4538" y="6522"/>
                      <a:pt x="4286" y="6711"/>
                    </a:cubicBezTo>
                    <a:lnTo>
                      <a:pt x="4286" y="5640"/>
                    </a:lnTo>
                    <a:close/>
                    <a:moveTo>
                      <a:pt x="3466" y="5671"/>
                    </a:moveTo>
                    <a:lnTo>
                      <a:pt x="3466" y="6742"/>
                    </a:lnTo>
                    <a:cubicBezTo>
                      <a:pt x="3246" y="6553"/>
                      <a:pt x="2994" y="6144"/>
                      <a:pt x="2836" y="5671"/>
                    </a:cubicBezTo>
                    <a:close/>
                    <a:moveTo>
                      <a:pt x="3876" y="0"/>
                    </a:moveTo>
                    <a:cubicBezTo>
                      <a:pt x="2301" y="0"/>
                      <a:pt x="915" y="945"/>
                      <a:pt x="316" y="2332"/>
                    </a:cubicBezTo>
                    <a:cubicBezTo>
                      <a:pt x="127" y="2804"/>
                      <a:pt x="1" y="3308"/>
                      <a:pt x="1" y="3875"/>
                    </a:cubicBezTo>
                    <a:cubicBezTo>
                      <a:pt x="1" y="4411"/>
                      <a:pt x="127" y="4946"/>
                      <a:pt x="316" y="5419"/>
                    </a:cubicBezTo>
                    <a:cubicBezTo>
                      <a:pt x="915" y="6774"/>
                      <a:pt x="2301" y="7719"/>
                      <a:pt x="3876" y="7719"/>
                    </a:cubicBezTo>
                    <a:cubicBezTo>
                      <a:pt x="5451" y="7719"/>
                      <a:pt x="6806" y="6774"/>
                      <a:pt x="7405" y="5419"/>
                    </a:cubicBezTo>
                    <a:cubicBezTo>
                      <a:pt x="7594" y="4946"/>
                      <a:pt x="7720" y="4411"/>
                      <a:pt x="7720" y="3875"/>
                    </a:cubicBezTo>
                    <a:cubicBezTo>
                      <a:pt x="7720" y="3308"/>
                      <a:pt x="7594" y="2804"/>
                      <a:pt x="7405" y="2332"/>
                    </a:cubicBezTo>
                    <a:cubicBezTo>
                      <a:pt x="6806" y="945"/>
                      <a:pt x="5451" y="0"/>
                      <a:pt x="38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" name="Google Shape;96;p17"/>
            <p:cNvGrpSpPr/>
            <p:nvPr/>
          </p:nvGrpSpPr>
          <p:grpSpPr>
            <a:xfrm>
              <a:off x="5177093" y="2052528"/>
              <a:ext cx="341353" cy="344076"/>
              <a:chOff x="1777925" y="1953700"/>
              <a:chExt cx="294600" cy="296950"/>
            </a:xfrm>
          </p:grpSpPr>
          <p:sp>
            <p:nvSpPr>
              <p:cNvPr id="97" name="Google Shape;97;p17"/>
              <p:cNvSpPr/>
              <p:nvPr/>
            </p:nvSpPr>
            <p:spPr>
              <a:xfrm>
                <a:off x="1794450" y="2052125"/>
                <a:ext cx="278075" cy="198525"/>
              </a:xfrm>
              <a:custGeom>
                <a:rect b="b" l="l" r="r" t="t"/>
                <a:pathLst>
                  <a:path extrusionOk="0" h="7941" w="11123">
                    <a:moveTo>
                      <a:pt x="10545" y="1"/>
                    </a:moveTo>
                    <a:cubicBezTo>
                      <a:pt x="10499" y="1"/>
                      <a:pt x="10449" y="11"/>
                      <a:pt x="10397" y="33"/>
                    </a:cubicBezTo>
                    <a:cubicBezTo>
                      <a:pt x="10208" y="64"/>
                      <a:pt x="10145" y="253"/>
                      <a:pt x="10177" y="474"/>
                    </a:cubicBezTo>
                    <a:cubicBezTo>
                      <a:pt x="10334" y="1009"/>
                      <a:pt x="10460" y="1514"/>
                      <a:pt x="10460" y="1986"/>
                    </a:cubicBezTo>
                    <a:cubicBezTo>
                      <a:pt x="10460" y="4885"/>
                      <a:pt x="8129" y="7247"/>
                      <a:pt x="5199" y="7247"/>
                    </a:cubicBezTo>
                    <a:cubicBezTo>
                      <a:pt x="3561" y="7247"/>
                      <a:pt x="2017" y="6460"/>
                      <a:pt x="1040" y="5137"/>
                    </a:cubicBezTo>
                    <a:lnTo>
                      <a:pt x="1734" y="5137"/>
                    </a:lnTo>
                    <a:cubicBezTo>
                      <a:pt x="1954" y="5137"/>
                      <a:pt x="2112" y="4979"/>
                      <a:pt x="2112" y="4790"/>
                    </a:cubicBezTo>
                    <a:cubicBezTo>
                      <a:pt x="2112" y="4601"/>
                      <a:pt x="1954" y="4444"/>
                      <a:pt x="1734" y="4444"/>
                    </a:cubicBezTo>
                    <a:lnTo>
                      <a:pt x="379" y="4444"/>
                    </a:lnTo>
                    <a:cubicBezTo>
                      <a:pt x="158" y="4444"/>
                      <a:pt x="1" y="4601"/>
                      <a:pt x="1" y="4790"/>
                    </a:cubicBezTo>
                    <a:lnTo>
                      <a:pt x="1" y="6176"/>
                    </a:lnTo>
                    <a:cubicBezTo>
                      <a:pt x="1" y="6365"/>
                      <a:pt x="158" y="6523"/>
                      <a:pt x="379" y="6523"/>
                    </a:cubicBezTo>
                    <a:cubicBezTo>
                      <a:pt x="568" y="6523"/>
                      <a:pt x="725" y="6365"/>
                      <a:pt x="725" y="6176"/>
                    </a:cubicBezTo>
                    <a:lnTo>
                      <a:pt x="725" y="5830"/>
                    </a:lnTo>
                    <a:cubicBezTo>
                      <a:pt x="1860" y="7184"/>
                      <a:pt x="3529" y="7941"/>
                      <a:pt x="5199" y="7941"/>
                    </a:cubicBezTo>
                    <a:cubicBezTo>
                      <a:pt x="8476" y="7941"/>
                      <a:pt x="11122" y="5294"/>
                      <a:pt x="11122" y="2049"/>
                    </a:cubicBezTo>
                    <a:cubicBezTo>
                      <a:pt x="11122" y="1482"/>
                      <a:pt x="11028" y="883"/>
                      <a:pt x="10839" y="253"/>
                    </a:cubicBezTo>
                    <a:cubicBezTo>
                      <a:pt x="10814" y="109"/>
                      <a:pt x="10698" y="1"/>
                      <a:pt x="105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7"/>
              <p:cNvSpPr/>
              <p:nvPr/>
            </p:nvSpPr>
            <p:spPr>
              <a:xfrm>
                <a:off x="1777925" y="1953700"/>
                <a:ext cx="278050" cy="198675"/>
              </a:xfrm>
              <a:custGeom>
                <a:rect b="b" l="l" r="r" t="t"/>
                <a:pathLst>
                  <a:path extrusionOk="0" h="7947" w="11122">
                    <a:moveTo>
                      <a:pt x="5892" y="0"/>
                    </a:moveTo>
                    <a:cubicBezTo>
                      <a:pt x="2647" y="0"/>
                      <a:pt x="0" y="2615"/>
                      <a:pt x="0" y="5892"/>
                    </a:cubicBezTo>
                    <a:cubicBezTo>
                      <a:pt x="0" y="6459"/>
                      <a:pt x="63" y="7026"/>
                      <a:pt x="284" y="7656"/>
                    </a:cubicBezTo>
                    <a:cubicBezTo>
                      <a:pt x="310" y="7869"/>
                      <a:pt x="450" y="7947"/>
                      <a:pt x="606" y="7947"/>
                    </a:cubicBezTo>
                    <a:cubicBezTo>
                      <a:pt x="635" y="7947"/>
                      <a:pt x="664" y="7944"/>
                      <a:pt x="693" y="7939"/>
                    </a:cubicBezTo>
                    <a:cubicBezTo>
                      <a:pt x="914" y="7908"/>
                      <a:pt x="977" y="7719"/>
                      <a:pt x="945" y="7498"/>
                    </a:cubicBezTo>
                    <a:cubicBezTo>
                      <a:pt x="788" y="6963"/>
                      <a:pt x="662" y="6459"/>
                      <a:pt x="662" y="5923"/>
                    </a:cubicBezTo>
                    <a:cubicBezTo>
                      <a:pt x="662" y="3056"/>
                      <a:pt x="2993" y="693"/>
                      <a:pt x="5923" y="693"/>
                    </a:cubicBezTo>
                    <a:cubicBezTo>
                      <a:pt x="7561" y="693"/>
                      <a:pt x="9105" y="1481"/>
                      <a:pt x="10082" y="2773"/>
                    </a:cubicBezTo>
                    <a:lnTo>
                      <a:pt x="9389" y="2773"/>
                    </a:lnTo>
                    <a:cubicBezTo>
                      <a:pt x="9168" y="2773"/>
                      <a:pt x="9011" y="2930"/>
                      <a:pt x="9011" y="3151"/>
                    </a:cubicBezTo>
                    <a:cubicBezTo>
                      <a:pt x="9011" y="3340"/>
                      <a:pt x="9168" y="3497"/>
                      <a:pt x="9389" y="3497"/>
                    </a:cubicBezTo>
                    <a:lnTo>
                      <a:pt x="10743" y="3497"/>
                    </a:lnTo>
                    <a:cubicBezTo>
                      <a:pt x="10964" y="3497"/>
                      <a:pt x="11121" y="3340"/>
                      <a:pt x="11121" y="3151"/>
                    </a:cubicBezTo>
                    <a:lnTo>
                      <a:pt x="11121" y="1765"/>
                    </a:lnTo>
                    <a:cubicBezTo>
                      <a:pt x="11121" y="1575"/>
                      <a:pt x="10964" y="1418"/>
                      <a:pt x="10743" y="1418"/>
                    </a:cubicBezTo>
                    <a:cubicBezTo>
                      <a:pt x="10554" y="1418"/>
                      <a:pt x="10397" y="1575"/>
                      <a:pt x="10397" y="1765"/>
                    </a:cubicBezTo>
                    <a:lnTo>
                      <a:pt x="10397" y="2111"/>
                    </a:lnTo>
                    <a:cubicBezTo>
                      <a:pt x="9263" y="725"/>
                      <a:pt x="7593" y="0"/>
                      <a:pt x="58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>
                <a:off x="1829125" y="2006475"/>
                <a:ext cx="191400" cy="191400"/>
              </a:xfrm>
              <a:custGeom>
                <a:rect b="b" l="l" r="r" t="t"/>
                <a:pathLst>
                  <a:path extrusionOk="0" h="7656" w="7656">
                    <a:moveTo>
                      <a:pt x="4190" y="693"/>
                    </a:moveTo>
                    <a:cubicBezTo>
                      <a:pt x="4757" y="788"/>
                      <a:pt x="5324" y="1008"/>
                      <a:pt x="5797" y="1386"/>
                    </a:cubicBezTo>
                    <a:lnTo>
                      <a:pt x="5545" y="1607"/>
                    </a:lnTo>
                    <a:cubicBezTo>
                      <a:pt x="5450" y="1733"/>
                      <a:pt x="5450" y="1953"/>
                      <a:pt x="5545" y="2079"/>
                    </a:cubicBezTo>
                    <a:cubicBezTo>
                      <a:pt x="5608" y="2142"/>
                      <a:pt x="5702" y="2174"/>
                      <a:pt x="5793" y="2174"/>
                    </a:cubicBezTo>
                    <a:cubicBezTo>
                      <a:pt x="5884" y="2174"/>
                      <a:pt x="5970" y="2142"/>
                      <a:pt x="6017" y="2079"/>
                    </a:cubicBezTo>
                    <a:lnTo>
                      <a:pt x="6270" y="1859"/>
                    </a:lnTo>
                    <a:cubicBezTo>
                      <a:pt x="6616" y="2268"/>
                      <a:pt x="6868" y="2835"/>
                      <a:pt x="6931" y="3466"/>
                    </a:cubicBezTo>
                    <a:lnTo>
                      <a:pt x="6616" y="3466"/>
                    </a:lnTo>
                    <a:cubicBezTo>
                      <a:pt x="6427" y="3466"/>
                      <a:pt x="6270" y="3623"/>
                      <a:pt x="6270" y="3812"/>
                    </a:cubicBezTo>
                    <a:cubicBezTo>
                      <a:pt x="6270" y="4001"/>
                      <a:pt x="6427" y="4159"/>
                      <a:pt x="6616" y="4159"/>
                    </a:cubicBezTo>
                    <a:lnTo>
                      <a:pt x="6931" y="4159"/>
                    </a:lnTo>
                    <a:cubicBezTo>
                      <a:pt x="6868" y="4757"/>
                      <a:pt x="6616" y="5324"/>
                      <a:pt x="6270" y="5797"/>
                    </a:cubicBezTo>
                    <a:lnTo>
                      <a:pt x="6017" y="5545"/>
                    </a:lnTo>
                    <a:cubicBezTo>
                      <a:pt x="5970" y="5482"/>
                      <a:pt x="5884" y="5450"/>
                      <a:pt x="5793" y="5450"/>
                    </a:cubicBezTo>
                    <a:cubicBezTo>
                      <a:pt x="5702" y="5450"/>
                      <a:pt x="5608" y="5482"/>
                      <a:pt x="5545" y="5545"/>
                    </a:cubicBezTo>
                    <a:cubicBezTo>
                      <a:pt x="5450" y="5671"/>
                      <a:pt x="5450" y="5923"/>
                      <a:pt x="5545" y="6017"/>
                    </a:cubicBezTo>
                    <a:lnTo>
                      <a:pt x="5797" y="6270"/>
                    </a:lnTo>
                    <a:cubicBezTo>
                      <a:pt x="5356" y="6616"/>
                      <a:pt x="4820" y="6837"/>
                      <a:pt x="4190" y="6931"/>
                    </a:cubicBezTo>
                    <a:lnTo>
                      <a:pt x="4190" y="6616"/>
                    </a:lnTo>
                    <a:cubicBezTo>
                      <a:pt x="4190" y="6427"/>
                      <a:pt x="4033" y="6270"/>
                      <a:pt x="3812" y="6270"/>
                    </a:cubicBezTo>
                    <a:cubicBezTo>
                      <a:pt x="3623" y="6270"/>
                      <a:pt x="3466" y="6427"/>
                      <a:pt x="3466" y="6616"/>
                    </a:cubicBezTo>
                    <a:lnTo>
                      <a:pt x="3466" y="6931"/>
                    </a:lnTo>
                    <a:cubicBezTo>
                      <a:pt x="2867" y="6837"/>
                      <a:pt x="2331" y="6616"/>
                      <a:pt x="1859" y="6270"/>
                    </a:cubicBezTo>
                    <a:lnTo>
                      <a:pt x="2079" y="6017"/>
                    </a:lnTo>
                    <a:cubicBezTo>
                      <a:pt x="2205" y="5891"/>
                      <a:pt x="2205" y="5671"/>
                      <a:pt x="2079" y="5545"/>
                    </a:cubicBezTo>
                    <a:cubicBezTo>
                      <a:pt x="2032" y="5482"/>
                      <a:pt x="1945" y="5450"/>
                      <a:pt x="1855" y="5450"/>
                    </a:cubicBezTo>
                    <a:cubicBezTo>
                      <a:pt x="1764" y="5450"/>
                      <a:pt x="1670" y="5482"/>
                      <a:pt x="1607" y="5545"/>
                    </a:cubicBezTo>
                    <a:lnTo>
                      <a:pt x="1386" y="5797"/>
                    </a:lnTo>
                    <a:cubicBezTo>
                      <a:pt x="1040" y="5356"/>
                      <a:pt x="788" y="4789"/>
                      <a:pt x="725" y="4159"/>
                    </a:cubicBezTo>
                    <a:lnTo>
                      <a:pt x="1040" y="4159"/>
                    </a:lnTo>
                    <a:cubicBezTo>
                      <a:pt x="1229" y="4159"/>
                      <a:pt x="1386" y="4001"/>
                      <a:pt x="1386" y="3812"/>
                    </a:cubicBezTo>
                    <a:cubicBezTo>
                      <a:pt x="1386" y="3623"/>
                      <a:pt x="1229" y="3466"/>
                      <a:pt x="1040" y="3466"/>
                    </a:cubicBezTo>
                    <a:lnTo>
                      <a:pt x="725" y="3466"/>
                    </a:lnTo>
                    <a:cubicBezTo>
                      <a:pt x="788" y="2867"/>
                      <a:pt x="1040" y="2331"/>
                      <a:pt x="1386" y="1859"/>
                    </a:cubicBezTo>
                    <a:lnTo>
                      <a:pt x="1607" y="2079"/>
                    </a:lnTo>
                    <a:cubicBezTo>
                      <a:pt x="1701" y="2174"/>
                      <a:pt x="1764" y="2205"/>
                      <a:pt x="1859" y="2205"/>
                    </a:cubicBezTo>
                    <a:cubicBezTo>
                      <a:pt x="1922" y="2205"/>
                      <a:pt x="2048" y="2174"/>
                      <a:pt x="2079" y="2079"/>
                    </a:cubicBezTo>
                    <a:cubicBezTo>
                      <a:pt x="2205" y="1953"/>
                      <a:pt x="2205" y="1733"/>
                      <a:pt x="2079" y="1607"/>
                    </a:cubicBezTo>
                    <a:lnTo>
                      <a:pt x="1859" y="1386"/>
                    </a:lnTo>
                    <a:cubicBezTo>
                      <a:pt x="2300" y="1008"/>
                      <a:pt x="2835" y="788"/>
                      <a:pt x="3466" y="693"/>
                    </a:cubicBezTo>
                    <a:lnTo>
                      <a:pt x="3466" y="1008"/>
                    </a:lnTo>
                    <a:cubicBezTo>
                      <a:pt x="3466" y="1229"/>
                      <a:pt x="3623" y="1386"/>
                      <a:pt x="3812" y="1386"/>
                    </a:cubicBezTo>
                    <a:cubicBezTo>
                      <a:pt x="4033" y="1386"/>
                      <a:pt x="4190" y="1229"/>
                      <a:pt x="4190" y="1008"/>
                    </a:cubicBezTo>
                    <a:lnTo>
                      <a:pt x="4190" y="693"/>
                    </a:lnTo>
                    <a:close/>
                    <a:moveTo>
                      <a:pt x="3812" y="0"/>
                    </a:moveTo>
                    <a:cubicBezTo>
                      <a:pt x="1733" y="0"/>
                      <a:pt x="0" y="1701"/>
                      <a:pt x="0" y="3812"/>
                    </a:cubicBezTo>
                    <a:cubicBezTo>
                      <a:pt x="0" y="5923"/>
                      <a:pt x="1701" y="7656"/>
                      <a:pt x="3812" y="7656"/>
                    </a:cubicBezTo>
                    <a:cubicBezTo>
                      <a:pt x="5923" y="7656"/>
                      <a:pt x="7656" y="5954"/>
                      <a:pt x="7656" y="3812"/>
                    </a:cubicBezTo>
                    <a:cubicBezTo>
                      <a:pt x="7656" y="1733"/>
                      <a:pt x="5954" y="0"/>
                      <a:pt x="3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7"/>
              <p:cNvSpPr/>
              <p:nvPr/>
            </p:nvSpPr>
            <p:spPr>
              <a:xfrm>
                <a:off x="1915750" y="2058450"/>
                <a:ext cx="35475" cy="52800"/>
              </a:xfrm>
              <a:custGeom>
                <a:rect b="b" l="l" r="r" t="t"/>
                <a:pathLst>
                  <a:path extrusionOk="0" h="2112" w="1419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lnTo>
                      <a:pt x="1" y="1733"/>
                    </a:lnTo>
                    <a:cubicBezTo>
                      <a:pt x="1" y="1954"/>
                      <a:pt x="158" y="2111"/>
                      <a:pt x="347" y="2111"/>
                    </a:cubicBezTo>
                    <a:lnTo>
                      <a:pt x="1072" y="2111"/>
                    </a:lnTo>
                    <a:cubicBezTo>
                      <a:pt x="1261" y="2111"/>
                      <a:pt x="1418" y="1954"/>
                      <a:pt x="1418" y="1733"/>
                    </a:cubicBezTo>
                    <a:cubicBezTo>
                      <a:pt x="1418" y="1544"/>
                      <a:pt x="1261" y="1387"/>
                      <a:pt x="1072" y="1387"/>
                    </a:cubicBezTo>
                    <a:lnTo>
                      <a:pt x="725" y="1387"/>
                    </a:lnTo>
                    <a:lnTo>
                      <a:pt x="725" y="378"/>
                    </a:lnTo>
                    <a:cubicBezTo>
                      <a:pt x="725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" name="Google Shape;101;p17"/>
            <p:cNvGrpSpPr/>
            <p:nvPr/>
          </p:nvGrpSpPr>
          <p:grpSpPr>
            <a:xfrm>
              <a:off x="3627784" y="2052528"/>
              <a:ext cx="347806" cy="344480"/>
              <a:chOff x="-59889100" y="2671925"/>
              <a:chExt cx="319000" cy="315950"/>
            </a:xfrm>
          </p:grpSpPr>
          <p:sp>
            <p:nvSpPr>
              <p:cNvPr id="102" name="Google Shape;102;p17"/>
              <p:cNvSpPr/>
              <p:nvPr/>
            </p:nvSpPr>
            <p:spPr>
              <a:xfrm>
                <a:off x="-59889100" y="2672000"/>
                <a:ext cx="149675" cy="256025"/>
              </a:xfrm>
              <a:custGeom>
                <a:rect b="b" l="l" r="r" t="t"/>
                <a:pathLst>
                  <a:path extrusionOk="0" h="10241" w="5987">
                    <a:moveTo>
                      <a:pt x="5073" y="946"/>
                    </a:moveTo>
                    <a:lnTo>
                      <a:pt x="5073" y="2647"/>
                    </a:lnTo>
                    <a:lnTo>
                      <a:pt x="5104" y="2647"/>
                    </a:lnTo>
                    <a:cubicBezTo>
                      <a:pt x="3623" y="3151"/>
                      <a:pt x="2489" y="4569"/>
                      <a:pt x="2489" y="6302"/>
                    </a:cubicBezTo>
                    <a:cubicBezTo>
                      <a:pt x="2489" y="6900"/>
                      <a:pt x="2647" y="7499"/>
                      <a:pt x="2867" y="8034"/>
                    </a:cubicBezTo>
                    <a:lnTo>
                      <a:pt x="1639" y="9263"/>
                    </a:lnTo>
                    <a:cubicBezTo>
                      <a:pt x="1103" y="8381"/>
                      <a:pt x="788" y="7373"/>
                      <a:pt x="788" y="6302"/>
                    </a:cubicBezTo>
                    <a:cubicBezTo>
                      <a:pt x="788" y="3750"/>
                      <a:pt x="2584" y="1513"/>
                      <a:pt x="5073" y="946"/>
                    </a:cubicBezTo>
                    <a:close/>
                    <a:moveTo>
                      <a:pt x="5482" y="1"/>
                    </a:moveTo>
                    <a:cubicBezTo>
                      <a:pt x="2395" y="442"/>
                      <a:pt x="0" y="3088"/>
                      <a:pt x="0" y="6270"/>
                    </a:cubicBezTo>
                    <a:cubicBezTo>
                      <a:pt x="0" y="7688"/>
                      <a:pt x="441" y="8979"/>
                      <a:pt x="1292" y="10082"/>
                    </a:cubicBezTo>
                    <a:cubicBezTo>
                      <a:pt x="1377" y="10184"/>
                      <a:pt x="1500" y="10241"/>
                      <a:pt x="1624" y="10241"/>
                    </a:cubicBezTo>
                    <a:cubicBezTo>
                      <a:pt x="1729" y="10241"/>
                      <a:pt x="1835" y="10200"/>
                      <a:pt x="1922" y="10114"/>
                    </a:cubicBezTo>
                    <a:lnTo>
                      <a:pt x="3718" y="8349"/>
                    </a:lnTo>
                    <a:cubicBezTo>
                      <a:pt x="3812" y="8223"/>
                      <a:pt x="3844" y="8003"/>
                      <a:pt x="3781" y="7845"/>
                    </a:cubicBezTo>
                    <a:cubicBezTo>
                      <a:pt x="3497" y="7373"/>
                      <a:pt x="3340" y="6806"/>
                      <a:pt x="3340" y="6270"/>
                    </a:cubicBezTo>
                    <a:cubicBezTo>
                      <a:pt x="3340" y="4884"/>
                      <a:pt x="4285" y="3655"/>
                      <a:pt x="5671" y="3309"/>
                    </a:cubicBezTo>
                    <a:cubicBezTo>
                      <a:pt x="5860" y="3277"/>
                      <a:pt x="5986" y="3120"/>
                      <a:pt x="5986" y="2899"/>
                    </a:cubicBezTo>
                    <a:lnTo>
                      <a:pt x="5986" y="379"/>
                    </a:lnTo>
                    <a:cubicBezTo>
                      <a:pt x="5955" y="190"/>
                      <a:pt x="5703" y="1"/>
                      <a:pt x="5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7"/>
              <p:cNvSpPr/>
              <p:nvPr/>
            </p:nvSpPr>
            <p:spPr>
              <a:xfrm>
                <a:off x="-59830825" y="2892525"/>
                <a:ext cx="201650" cy="95350"/>
              </a:xfrm>
              <a:custGeom>
                <a:rect b="b" l="l" r="r" t="t"/>
                <a:pathLst>
                  <a:path extrusionOk="0" h="3814" w="8066">
                    <a:moveTo>
                      <a:pt x="5735" y="946"/>
                    </a:moveTo>
                    <a:lnTo>
                      <a:pt x="6963" y="2175"/>
                    </a:lnTo>
                    <a:cubicBezTo>
                      <a:pt x="6113" y="2710"/>
                      <a:pt x="5073" y="2994"/>
                      <a:pt x="4065" y="2994"/>
                    </a:cubicBezTo>
                    <a:cubicBezTo>
                      <a:pt x="3025" y="2994"/>
                      <a:pt x="2017" y="2710"/>
                      <a:pt x="1135" y="2175"/>
                    </a:cubicBezTo>
                    <a:lnTo>
                      <a:pt x="2364" y="946"/>
                    </a:lnTo>
                    <a:cubicBezTo>
                      <a:pt x="2868" y="1198"/>
                      <a:pt x="3466" y="1356"/>
                      <a:pt x="4065" y="1356"/>
                    </a:cubicBezTo>
                    <a:cubicBezTo>
                      <a:pt x="4600" y="1356"/>
                      <a:pt x="5199" y="1198"/>
                      <a:pt x="5735" y="946"/>
                    </a:cubicBezTo>
                    <a:close/>
                    <a:moveTo>
                      <a:pt x="5758" y="1"/>
                    </a:moveTo>
                    <a:cubicBezTo>
                      <a:pt x="5693" y="1"/>
                      <a:pt x="5630" y="11"/>
                      <a:pt x="5577" y="32"/>
                    </a:cubicBezTo>
                    <a:cubicBezTo>
                      <a:pt x="5105" y="316"/>
                      <a:pt x="4569" y="474"/>
                      <a:pt x="4002" y="474"/>
                    </a:cubicBezTo>
                    <a:cubicBezTo>
                      <a:pt x="3956" y="476"/>
                      <a:pt x="3911" y="478"/>
                      <a:pt x="3865" y="478"/>
                    </a:cubicBezTo>
                    <a:cubicBezTo>
                      <a:pt x="3376" y="478"/>
                      <a:pt x="2890" y="326"/>
                      <a:pt x="2458" y="95"/>
                    </a:cubicBezTo>
                    <a:cubicBezTo>
                      <a:pt x="2389" y="54"/>
                      <a:pt x="2315" y="31"/>
                      <a:pt x="2239" y="31"/>
                    </a:cubicBezTo>
                    <a:cubicBezTo>
                      <a:pt x="2142" y="31"/>
                      <a:pt x="2043" y="70"/>
                      <a:pt x="1954" y="158"/>
                    </a:cubicBezTo>
                    <a:lnTo>
                      <a:pt x="190" y="1923"/>
                    </a:lnTo>
                    <a:cubicBezTo>
                      <a:pt x="1" y="2143"/>
                      <a:pt x="32" y="2395"/>
                      <a:pt x="221" y="2553"/>
                    </a:cubicBezTo>
                    <a:cubicBezTo>
                      <a:pt x="1324" y="3403"/>
                      <a:pt x="2616" y="3813"/>
                      <a:pt x="4002" y="3813"/>
                    </a:cubicBezTo>
                    <a:cubicBezTo>
                      <a:pt x="5388" y="3813"/>
                      <a:pt x="6711" y="3403"/>
                      <a:pt x="7814" y="2521"/>
                    </a:cubicBezTo>
                    <a:cubicBezTo>
                      <a:pt x="8035" y="2364"/>
                      <a:pt x="8066" y="2080"/>
                      <a:pt x="7877" y="1891"/>
                    </a:cubicBezTo>
                    <a:lnTo>
                      <a:pt x="6113" y="127"/>
                    </a:lnTo>
                    <a:cubicBezTo>
                      <a:pt x="6029" y="43"/>
                      <a:pt x="5889" y="1"/>
                      <a:pt x="57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7"/>
              <p:cNvSpPr/>
              <p:nvPr/>
            </p:nvSpPr>
            <p:spPr>
              <a:xfrm>
                <a:off x="-59719775" y="2671925"/>
                <a:ext cx="149675" cy="256425"/>
              </a:xfrm>
              <a:custGeom>
                <a:rect b="b" l="l" r="r" t="t"/>
                <a:pathLst>
                  <a:path extrusionOk="0" h="10257" w="5987">
                    <a:moveTo>
                      <a:pt x="820" y="917"/>
                    </a:moveTo>
                    <a:cubicBezTo>
                      <a:pt x="3309" y="1453"/>
                      <a:pt x="5105" y="3690"/>
                      <a:pt x="5105" y="6273"/>
                    </a:cubicBezTo>
                    <a:cubicBezTo>
                      <a:pt x="5073" y="7344"/>
                      <a:pt x="4790" y="8352"/>
                      <a:pt x="4254" y="9235"/>
                    </a:cubicBezTo>
                    <a:lnTo>
                      <a:pt x="3025" y="8006"/>
                    </a:lnTo>
                    <a:cubicBezTo>
                      <a:pt x="3309" y="7502"/>
                      <a:pt x="3435" y="6903"/>
                      <a:pt x="3435" y="6305"/>
                    </a:cubicBezTo>
                    <a:cubicBezTo>
                      <a:pt x="3435" y="4572"/>
                      <a:pt x="2332" y="3154"/>
                      <a:pt x="820" y="2650"/>
                    </a:cubicBezTo>
                    <a:lnTo>
                      <a:pt x="820" y="917"/>
                    </a:lnTo>
                    <a:close/>
                    <a:moveTo>
                      <a:pt x="419" y="0"/>
                    </a:moveTo>
                    <a:cubicBezTo>
                      <a:pt x="190" y="0"/>
                      <a:pt x="1" y="180"/>
                      <a:pt x="1" y="413"/>
                    </a:cubicBezTo>
                    <a:lnTo>
                      <a:pt x="1" y="2934"/>
                    </a:lnTo>
                    <a:cubicBezTo>
                      <a:pt x="1" y="3123"/>
                      <a:pt x="127" y="3280"/>
                      <a:pt x="316" y="3312"/>
                    </a:cubicBezTo>
                    <a:cubicBezTo>
                      <a:pt x="1639" y="3658"/>
                      <a:pt x="2647" y="4855"/>
                      <a:pt x="2647" y="6273"/>
                    </a:cubicBezTo>
                    <a:cubicBezTo>
                      <a:pt x="2647" y="6809"/>
                      <a:pt x="2490" y="7376"/>
                      <a:pt x="2206" y="7848"/>
                    </a:cubicBezTo>
                    <a:cubicBezTo>
                      <a:pt x="2080" y="8006"/>
                      <a:pt x="2112" y="8195"/>
                      <a:pt x="2269" y="8352"/>
                    </a:cubicBezTo>
                    <a:lnTo>
                      <a:pt x="4065" y="10117"/>
                    </a:lnTo>
                    <a:cubicBezTo>
                      <a:pt x="4149" y="10214"/>
                      <a:pt x="4251" y="10257"/>
                      <a:pt x="4353" y="10257"/>
                    </a:cubicBezTo>
                    <a:cubicBezTo>
                      <a:pt x="4481" y="10257"/>
                      <a:pt x="4608" y="10190"/>
                      <a:pt x="4695" y="10085"/>
                    </a:cubicBezTo>
                    <a:cubicBezTo>
                      <a:pt x="5514" y="8982"/>
                      <a:pt x="5987" y="7659"/>
                      <a:pt x="5987" y="6273"/>
                    </a:cubicBezTo>
                    <a:cubicBezTo>
                      <a:pt x="5892" y="3123"/>
                      <a:pt x="3529" y="445"/>
                      <a:pt x="474" y="4"/>
                    </a:cubicBezTo>
                    <a:cubicBezTo>
                      <a:pt x="455" y="1"/>
                      <a:pt x="437" y="0"/>
                      <a:pt x="4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7"/>
              <p:cNvSpPr/>
              <p:nvPr/>
            </p:nvSpPr>
            <p:spPr>
              <a:xfrm>
                <a:off x="-59762300" y="2757075"/>
                <a:ext cx="63025" cy="145725"/>
              </a:xfrm>
              <a:custGeom>
                <a:rect b="b" l="l" r="r" t="t"/>
                <a:pathLst>
                  <a:path extrusionOk="0" h="5829" w="2521">
                    <a:moveTo>
                      <a:pt x="1261" y="0"/>
                    </a:moveTo>
                    <a:cubicBezTo>
                      <a:pt x="1040" y="0"/>
                      <a:pt x="820" y="189"/>
                      <a:pt x="820" y="378"/>
                    </a:cubicBezTo>
                    <a:lnTo>
                      <a:pt x="820" y="662"/>
                    </a:lnTo>
                    <a:cubicBezTo>
                      <a:pt x="347" y="819"/>
                      <a:pt x="1" y="1292"/>
                      <a:pt x="1" y="1827"/>
                    </a:cubicBezTo>
                    <a:cubicBezTo>
                      <a:pt x="1" y="2521"/>
                      <a:pt x="568" y="2899"/>
                      <a:pt x="977" y="3214"/>
                    </a:cubicBezTo>
                    <a:cubicBezTo>
                      <a:pt x="1292" y="3466"/>
                      <a:pt x="1670" y="3686"/>
                      <a:pt x="1670" y="3938"/>
                    </a:cubicBezTo>
                    <a:cubicBezTo>
                      <a:pt x="1670" y="4159"/>
                      <a:pt x="1450" y="4348"/>
                      <a:pt x="1261" y="4348"/>
                    </a:cubicBezTo>
                    <a:cubicBezTo>
                      <a:pt x="1072" y="4348"/>
                      <a:pt x="820" y="4159"/>
                      <a:pt x="820" y="3938"/>
                    </a:cubicBezTo>
                    <a:cubicBezTo>
                      <a:pt x="820" y="3686"/>
                      <a:pt x="631" y="3497"/>
                      <a:pt x="442" y="3497"/>
                    </a:cubicBezTo>
                    <a:cubicBezTo>
                      <a:pt x="253" y="3497"/>
                      <a:pt x="32" y="3686"/>
                      <a:pt x="32" y="3938"/>
                    </a:cubicBezTo>
                    <a:cubicBezTo>
                      <a:pt x="32" y="4474"/>
                      <a:pt x="410" y="4915"/>
                      <a:pt x="883" y="5104"/>
                    </a:cubicBezTo>
                    <a:lnTo>
                      <a:pt x="883" y="5387"/>
                    </a:lnTo>
                    <a:cubicBezTo>
                      <a:pt x="883" y="5608"/>
                      <a:pt x="1072" y="5829"/>
                      <a:pt x="1292" y="5829"/>
                    </a:cubicBezTo>
                    <a:cubicBezTo>
                      <a:pt x="1544" y="5829"/>
                      <a:pt x="1702" y="5608"/>
                      <a:pt x="1702" y="5387"/>
                    </a:cubicBezTo>
                    <a:lnTo>
                      <a:pt x="1702" y="5104"/>
                    </a:lnTo>
                    <a:cubicBezTo>
                      <a:pt x="2175" y="4946"/>
                      <a:pt x="2521" y="4474"/>
                      <a:pt x="2521" y="3938"/>
                    </a:cubicBezTo>
                    <a:cubicBezTo>
                      <a:pt x="2521" y="3245"/>
                      <a:pt x="1985" y="2867"/>
                      <a:pt x="1544" y="2552"/>
                    </a:cubicBezTo>
                    <a:cubicBezTo>
                      <a:pt x="1229" y="2300"/>
                      <a:pt x="883" y="2079"/>
                      <a:pt x="883" y="1827"/>
                    </a:cubicBezTo>
                    <a:cubicBezTo>
                      <a:pt x="883" y="1607"/>
                      <a:pt x="1072" y="1418"/>
                      <a:pt x="1292" y="1418"/>
                    </a:cubicBezTo>
                    <a:cubicBezTo>
                      <a:pt x="1544" y="1418"/>
                      <a:pt x="1702" y="1607"/>
                      <a:pt x="1702" y="1827"/>
                    </a:cubicBezTo>
                    <a:cubicBezTo>
                      <a:pt x="1702" y="2079"/>
                      <a:pt x="1891" y="2268"/>
                      <a:pt x="2143" y="2268"/>
                    </a:cubicBezTo>
                    <a:cubicBezTo>
                      <a:pt x="2364" y="2268"/>
                      <a:pt x="2521" y="2079"/>
                      <a:pt x="2521" y="1827"/>
                    </a:cubicBezTo>
                    <a:cubicBezTo>
                      <a:pt x="2521" y="1292"/>
                      <a:pt x="2175" y="851"/>
                      <a:pt x="1702" y="662"/>
                    </a:cubicBezTo>
                    <a:lnTo>
                      <a:pt x="1702" y="378"/>
                    </a:lnTo>
                    <a:cubicBezTo>
                      <a:pt x="1702" y="189"/>
                      <a:pt x="1513" y="0"/>
                      <a:pt x="12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" name="Google Shape;106;p17"/>
            <p:cNvSpPr txBox="1"/>
            <p:nvPr/>
          </p:nvSpPr>
          <p:spPr>
            <a:xfrm>
              <a:off x="4052850" y="2490925"/>
              <a:ext cx="1038300" cy="9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SCRUM Process</a:t>
              </a:r>
              <a:endParaRPr sz="23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35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Infographics</a:t>
            </a:r>
            <a:endParaRPr/>
          </a:p>
        </p:txBody>
      </p:sp>
      <p:grpSp>
        <p:nvGrpSpPr>
          <p:cNvPr id="1078" name="Google Shape;1078;p35"/>
          <p:cNvGrpSpPr/>
          <p:nvPr/>
        </p:nvGrpSpPr>
        <p:grpSpPr>
          <a:xfrm>
            <a:off x="459450" y="1201131"/>
            <a:ext cx="4206900" cy="955774"/>
            <a:chOff x="459450" y="1201131"/>
            <a:chExt cx="4206900" cy="955774"/>
          </a:xfrm>
        </p:grpSpPr>
        <p:grpSp>
          <p:nvGrpSpPr>
            <p:cNvPr id="1079" name="Google Shape;1079;p35"/>
            <p:cNvGrpSpPr/>
            <p:nvPr/>
          </p:nvGrpSpPr>
          <p:grpSpPr>
            <a:xfrm>
              <a:off x="481672" y="1317638"/>
              <a:ext cx="2089253" cy="839268"/>
              <a:chOff x="710272" y="1456088"/>
              <a:chExt cx="2089253" cy="839268"/>
            </a:xfrm>
          </p:grpSpPr>
          <p:sp>
            <p:nvSpPr>
              <p:cNvPr id="1080" name="Google Shape;1080;p35"/>
              <p:cNvSpPr txBox="1"/>
              <p:nvPr/>
            </p:nvSpPr>
            <p:spPr>
              <a:xfrm>
                <a:off x="710272" y="1705256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Saturn is a gas giant made of hydrogen and helium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81" name="Google Shape;1081;p35"/>
              <p:cNvSpPr txBox="1"/>
              <p:nvPr/>
            </p:nvSpPr>
            <p:spPr>
              <a:xfrm>
                <a:off x="719925" y="1456088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03C2A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082" name="Google Shape;1082;p35"/>
            <p:cNvCxnSpPr/>
            <p:nvPr/>
          </p:nvCxnSpPr>
          <p:spPr>
            <a:xfrm rot="10800000">
              <a:off x="459450" y="1201131"/>
              <a:ext cx="4206900" cy="0"/>
            </a:xfrm>
            <a:prstGeom prst="straightConnector1">
              <a:avLst/>
            </a:prstGeom>
            <a:noFill/>
            <a:ln cap="flat" cmpd="sng" w="9525">
              <a:solidFill>
                <a:srgbClr val="03C2A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83" name="Google Shape;1083;p35"/>
          <p:cNvGrpSpPr/>
          <p:nvPr/>
        </p:nvGrpSpPr>
        <p:grpSpPr>
          <a:xfrm>
            <a:off x="459325" y="2261975"/>
            <a:ext cx="3042900" cy="983531"/>
            <a:chOff x="459325" y="2261975"/>
            <a:chExt cx="3042900" cy="983531"/>
          </a:xfrm>
        </p:grpSpPr>
        <p:grpSp>
          <p:nvGrpSpPr>
            <p:cNvPr id="1084" name="Google Shape;1084;p35"/>
            <p:cNvGrpSpPr/>
            <p:nvPr/>
          </p:nvGrpSpPr>
          <p:grpSpPr>
            <a:xfrm>
              <a:off x="481672" y="2382646"/>
              <a:ext cx="2089253" cy="862860"/>
              <a:chOff x="710272" y="2518063"/>
              <a:chExt cx="2089253" cy="862860"/>
            </a:xfrm>
          </p:grpSpPr>
          <p:sp>
            <p:nvSpPr>
              <p:cNvPr id="1085" name="Google Shape;1085;p35"/>
              <p:cNvSpPr txBox="1"/>
              <p:nvPr/>
            </p:nvSpPr>
            <p:spPr>
              <a:xfrm>
                <a:off x="710272" y="2790822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86" name="Google Shape;1086;p35"/>
              <p:cNvSpPr txBox="1"/>
              <p:nvPr/>
            </p:nvSpPr>
            <p:spPr>
              <a:xfrm>
                <a:off x="719925" y="2518063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77EAD7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77EAD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087" name="Google Shape;1087;p35"/>
            <p:cNvCxnSpPr/>
            <p:nvPr/>
          </p:nvCxnSpPr>
          <p:spPr>
            <a:xfrm flipH="1">
              <a:off x="459325" y="2261975"/>
              <a:ext cx="3042900" cy="1800"/>
            </a:xfrm>
            <a:prstGeom prst="straightConnector1">
              <a:avLst/>
            </a:prstGeom>
            <a:noFill/>
            <a:ln cap="flat" cmpd="sng" w="9525">
              <a:solidFill>
                <a:srgbClr val="77EAD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88" name="Google Shape;1088;p35"/>
          <p:cNvGrpSpPr/>
          <p:nvPr/>
        </p:nvGrpSpPr>
        <p:grpSpPr>
          <a:xfrm>
            <a:off x="459325" y="3342750"/>
            <a:ext cx="2928600" cy="986612"/>
            <a:chOff x="459325" y="3342750"/>
            <a:chExt cx="2928600" cy="986612"/>
          </a:xfrm>
        </p:grpSpPr>
        <p:grpSp>
          <p:nvGrpSpPr>
            <p:cNvPr id="1089" name="Google Shape;1089;p35"/>
            <p:cNvGrpSpPr/>
            <p:nvPr/>
          </p:nvGrpSpPr>
          <p:grpSpPr>
            <a:xfrm>
              <a:off x="485148" y="3466296"/>
              <a:ext cx="2085777" cy="863066"/>
              <a:chOff x="713748" y="3588225"/>
              <a:chExt cx="2085777" cy="863066"/>
            </a:xfrm>
          </p:grpSpPr>
          <p:sp>
            <p:nvSpPr>
              <p:cNvPr id="1090" name="Google Shape;1090;p35"/>
              <p:cNvSpPr txBox="1"/>
              <p:nvPr/>
            </p:nvSpPr>
            <p:spPr>
              <a:xfrm>
                <a:off x="713748" y="3861191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91" name="Google Shape;1091;p35"/>
              <p:cNvSpPr txBox="1"/>
              <p:nvPr/>
            </p:nvSpPr>
            <p:spPr>
              <a:xfrm>
                <a:off x="719925" y="3588225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9E50AB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rgbClr val="9E50A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092" name="Google Shape;1092;p35"/>
            <p:cNvCxnSpPr/>
            <p:nvPr/>
          </p:nvCxnSpPr>
          <p:spPr>
            <a:xfrm rot="10800000">
              <a:off x="459325" y="3342750"/>
              <a:ext cx="2928600" cy="1500"/>
            </a:xfrm>
            <a:prstGeom prst="straightConnector1">
              <a:avLst/>
            </a:prstGeom>
            <a:noFill/>
            <a:ln cap="flat" cmpd="sng" w="9525">
              <a:solidFill>
                <a:srgbClr val="9E50A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93" name="Google Shape;1093;p35"/>
          <p:cNvGrpSpPr/>
          <p:nvPr/>
        </p:nvGrpSpPr>
        <p:grpSpPr>
          <a:xfrm>
            <a:off x="4599700" y="3466444"/>
            <a:ext cx="4088700" cy="965981"/>
            <a:chOff x="4599700" y="3466444"/>
            <a:chExt cx="4088700" cy="965981"/>
          </a:xfrm>
        </p:grpSpPr>
        <p:grpSp>
          <p:nvGrpSpPr>
            <p:cNvPr id="1094" name="Google Shape;1094;p35"/>
            <p:cNvGrpSpPr/>
            <p:nvPr/>
          </p:nvGrpSpPr>
          <p:grpSpPr>
            <a:xfrm>
              <a:off x="6601769" y="3466444"/>
              <a:ext cx="2082231" cy="862918"/>
              <a:chOff x="6373169" y="3391200"/>
              <a:chExt cx="2082231" cy="862918"/>
            </a:xfrm>
          </p:grpSpPr>
          <p:sp>
            <p:nvSpPr>
              <p:cNvPr id="1095" name="Google Shape;1095;p35"/>
              <p:cNvSpPr txBox="1"/>
              <p:nvPr/>
            </p:nvSpPr>
            <p:spPr>
              <a:xfrm>
                <a:off x="6373169" y="3664018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96" name="Google Shape;1096;p35"/>
              <p:cNvSpPr txBox="1"/>
              <p:nvPr/>
            </p:nvSpPr>
            <p:spPr>
              <a:xfrm>
                <a:off x="6375800" y="3391200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79629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097" name="Google Shape;1097;p35"/>
            <p:cNvCxnSpPr/>
            <p:nvPr/>
          </p:nvCxnSpPr>
          <p:spPr>
            <a:xfrm rot="10800000">
              <a:off x="4599700" y="4432425"/>
              <a:ext cx="4088700" cy="0"/>
            </a:xfrm>
            <a:prstGeom prst="straightConnector1">
              <a:avLst/>
            </a:prstGeom>
            <a:noFill/>
            <a:ln cap="flat" cmpd="sng" w="9525">
              <a:solidFill>
                <a:srgbClr val="79629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98" name="Google Shape;1098;p35"/>
          <p:cNvGrpSpPr/>
          <p:nvPr/>
        </p:nvGrpSpPr>
        <p:grpSpPr>
          <a:xfrm>
            <a:off x="5569025" y="2382191"/>
            <a:ext cx="3118200" cy="971584"/>
            <a:chOff x="5569025" y="2382191"/>
            <a:chExt cx="3118200" cy="971584"/>
          </a:xfrm>
        </p:grpSpPr>
        <p:grpSp>
          <p:nvGrpSpPr>
            <p:cNvPr id="1099" name="Google Shape;1099;p35"/>
            <p:cNvGrpSpPr/>
            <p:nvPr/>
          </p:nvGrpSpPr>
          <p:grpSpPr>
            <a:xfrm>
              <a:off x="6601769" y="2382191"/>
              <a:ext cx="2082231" cy="863315"/>
              <a:chOff x="6344594" y="2306947"/>
              <a:chExt cx="2082231" cy="863315"/>
            </a:xfrm>
          </p:grpSpPr>
          <p:sp>
            <p:nvSpPr>
              <p:cNvPr id="1100" name="Google Shape;1100;p35"/>
              <p:cNvSpPr txBox="1"/>
              <p:nvPr/>
            </p:nvSpPr>
            <p:spPr>
              <a:xfrm>
                <a:off x="6344594" y="2580162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01" name="Google Shape;1101;p35"/>
              <p:cNvSpPr txBox="1"/>
              <p:nvPr/>
            </p:nvSpPr>
            <p:spPr>
              <a:xfrm>
                <a:off x="6347225" y="2306947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F67A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102" name="Google Shape;1102;p35"/>
            <p:cNvCxnSpPr/>
            <p:nvPr/>
          </p:nvCxnSpPr>
          <p:spPr>
            <a:xfrm rot="10800000">
              <a:off x="5569025" y="3353775"/>
              <a:ext cx="3118200" cy="0"/>
            </a:xfrm>
            <a:prstGeom prst="straightConnector1">
              <a:avLst/>
            </a:prstGeom>
            <a:noFill/>
            <a:ln cap="flat" cmpd="sng" w="9525">
              <a:solidFill>
                <a:srgbClr val="4F67A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3" name="Google Shape;1103;p35"/>
          <p:cNvGrpSpPr/>
          <p:nvPr/>
        </p:nvGrpSpPr>
        <p:grpSpPr>
          <a:xfrm>
            <a:off x="5426500" y="1301384"/>
            <a:ext cx="3261900" cy="960591"/>
            <a:chOff x="5426500" y="1301384"/>
            <a:chExt cx="3261900" cy="960591"/>
          </a:xfrm>
        </p:grpSpPr>
        <p:grpSp>
          <p:nvGrpSpPr>
            <p:cNvPr id="1104" name="Google Shape;1104;p35"/>
            <p:cNvGrpSpPr/>
            <p:nvPr/>
          </p:nvGrpSpPr>
          <p:grpSpPr>
            <a:xfrm>
              <a:off x="6601769" y="1301384"/>
              <a:ext cx="2082231" cy="855521"/>
              <a:chOff x="6344594" y="1220963"/>
              <a:chExt cx="2082231" cy="855521"/>
            </a:xfrm>
          </p:grpSpPr>
          <p:sp>
            <p:nvSpPr>
              <p:cNvPr id="1105" name="Google Shape;1105;p35"/>
              <p:cNvSpPr txBox="1"/>
              <p:nvPr/>
            </p:nvSpPr>
            <p:spPr>
              <a:xfrm>
                <a:off x="6344594" y="1486384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06" name="Google Shape;1106;p35"/>
              <p:cNvSpPr txBox="1"/>
              <p:nvPr/>
            </p:nvSpPr>
            <p:spPr>
              <a:xfrm>
                <a:off x="6347225" y="1220963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2B8597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107" name="Google Shape;1107;p35"/>
            <p:cNvCxnSpPr/>
            <p:nvPr/>
          </p:nvCxnSpPr>
          <p:spPr>
            <a:xfrm rot="10800000">
              <a:off x="5426500" y="2261975"/>
              <a:ext cx="3261900" cy="0"/>
            </a:xfrm>
            <a:prstGeom prst="straightConnector1">
              <a:avLst/>
            </a:prstGeom>
            <a:noFill/>
            <a:ln cap="flat" cmpd="sng" w="9525">
              <a:solidFill>
                <a:srgbClr val="2B859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8" name="Google Shape;1108;p35"/>
          <p:cNvGrpSpPr/>
          <p:nvPr/>
        </p:nvGrpSpPr>
        <p:grpSpPr>
          <a:xfrm>
            <a:off x="3024320" y="1189108"/>
            <a:ext cx="3095360" cy="3249922"/>
            <a:chOff x="3024320" y="1189108"/>
            <a:chExt cx="3095360" cy="3249922"/>
          </a:xfrm>
        </p:grpSpPr>
        <p:grpSp>
          <p:nvGrpSpPr>
            <p:cNvPr id="1109" name="Google Shape;1109;p35"/>
            <p:cNvGrpSpPr/>
            <p:nvPr/>
          </p:nvGrpSpPr>
          <p:grpSpPr>
            <a:xfrm>
              <a:off x="5090757" y="2887537"/>
              <a:ext cx="1028923" cy="1219750"/>
              <a:chOff x="5090757" y="2887537"/>
              <a:chExt cx="1028923" cy="1219750"/>
            </a:xfrm>
          </p:grpSpPr>
          <p:sp>
            <p:nvSpPr>
              <p:cNvPr id="1110" name="Google Shape;1110;p35"/>
              <p:cNvSpPr/>
              <p:nvPr/>
            </p:nvSpPr>
            <p:spPr>
              <a:xfrm>
                <a:off x="5090757" y="2887537"/>
                <a:ext cx="1023927" cy="1219750"/>
              </a:xfrm>
              <a:custGeom>
                <a:rect b="b" l="l" r="r" t="t"/>
                <a:pathLst>
                  <a:path extrusionOk="0" h="56483" w="47415">
                    <a:moveTo>
                      <a:pt x="18748" y="0"/>
                    </a:moveTo>
                    <a:cubicBezTo>
                      <a:pt x="18261" y="0"/>
                      <a:pt x="17773" y="344"/>
                      <a:pt x="17659" y="946"/>
                    </a:cubicBezTo>
                    <a:cubicBezTo>
                      <a:pt x="16942" y="13474"/>
                      <a:pt x="10377" y="24367"/>
                      <a:pt x="573" y="30932"/>
                    </a:cubicBezTo>
                    <a:cubicBezTo>
                      <a:pt x="229" y="31161"/>
                      <a:pt x="0" y="31878"/>
                      <a:pt x="344" y="32365"/>
                    </a:cubicBezTo>
                    <a:cubicBezTo>
                      <a:pt x="4873" y="40248"/>
                      <a:pt x="9317" y="48017"/>
                      <a:pt x="13846" y="55900"/>
                    </a:cubicBezTo>
                    <a:cubicBezTo>
                      <a:pt x="14081" y="56291"/>
                      <a:pt x="14436" y="56482"/>
                      <a:pt x="14828" y="56482"/>
                    </a:cubicBezTo>
                    <a:cubicBezTo>
                      <a:pt x="15011" y="56482"/>
                      <a:pt x="15203" y="56441"/>
                      <a:pt x="15394" y="56359"/>
                    </a:cubicBezTo>
                    <a:cubicBezTo>
                      <a:pt x="33913" y="44663"/>
                      <a:pt x="46440" y="24482"/>
                      <a:pt x="47300" y="1176"/>
                    </a:cubicBezTo>
                    <a:cubicBezTo>
                      <a:pt x="47415" y="574"/>
                      <a:pt x="46813" y="115"/>
                      <a:pt x="46211" y="115"/>
                    </a:cubicBezTo>
                    <a:cubicBezTo>
                      <a:pt x="42025" y="115"/>
                      <a:pt x="37840" y="0"/>
                      <a:pt x="33683" y="0"/>
                    </a:cubicBezTo>
                    <a:close/>
                  </a:path>
                </a:pathLst>
              </a:custGeom>
              <a:solidFill>
                <a:srgbClr val="4F67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1" name="Google Shape;1111;p35"/>
              <p:cNvGrpSpPr/>
              <p:nvPr/>
            </p:nvGrpSpPr>
            <p:grpSpPr>
              <a:xfrm>
                <a:off x="5491683" y="3201371"/>
                <a:ext cx="627997" cy="628796"/>
                <a:chOff x="5434088" y="3171858"/>
                <a:chExt cx="566222" cy="566943"/>
              </a:xfrm>
            </p:grpSpPr>
            <p:sp>
              <p:nvSpPr>
                <p:cNvPr id="1112" name="Google Shape;1112;p35"/>
                <p:cNvSpPr/>
                <p:nvPr/>
              </p:nvSpPr>
              <p:spPr>
                <a:xfrm>
                  <a:off x="5434088" y="3171858"/>
                  <a:ext cx="566222" cy="566943"/>
                </a:xfrm>
                <a:custGeom>
                  <a:rect b="b" l="l" r="r" t="t"/>
                  <a:pathLst>
                    <a:path extrusionOk="0" h="24023" w="23995">
                      <a:moveTo>
                        <a:pt x="11926" y="0"/>
                      </a:moveTo>
                      <a:cubicBezTo>
                        <a:pt x="5361" y="0"/>
                        <a:pt x="1" y="5390"/>
                        <a:pt x="1" y="12069"/>
                      </a:cubicBezTo>
                      <a:cubicBezTo>
                        <a:pt x="1" y="18634"/>
                        <a:pt x="5361" y="24023"/>
                        <a:pt x="11926" y="24023"/>
                      </a:cubicBezTo>
                      <a:cubicBezTo>
                        <a:pt x="18634" y="24023"/>
                        <a:pt x="23995" y="18634"/>
                        <a:pt x="23995" y="12069"/>
                      </a:cubicBezTo>
                      <a:cubicBezTo>
                        <a:pt x="23995" y="5390"/>
                        <a:pt x="18634" y="0"/>
                        <a:pt x="11926" y="0"/>
                      </a:cubicBezTo>
                      <a:close/>
                    </a:path>
                  </a:pathLst>
                </a:custGeom>
                <a:solidFill>
                  <a:srgbClr val="4F67A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13" name="Google Shape;1113;p35"/>
                <p:cNvGrpSpPr/>
                <p:nvPr/>
              </p:nvGrpSpPr>
              <p:grpSpPr>
                <a:xfrm>
                  <a:off x="5575066" y="3322467"/>
                  <a:ext cx="284847" cy="265944"/>
                  <a:chOff x="5720925" y="3405066"/>
                  <a:chExt cx="235003" cy="219407"/>
                </a:xfrm>
              </p:grpSpPr>
              <p:sp>
                <p:nvSpPr>
                  <p:cNvPr id="1114" name="Google Shape;1114;p35"/>
                  <p:cNvSpPr/>
                  <p:nvPr/>
                </p:nvSpPr>
                <p:spPr>
                  <a:xfrm>
                    <a:off x="5720925" y="3405066"/>
                    <a:ext cx="235003" cy="219407"/>
                  </a:xfrm>
                  <a:custGeom>
                    <a:rect b="b" l="l" r="r" t="t"/>
                    <a:pathLst>
                      <a:path extrusionOk="0" h="11269" w="12070">
                        <a:moveTo>
                          <a:pt x="6107" y="344"/>
                        </a:moveTo>
                        <a:cubicBezTo>
                          <a:pt x="8371" y="344"/>
                          <a:pt x="10407" y="1777"/>
                          <a:pt x="11124" y="3813"/>
                        </a:cubicBezTo>
                        <a:cubicBezTo>
                          <a:pt x="11840" y="5963"/>
                          <a:pt x="11238" y="8227"/>
                          <a:pt x="9432" y="9661"/>
                        </a:cubicBezTo>
                        <a:cubicBezTo>
                          <a:pt x="8487" y="10475"/>
                          <a:pt x="7311" y="10901"/>
                          <a:pt x="6119" y="10901"/>
                        </a:cubicBezTo>
                        <a:cubicBezTo>
                          <a:pt x="5213" y="10901"/>
                          <a:pt x="4299" y="10655"/>
                          <a:pt x="3469" y="10148"/>
                        </a:cubicBezTo>
                        <a:cubicBezTo>
                          <a:pt x="1549" y="9059"/>
                          <a:pt x="488" y="6794"/>
                          <a:pt x="947" y="4644"/>
                        </a:cubicBezTo>
                        <a:cubicBezTo>
                          <a:pt x="1434" y="2150"/>
                          <a:pt x="3584" y="344"/>
                          <a:pt x="6107" y="344"/>
                        </a:cubicBezTo>
                        <a:close/>
                        <a:moveTo>
                          <a:pt x="6107" y="0"/>
                        </a:moveTo>
                        <a:cubicBezTo>
                          <a:pt x="3813" y="0"/>
                          <a:pt x="1663" y="1433"/>
                          <a:pt x="832" y="3583"/>
                        </a:cubicBezTo>
                        <a:cubicBezTo>
                          <a:pt x="1" y="5848"/>
                          <a:pt x="717" y="8457"/>
                          <a:pt x="2638" y="10033"/>
                        </a:cubicBezTo>
                        <a:cubicBezTo>
                          <a:pt x="3642" y="10843"/>
                          <a:pt x="4920" y="11268"/>
                          <a:pt x="6189" y="11268"/>
                        </a:cubicBezTo>
                        <a:cubicBezTo>
                          <a:pt x="7166" y="11268"/>
                          <a:pt x="8138" y="11016"/>
                          <a:pt x="8973" y="10492"/>
                        </a:cubicBezTo>
                        <a:cubicBezTo>
                          <a:pt x="10980" y="9317"/>
                          <a:pt x="12070" y="6909"/>
                          <a:pt x="11697" y="4644"/>
                        </a:cubicBezTo>
                        <a:cubicBezTo>
                          <a:pt x="11238" y="1892"/>
                          <a:pt x="8830" y="0"/>
                          <a:pt x="610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5" name="Google Shape;1115;p35"/>
                  <p:cNvSpPr/>
                  <p:nvPr/>
                </p:nvSpPr>
                <p:spPr>
                  <a:xfrm>
                    <a:off x="5753303" y="3431447"/>
                    <a:ext cx="176943" cy="166176"/>
                  </a:xfrm>
                  <a:custGeom>
                    <a:rect b="b" l="l" r="r" t="t"/>
                    <a:pathLst>
                      <a:path extrusionOk="0" h="8535" w="9088">
                        <a:moveTo>
                          <a:pt x="4440" y="362"/>
                        </a:moveTo>
                        <a:cubicBezTo>
                          <a:pt x="5124" y="362"/>
                          <a:pt x="5821" y="544"/>
                          <a:pt x="6450" y="910"/>
                        </a:cubicBezTo>
                        <a:cubicBezTo>
                          <a:pt x="7884" y="1741"/>
                          <a:pt x="8601" y="3404"/>
                          <a:pt x="8257" y="4952"/>
                        </a:cubicBezTo>
                        <a:cubicBezTo>
                          <a:pt x="7884" y="6872"/>
                          <a:pt x="6336" y="8191"/>
                          <a:pt x="4444" y="8191"/>
                        </a:cubicBezTo>
                        <a:cubicBezTo>
                          <a:pt x="2867" y="8191"/>
                          <a:pt x="1319" y="7102"/>
                          <a:pt x="860" y="5554"/>
                        </a:cubicBezTo>
                        <a:cubicBezTo>
                          <a:pt x="258" y="4006"/>
                          <a:pt x="717" y="2343"/>
                          <a:pt x="2036" y="1254"/>
                        </a:cubicBezTo>
                        <a:cubicBezTo>
                          <a:pt x="2711" y="659"/>
                          <a:pt x="3566" y="362"/>
                          <a:pt x="4440" y="362"/>
                        </a:cubicBezTo>
                        <a:close/>
                        <a:moveTo>
                          <a:pt x="4396" y="1"/>
                        </a:moveTo>
                        <a:cubicBezTo>
                          <a:pt x="3674" y="1"/>
                          <a:pt x="2953" y="183"/>
                          <a:pt x="2294" y="537"/>
                        </a:cubicBezTo>
                        <a:cubicBezTo>
                          <a:pt x="717" y="1512"/>
                          <a:pt x="0" y="3289"/>
                          <a:pt x="258" y="5095"/>
                        </a:cubicBezTo>
                        <a:cubicBezTo>
                          <a:pt x="602" y="7102"/>
                          <a:pt x="2408" y="8535"/>
                          <a:pt x="4444" y="8535"/>
                        </a:cubicBezTo>
                        <a:cubicBezTo>
                          <a:pt x="6221" y="8535"/>
                          <a:pt x="7769" y="7474"/>
                          <a:pt x="8486" y="5812"/>
                        </a:cubicBezTo>
                        <a:cubicBezTo>
                          <a:pt x="9088" y="4120"/>
                          <a:pt x="8601" y="2085"/>
                          <a:pt x="7167" y="1024"/>
                        </a:cubicBezTo>
                        <a:cubicBezTo>
                          <a:pt x="6344" y="333"/>
                          <a:pt x="5369" y="1"/>
                          <a:pt x="439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6" name="Google Shape;1116;p35"/>
                  <p:cNvSpPr/>
                  <p:nvPr/>
                </p:nvSpPr>
                <p:spPr>
                  <a:xfrm>
                    <a:off x="5823064" y="3444375"/>
                    <a:ext cx="86544" cy="86272"/>
                  </a:xfrm>
                  <a:custGeom>
                    <a:rect b="b" l="l" r="r" t="t"/>
                    <a:pathLst>
                      <a:path extrusionOk="0" h="4431" w="4445">
                        <a:moveTo>
                          <a:pt x="861" y="396"/>
                        </a:moveTo>
                        <a:cubicBezTo>
                          <a:pt x="1112" y="396"/>
                          <a:pt x="1377" y="547"/>
                          <a:pt x="1434" y="848"/>
                        </a:cubicBezTo>
                        <a:lnTo>
                          <a:pt x="1434" y="2854"/>
                        </a:lnTo>
                        <a:cubicBezTo>
                          <a:pt x="1434" y="2998"/>
                          <a:pt x="1434" y="3112"/>
                          <a:pt x="1577" y="3112"/>
                        </a:cubicBezTo>
                        <a:lnTo>
                          <a:pt x="2867" y="3112"/>
                        </a:lnTo>
                        <a:cubicBezTo>
                          <a:pt x="3007" y="3112"/>
                          <a:pt x="3165" y="3103"/>
                          <a:pt x="3319" y="3103"/>
                        </a:cubicBezTo>
                        <a:cubicBezTo>
                          <a:pt x="3706" y="3103"/>
                          <a:pt x="4071" y="3161"/>
                          <a:pt x="4071" y="3571"/>
                        </a:cubicBezTo>
                        <a:cubicBezTo>
                          <a:pt x="4071" y="3944"/>
                          <a:pt x="3842" y="4058"/>
                          <a:pt x="3584" y="4058"/>
                        </a:cubicBezTo>
                        <a:lnTo>
                          <a:pt x="861" y="4058"/>
                        </a:lnTo>
                        <a:cubicBezTo>
                          <a:pt x="603" y="4058"/>
                          <a:pt x="373" y="3944"/>
                          <a:pt x="373" y="3571"/>
                        </a:cubicBezTo>
                        <a:lnTo>
                          <a:pt x="373" y="1564"/>
                        </a:lnTo>
                        <a:lnTo>
                          <a:pt x="373" y="848"/>
                        </a:lnTo>
                        <a:cubicBezTo>
                          <a:pt x="373" y="547"/>
                          <a:pt x="610" y="396"/>
                          <a:pt x="861" y="396"/>
                        </a:cubicBezTo>
                        <a:close/>
                        <a:moveTo>
                          <a:pt x="871" y="1"/>
                        </a:moveTo>
                        <a:cubicBezTo>
                          <a:pt x="738" y="1"/>
                          <a:pt x="606" y="41"/>
                          <a:pt x="488" y="131"/>
                        </a:cubicBezTo>
                        <a:cubicBezTo>
                          <a:pt x="1" y="360"/>
                          <a:pt x="1" y="704"/>
                          <a:pt x="1" y="1192"/>
                        </a:cubicBezTo>
                        <a:lnTo>
                          <a:pt x="1" y="3571"/>
                        </a:lnTo>
                        <a:cubicBezTo>
                          <a:pt x="1" y="4058"/>
                          <a:pt x="373" y="4431"/>
                          <a:pt x="975" y="4431"/>
                        </a:cubicBezTo>
                        <a:lnTo>
                          <a:pt x="3842" y="4431"/>
                        </a:lnTo>
                        <a:cubicBezTo>
                          <a:pt x="4186" y="4288"/>
                          <a:pt x="4444" y="3944"/>
                          <a:pt x="4444" y="3571"/>
                        </a:cubicBezTo>
                        <a:cubicBezTo>
                          <a:pt x="4444" y="3112"/>
                          <a:pt x="4071" y="2740"/>
                          <a:pt x="3727" y="2740"/>
                        </a:cubicBezTo>
                        <a:lnTo>
                          <a:pt x="1807" y="2740"/>
                        </a:lnTo>
                        <a:lnTo>
                          <a:pt x="1807" y="848"/>
                        </a:lnTo>
                        <a:cubicBezTo>
                          <a:pt x="1720" y="391"/>
                          <a:pt x="1287" y="1"/>
                          <a:pt x="87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117" name="Google Shape;1117;p35"/>
            <p:cNvGrpSpPr/>
            <p:nvPr/>
          </p:nvGrpSpPr>
          <p:grpSpPr>
            <a:xfrm>
              <a:off x="3942393" y="1189108"/>
              <a:ext cx="1380525" cy="916039"/>
              <a:chOff x="3942393" y="1189108"/>
              <a:chExt cx="1380525" cy="916039"/>
            </a:xfrm>
          </p:grpSpPr>
          <p:sp>
            <p:nvSpPr>
              <p:cNvPr id="1118" name="Google Shape;1118;p35"/>
              <p:cNvSpPr/>
              <p:nvPr/>
            </p:nvSpPr>
            <p:spPr>
              <a:xfrm>
                <a:off x="3942393" y="1380743"/>
                <a:ext cx="1380525" cy="724404"/>
              </a:xfrm>
              <a:custGeom>
                <a:rect b="b" l="l" r="r" t="t"/>
                <a:pathLst>
                  <a:path extrusionOk="0" h="33545" w="63928">
                    <a:moveTo>
                      <a:pt x="32250" y="1"/>
                    </a:moveTo>
                    <a:cubicBezTo>
                      <a:pt x="20927" y="1"/>
                      <a:pt x="10177" y="2753"/>
                      <a:pt x="717" y="7769"/>
                    </a:cubicBezTo>
                    <a:cubicBezTo>
                      <a:pt x="144" y="7999"/>
                      <a:pt x="0" y="8715"/>
                      <a:pt x="258" y="9203"/>
                    </a:cubicBezTo>
                    <a:cubicBezTo>
                      <a:pt x="1319" y="11123"/>
                      <a:pt x="2294" y="12901"/>
                      <a:pt x="3354" y="14821"/>
                    </a:cubicBezTo>
                    <a:cubicBezTo>
                      <a:pt x="6823" y="20899"/>
                      <a:pt x="10406" y="26890"/>
                      <a:pt x="13875" y="32967"/>
                    </a:cubicBezTo>
                    <a:cubicBezTo>
                      <a:pt x="14043" y="33325"/>
                      <a:pt x="14413" y="33544"/>
                      <a:pt x="14790" y="33544"/>
                    </a:cubicBezTo>
                    <a:cubicBezTo>
                      <a:pt x="14927" y="33544"/>
                      <a:pt x="15064" y="33516"/>
                      <a:pt x="15194" y="33455"/>
                    </a:cubicBezTo>
                    <a:cubicBezTo>
                      <a:pt x="20325" y="30932"/>
                      <a:pt x="26058" y="29642"/>
                      <a:pt x="32136" y="29642"/>
                    </a:cubicBezTo>
                    <a:cubicBezTo>
                      <a:pt x="37869" y="29642"/>
                      <a:pt x="43258" y="30817"/>
                      <a:pt x="48160" y="33082"/>
                    </a:cubicBezTo>
                    <a:cubicBezTo>
                      <a:pt x="48317" y="33152"/>
                      <a:pt x="48475" y="33184"/>
                      <a:pt x="48628" y="33184"/>
                    </a:cubicBezTo>
                    <a:cubicBezTo>
                      <a:pt x="49037" y="33184"/>
                      <a:pt x="49406" y="32957"/>
                      <a:pt x="49594" y="32623"/>
                    </a:cubicBezTo>
                    <a:cubicBezTo>
                      <a:pt x="54238" y="24482"/>
                      <a:pt x="59025" y="16369"/>
                      <a:pt x="63669" y="8142"/>
                    </a:cubicBezTo>
                    <a:cubicBezTo>
                      <a:pt x="63784" y="7999"/>
                      <a:pt x="63927" y="7884"/>
                      <a:pt x="63927" y="7769"/>
                    </a:cubicBezTo>
                    <a:cubicBezTo>
                      <a:pt x="54467" y="2753"/>
                      <a:pt x="43717" y="1"/>
                      <a:pt x="32250" y="1"/>
                    </a:cubicBezTo>
                    <a:close/>
                  </a:path>
                </a:pathLst>
              </a:custGeom>
              <a:solidFill>
                <a:srgbClr val="03C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9" name="Google Shape;1119;p35"/>
              <p:cNvGrpSpPr/>
              <p:nvPr/>
            </p:nvGrpSpPr>
            <p:grpSpPr>
              <a:xfrm>
                <a:off x="4330860" y="1189108"/>
                <a:ext cx="603787" cy="603834"/>
                <a:chOff x="4418791" y="1316499"/>
                <a:chExt cx="467183" cy="467183"/>
              </a:xfrm>
            </p:grpSpPr>
            <p:sp>
              <p:nvSpPr>
                <p:cNvPr id="1120" name="Google Shape;1120;p35"/>
                <p:cNvSpPr/>
                <p:nvPr/>
              </p:nvSpPr>
              <p:spPr>
                <a:xfrm>
                  <a:off x="4418791" y="1316499"/>
                  <a:ext cx="467183" cy="467183"/>
                </a:xfrm>
                <a:custGeom>
                  <a:rect b="b" l="l" r="r" t="t"/>
                  <a:pathLst>
                    <a:path extrusionOk="0" h="23995" w="23995">
                      <a:moveTo>
                        <a:pt x="12069" y="0"/>
                      </a:moveTo>
                      <a:cubicBezTo>
                        <a:pt x="5361" y="0"/>
                        <a:pt x="0" y="5361"/>
                        <a:pt x="0" y="11954"/>
                      </a:cubicBezTo>
                      <a:cubicBezTo>
                        <a:pt x="0" y="18634"/>
                        <a:pt x="5361" y="23994"/>
                        <a:pt x="12069" y="23994"/>
                      </a:cubicBezTo>
                      <a:cubicBezTo>
                        <a:pt x="18634" y="23994"/>
                        <a:pt x="23994" y="18634"/>
                        <a:pt x="23994" y="11954"/>
                      </a:cubicBezTo>
                      <a:cubicBezTo>
                        <a:pt x="23994" y="5361"/>
                        <a:pt x="18634" y="0"/>
                        <a:pt x="12069" y="0"/>
                      </a:cubicBezTo>
                      <a:close/>
                    </a:path>
                  </a:pathLst>
                </a:custGeom>
                <a:solidFill>
                  <a:srgbClr val="03C2A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21" name="Google Shape;1121;p35"/>
                <p:cNvGrpSpPr/>
                <p:nvPr/>
              </p:nvGrpSpPr>
              <p:grpSpPr>
                <a:xfrm>
                  <a:off x="4530140" y="1451436"/>
                  <a:ext cx="244485" cy="197309"/>
                  <a:chOff x="4534890" y="1394632"/>
                  <a:chExt cx="244485" cy="197309"/>
                </a:xfrm>
              </p:grpSpPr>
              <p:sp>
                <p:nvSpPr>
                  <p:cNvPr id="1122" name="Google Shape;1122;p35"/>
                  <p:cNvSpPr/>
                  <p:nvPr/>
                </p:nvSpPr>
                <p:spPr>
                  <a:xfrm>
                    <a:off x="4658233" y="1510849"/>
                    <a:ext cx="117696" cy="81093"/>
                  </a:xfrm>
                  <a:custGeom>
                    <a:rect b="b" l="l" r="r" t="t"/>
                    <a:pathLst>
                      <a:path extrusionOk="0" h="4165" w="6045">
                        <a:moveTo>
                          <a:pt x="5588" y="2064"/>
                        </a:moveTo>
                        <a:cubicBezTo>
                          <a:pt x="5588" y="2072"/>
                          <a:pt x="5588" y="2079"/>
                          <a:pt x="5588" y="2087"/>
                        </a:cubicBezTo>
                        <a:lnTo>
                          <a:pt x="5588" y="2087"/>
                        </a:lnTo>
                        <a:cubicBezTo>
                          <a:pt x="5587" y="2087"/>
                          <a:pt x="5587" y="2087"/>
                          <a:pt x="5586" y="2087"/>
                        </a:cubicBezTo>
                        <a:lnTo>
                          <a:pt x="5586" y="2087"/>
                        </a:lnTo>
                        <a:cubicBezTo>
                          <a:pt x="5586" y="2079"/>
                          <a:pt x="5587" y="2071"/>
                          <a:pt x="5588" y="2064"/>
                        </a:cubicBezTo>
                        <a:close/>
                        <a:moveTo>
                          <a:pt x="1135" y="484"/>
                        </a:moveTo>
                        <a:lnTo>
                          <a:pt x="1135" y="484"/>
                        </a:lnTo>
                        <a:cubicBezTo>
                          <a:pt x="1830" y="1173"/>
                          <a:pt x="2728" y="1485"/>
                          <a:pt x="3698" y="1485"/>
                        </a:cubicBezTo>
                        <a:cubicBezTo>
                          <a:pt x="3698" y="1485"/>
                          <a:pt x="3813" y="1370"/>
                          <a:pt x="3813" y="1256"/>
                        </a:cubicBezTo>
                        <a:cubicBezTo>
                          <a:pt x="3698" y="1112"/>
                          <a:pt x="3698" y="998"/>
                          <a:pt x="3584" y="768"/>
                        </a:cubicBezTo>
                        <a:lnTo>
                          <a:pt x="3545" y="604"/>
                        </a:lnTo>
                        <a:lnTo>
                          <a:pt x="3545" y="604"/>
                        </a:lnTo>
                        <a:cubicBezTo>
                          <a:pt x="3667" y="697"/>
                          <a:pt x="3835" y="790"/>
                          <a:pt x="3928" y="883"/>
                        </a:cubicBezTo>
                        <a:cubicBezTo>
                          <a:pt x="4493" y="1233"/>
                          <a:pt x="4958" y="1659"/>
                          <a:pt x="5511" y="2114"/>
                        </a:cubicBezTo>
                        <a:lnTo>
                          <a:pt x="5511" y="2114"/>
                        </a:lnTo>
                        <a:cubicBezTo>
                          <a:pt x="5504" y="2130"/>
                          <a:pt x="5504" y="2157"/>
                          <a:pt x="5504" y="2202"/>
                        </a:cubicBezTo>
                        <a:cubicBezTo>
                          <a:pt x="5246" y="2316"/>
                          <a:pt x="5132" y="2431"/>
                          <a:pt x="5017" y="2546"/>
                        </a:cubicBezTo>
                        <a:cubicBezTo>
                          <a:pt x="4644" y="2804"/>
                          <a:pt x="4300" y="3033"/>
                          <a:pt x="3928" y="3406"/>
                        </a:cubicBezTo>
                        <a:cubicBezTo>
                          <a:pt x="3732" y="3503"/>
                          <a:pt x="3620" y="3601"/>
                          <a:pt x="3520" y="3699"/>
                        </a:cubicBezTo>
                        <a:lnTo>
                          <a:pt x="3520" y="3699"/>
                        </a:lnTo>
                        <a:cubicBezTo>
                          <a:pt x="3551" y="3594"/>
                          <a:pt x="3584" y="3467"/>
                          <a:pt x="3584" y="3406"/>
                        </a:cubicBezTo>
                        <a:cubicBezTo>
                          <a:pt x="3698" y="3262"/>
                          <a:pt x="3698" y="3033"/>
                          <a:pt x="3813" y="2918"/>
                        </a:cubicBezTo>
                        <a:cubicBezTo>
                          <a:pt x="3813" y="2804"/>
                          <a:pt x="3698" y="2689"/>
                          <a:pt x="3698" y="2689"/>
                        </a:cubicBezTo>
                        <a:cubicBezTo>
                          <a:pt x="2430" y="2689"/>
                          <a:pt x="1295" y="2238"/>
                          <a:pt x="445" y="1465"/>
                        </a:cubicBezTo>
                        <a:lnTo>
                          <a:pt x="445" y="1465"/>
                        </a:lnTo>
                        <a:cubicBezTo>
                          <a:pt x="700" y="1112"/>
                          <a:pt x="893" y="777"/>
                          <a:pt x="1135" y="484"/>
                        </a:cubicBezTo>
                        <a:close/>
                        <a:moveTo>
                          <a:pt x="1197" y="1"/>
                        </a:moveTo>
                        <a:cubicBezTo>
                          <a:pt x="1112" y="1"/>
                          <a:pt x="1023" y="52"/>
                          <a:pt x="946" y="52"/>
                        </a:cubicBezTo>
                        <a:cubicBezTo>
                          <a:pt x="717" y="539"/>
                          <a:pt x="344" y="883"/>
                          <a:pt x="0" y="1370"/>
                        </a:cubicBezTo>
                        <a:lnTo>
                          <a:pt x="0" y="1600"/>
                        </a:lnTo>
                        <a:cubicBezTo>
                          <a:pt x="878" y="2477"/>
                          <a:pt x="2075" y="2960"/>
                          <a:pt x="3388" y="3025"/>
                        </a:cubicBezTo>
                        <a:lnTo>
                          <a:pt x="3388" y="3025"/>
                        </a:lnTo>
                        <a:cubicBezTo>
                          <a:pt x="3291" y="3268"/>
                          <a:pt x="3185" y="3483"/>
                          <a:pt x="3096" y="3750"/>
                        </a:cubicBezTo>
                        <a:cubicBezTo>
                          <a:pt x="3010" y="4031"/>
                          <a:pt x="3200" y="4165"/>
                          <a:pt x="3398" y="4165"/>
                        </a:cubicBezTo>
                        <a:cubicBezTo>
                          <a:pt x="3462" y="4165"/>
                          <a:pt x="3527" y="4151"/>
                          <a:pt x="3584" y="4122"/>
                        </a:cubicBezTo>
                        <a:cubicBezTo>
                          <a:pt x="4186" y="3635"/>
                          <a:pt x="4902" y="3033"/>
                          <a:pt x="5504" y="2546"/>
                        </a:cubicBezTo>
                        <a:cubicBezTo>
                          <a:pt x="5722" y="2437"/>
                          <a:pt x="6044" y="2224"/>
                          <a:pt x="5878" y="1883"/>
                        </a:cubicBezTo>
                        <a:lnTo>
                          <a:pt x="5878" y="1883"/>
                        </a:lnTo>
                        <a:cubicBezTo>
                          <a:pt x="5871" y="1863"/>
                          <a:pt x="5861" y="1845"/>
                          <a:pt x="5848" y="1829"/>
                        </a:cubicBezTo>
                        <a:lnTo>
                          <a:pt x="5848" y="1829"/>
                        </a:lnTo>
                        <a:cubicBezTo>
                          <a:pt x="5848" y="1829"/>
                          <a:pt x="5848" y="1829"/>
                          <a:pt x="5848" y="1829"/>
                        </a:cubicBezTo>
                        <a:cubicBezTo>
                          <a:pt x="5837" y="1818"/>
                          <a:pt x="5825" y="1810"/>
                          <a:pt x="5812" y="1806"/>
                        </a:cubicBezTo>
                        <a:lnTo>
                          <a:pt x="5812" y="1806"/>
                        </a:lnTo>
                        <a:cubicBezTo>
                          <a:pt x="5111" y="1354"/>
                          <a:pt x="4518" y="873"/>
                          <a:pt x="3813" y="281"/>
                        </a:cubicBezTo>
                        <a:cubicBezTo>
                          <a:pt x="3698" y="281"/>
                          <a:pt x="3584" y="166"/>
                          <a:pt x="3469" y="52"/>
                        </a:cubicBezTo>
                        <a:cubicBezTo>
                          <a:pt x="3438" y="21"/>
                          <a:pt x="3397" y="7"/>
                          <a:pt x="3354" y="7"/>
                        </a:cubicBezTo>
                        <a:cubicBezTo>
                          <a:pt x="3235" y="7"/>
                          <a:pt x="3096" y="113"/>
                          <a:pt x="3096" y="281"/>
                        </a:cubicBezTo>
                        <a:cubicBezTo>
                          <a:pt x="3096" y="396"/>
                          <a:pt x="3211" y="654"/>
                          <a:pt x="3211" y="768"/>
                        </a:cubicBezTo>
                        <a:cubicBezTo>
                          <a:pt x="3293" y="899"/>
                          <a:pt x="3328" y="993"/>
                          <a:pt x="3365" y="1098"/>
                        </a:cubicBezTo>
                        <a:lnTo>
                          <a:pt x="3365" y="1098"/>
                        </a:lnTo>
                        <a:cubicBezTo>
                          <a:pt x="2557" y="1025"/>
                          <a:pt x="1849" y="683"/>
                          <a:pt x="1319" y="52"/>
                        </a:cubicBezTo>
                        <a:cubicBezTo>
                          <a:pt x="1281" y="13"/>
                          <a:pt x="1239" y="1"/>
                          <a:pt x="1197" y="1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3" name="Google Shape;1123;p35"/>
                  <p:cNvSpPr/>
                  <p:nvPr/>
                </p:nvSpPr>
                <p:spPr>
                  <a:xfrm>
                    <a:off x="4539349" y="1394632"/>
                    <a:ext cx="118903" cy="82066"/>
                  </a:xfrm>
                  <a:custGeom>
                    <a:rect b="b" l="l" r="r" t="t"/>
                    <a:pathLst>
                      <a:path extrusionOk="0" h="4215" w="6107">
                        <a:moveTo>
                          <a:pt x="2473" y="555"/>
                        </a:moveTo>
                        <a:cubicBezTo>
                          <a:pt x="2375" y="841"/>
                          <a:pt x="2273" y="1037"/>
                          <a:pt x="2150" y="1233"/>
                        </a:cubicBezTo>
                        <a:cubicBezTo>
                          <a:pt x="2150" y="1348"/>
                          <a:pt x="2294" y="1491"/>
                          <a:pt x="2408" y="1491"/>
                        </a:cubicBezTo>
                        <a:cubicBezTo>
                          <a:pt x="3670" y="1601"/>
                          <a:pt x="4696" y="1921"/>
                          <a:pt x="5611" y="2802"/>
                        </a:cubicBezTo>
                        <a:lnTo>
                          <a:pt x="5611" y="2802"/>
                        </a:lnTo>
                        <a:cubicBezTo>
                          <a:pt x="5358" y="3087"/>
                          <a:pt x="5100" y="3414"/>
                          <a:pt x="4904" y="3761"/>
                        </a:cubicBezTo>
                        <a:lnTo>
                          <a:pt x="4904" y="3761"/>
                        </a:lnTo>
                        <a:cubicBezTo>
                          <a:pt x="4213" y="3116"/>
                          <a:pt x="3414" y="2775"/>
                          <a:pt x="2408" y="2667"/>
                        </a:cubicBezTo>
                        <a:cubicBezTo>
                          <a:pt x="2294" y="2667"/>
                          <a:pt x="2150" y="2781"/>
                          <a:pt x="2294" y="2925"/>
                        </a:cubicBezTo>
                        <a:cubicBezTo>
                          <a:pt x="2294" y="3154"/>
                          <a:pt x="2408" y="3269"/>
                          <a:pt x="2408" y="3383"/>
                        </a:cubicBezTo>
                        <a:cubicBezTo>
                          <a:pt x="2473" y="3448"/>
                          <a:pt x="2501" y="3522"/>
                          <a:pt x="2514" y="3595"/>
                        </a:cubicBezTo>
                        <a:lnTo>
                          <a:pt x="2514" y="3595"/>
                        </a:lnTo>
                        <a:lnTo>
                          <a:pt x="1692" y="3039"/>
                        </a:lnTo>
                        <a:cubicBezTo>
                          <a:pt x="1434" y="2781"/>
                          <a:pt x="1204" y="2667"/>
                          <a:pt x="975" y="2437"/>
                        </a:cubicBezTo>
                        <a:cubicBezTo>
                          <a:pt x="860" y="2323"/>
                          <a:pt x="602" y="2065"/>
                          <a:pt x="488" y="2065"/>
                        </a:cubicBezTo>
                        <a:cubicBezTo>
                          <a:pt x="717" y="1950"/>
                          <a:pt x="975" y="1721"/>
                          <a:pt x="1204" y="1606"/>
                        </a:cubicBezTo>
                        <a:cubicBezTo>
                          <a:pt x="1564" y="1246"/>
                          <a:pt x="2005" y="913"/>
                          <a:pt x="2473" y="555"/>
                        </a:cubicBezTo>
                        <a:close/>
                        <a:moveTo>
                          <a:pt x="2714" y="1"/>
                        </a:moveTo>
                        <a:cubicBezTo>
                          <a:pt x="2652" y="1"/>
                          <a:pt x="2586" y="18"/>
                          <a:pt x="2523" y="58"/>
                        </a:cubicBezTo>
                        <a:cubicBezTo>
                          <a:pt x="2408" y="173"/>
                          <a:pt x="2294" y="287"/>
                          <a:pt x="2150" y="402"/>
                        </a:cubicBezTo>
                        <a:cubicBezTo>
                          <a:pt x="1921" y="517"/>
                          <a:pt x="1577" y="775"/>
                          <a:pt x="1319" y="1004"/>
                        </a:cubicBezTo>
                        <a:cubicBezTo>
                          <a:pt x="1090" y="1233"/>
                          <a:pt x="717" y="1491"/>
                          <a:pt x="488" y="1606"/>
                        </a:cubicBezTo>
                        <a:cubicBezTo>
                          <a:pt x="373" y="1721"/>
                          <a:pt x="144" y="1835"/>
                          <a:pt x="144" y="1950"/>
                        </a:cubicBezTo>
                        <a:cubicBezTo>
                          <a:pt x="0" y="2208"/>
                          <a:pt x="258" y="2323"/>
                          <a:pt x="373" y="2437"/>
                        </a:cubicBezTo>
                        <a:cubicBezTo>
                          <a:pt x="602" y="2552"/>
                          <a:pt x="860" y="2781"/>
                          <a:pt x="1090" y="2925"/>
                        </a:cubicBezTo>
                        <a:cubicBezTo>
                          <a:pt x="1577" y="3383"/>
                          <a:pt x="2036" y="3756"/>
                          <a:pt x="2523" y="4100"/>
                        </a:cubicBezTo>
                        <a:cubicBezTo>
                          <a:pt x="2565" y="4121"/>
                          <a:pt x="2603" y="4131"/>
                          <a:pt x="2637" y="4131"/>
                        </a:cubicBezTo>
                        <a:cubicBezTo>
                          <a:pt x="2650" y="4131"/>
                          <a:pt x="2662" y="4129"/>
                          <a:pt x="2674" y="4126"/>
                        </a:cubicBezTo>
                        <a:lnTo>
                          <a:pt x="2674" y="4126"/>
                        </a:lnTo>
                        <a:cubicBezTo>
                          <a:pt x="2698" y="4139"/>
                          <a:pt x="2725" y="4145"/>
                          <a:pt x="2753" y="4145"/>
                        </a:cubicBezTo>
                        <a:cubicBezTo>
                          <a:pt x="2872" y="4145"/>
                          <a:pt x="3010" y="4039"/>
                          <a:pt x="3010" y="3871"/>
                        </a:cubicBezTo>
                        <a:cubicBezTo>
                          <a:pt x="3010" y="3756"/>
                          <a:pt x="2867" y="3756"/>
                          <a:pt x="2867" y="3641"/>
                        </a:cubicBezTo>
                        <a:cubicBezTo>
                          <a:pt x="2785" y="3456"/>
                          <a:pt x="2703" y="3286"/>
                          <a:pt x="2620" y="3067"/>
                        </a:cubicBezTo>
                        <a:lnTo>
                          <a:pt x="2620" y="3067"/>
                        </a:lnTo>
                        <a:cubicBezTo>
                          <a:pt x="3478" y="3192"/>
                          <a:pt x="4231" y="3446"/>
                          <a:pt x="4788" y="4215"/>
                        </a:cubicBezTo>
                        <a:cubicBezTo>
                          <a:pt x="4902" y="4215"/>
                          <a:pt x="5017" y="4215"/>
                          <a:pt x="5017" y="4100"/>
                        </a:cubicBezTo>
                        <a:cubicBezTo>
                          <a:pt x="5390" y="3756"/>
                          <a:pt x="5619" y="3269"/>
                          <a:pt x="5992" y="2925"/>
                        </a:cubicBezTo>
                        <a:cubicBezTo>
                          <a:pt x="6106" y="2781"/>
                          <a:pt x="6106" y="2667"/>
                          <a:pt x="5992" y="2667"/>
                        </a:cubicBezTo>
                        <a:cubicBezTo>
                          <a:pt x="5071" y="1664"/>
                          <a:pt x="3868" y="1276"/>
                          <a:pt x="2625" y="1140"/>
                        </a:cubicBezTo>
                        <a:lnTo>
                          <a:pt x="2625" y="1140"/>
                        </a:lnTo>
                        <a:cubicBezTo>
                          <a:pt x="2706" y="970"/>
                          <a:pt x="2786" y="779"/>
                          <a:pt x="2867" y="517"/>
                        </a:cubicBezTo>
                        <a:cubicBezTo>
                          <a:pt x="2867" y="517"/>
                          <a:pt x="3010" y="402"/>
                          <a:pt x="3010" y="287"/>
                        </a:cubicBezTo>
                        <a:cubicBezTo>
                          <a:pt x="3010" y="121"/>
                          <a:pt x="2875" y="1"/>
                          <a:pt x="2714" y="1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4" name="Google Shape;1124;p35"/>
                  <p:cNvSpPr/>
                  <p:nvPr/>
                </p:nvSpPr>
                <p:spPr>
                  <a:xfrm>
                    <a:off x="4534890" y="1411941"/>
                    <a:ext cx="244485" cy="165222"/>
                  </a:xfrm>
                  <a:custGeom>
                    <a:rect b="b" l="l" r="r" t="t"/>
                    <a:pathLst>
                      <a:path extrusionOk="0" h="8486" w="12557">
                        <a:moveTo>
                          <a:pt x="10033" y="1061"/>
                        </a:moveTo>
                        <a:cubicBezTo>
                          <a:pt x="10026" y="1062"/>
                          <a:pt x="10018" y="1062"/>
                          <a:pt x="10010" y="1063"/>
                        </a:cubicBezTo>
                        <a:lnTo>
                          <a:pt x="10010" y="1063"/>
                        </a:lnTo>
                        <a:cubicBezTo>
                          <a:pt x="10018" y="1062"/>
                          <a:pt x="10025" y="1061"/>
                          <a:pt x="10033" y="1061"/>
                        </a:cubicBezTo>
                        <a:close/>
                        <a:moveTo>
                          <a:pt x="9791" y="385"/>
                        </a:moveTo>
                        <a:cubicBezTo>
                          <a:pt x="9910" y="463"/>
                          <a:pt x="10062" y="631"/>
                          <a:pt x="10148" y="717"/>
                        </a:cubicBezTo>
                        <a:cubicBezTo>
                          <a:pt x="10521" y="946"/>
                          <a:pt x="10750" y="1176"/>
                          <a:pt x="11123" y="1434"/>
                        </a:cubicBezTo>
                        <a:cubicBezTo>
                          <a:pt x="11352" y="1548"/>
                          <a:pt x="11581" y="1892"/>
                          <a:pt x="11839" y="2036"/>
                        </a:cubicBezTo>
                        <a:cubicBezTo>
                          <a:pt x="11237" y="2494"/>
                          <a:pt x="10635" y="2982"/>
                          <a:pt x="10033" y="3469"/>
                        </a:cubicBezTo>
                        <a:cubicBezTo>
                          <a:pt x="9992" y="3469"/>
                          <a:pt x="9950" y="3484"/>
                          <a:pt x="9908" y="3509"/>
                        </a:cubicBezTo>
                        <a:lnTo>
                          <a:pt x="9908" y="3509"/>
                        </a:lnTo>
                        <a:cubicBezTo>
                          <a:pt x="9988" y="3312"/>
                          <a:pt x="10068" y="3027"/>
                          <a:pt x="10148" y="2867"/>
                        </a:cubicBezTo>
                        <a:cubicBezTo>
                          <a:pt x="10148" y="2752"/>
                          <a:pt x="10033" y="2609"/>
                          <a:pt x="9919" y="2609"/>
                        </a:cubicBezTo>
                        <a:cubicBezTo>
                          <a:pt x="9202" y="2609"/>
                          <a:pt x="8600" y="2867"/>
                          <a:pt x="7998" y="3211"/>
                        </a:cubicBezTo>
                        <a:cubicBezTo>
                          <a:pt x="7539" y="3584"/>
                          <a:pt x="7167" y="4042"/>
                          <a:pt x="6823" y="4530"/>
                        </a:cubicBezTo>
                        <a:cubicBezTo>
                          <a:pt x="6335" y="5132"/>
                          <a:pt x="5963" y="5734"/>
                          <a:pt x="5389" y="6078"/>
                        </a:cubicBezTo>
                        <a:cubicBezTo>
                          <a:pt x="4529" y="6680"/>
                          <a:pt x="3583" y="6909"/>
                          <a:pt x="2637" y="6909"/>
                        </a:cubicBezTo>
                        <a:cubicBezTo>
                          <a:pt x="2523" y="6909"/>
                          <a:pt x="2379" y="7052"/>
                          <a:pt x="2523" y="7167"/>
                        </a:cubicBezTo>
                        <a:cubicBezTo>
                          <a:pt x="2523" y="7340"/>
                          <a:pt x="2719" y="7726"/>
                          <a:pt x="2815" y="8003"/>
                        </a:cubicBezTo>
                        <a:lnTo>
                          <a:pt x="2815" y="8003"/>
                        </a:lnTo>
                        <a:cubicBezTo>
                          <a:pt x="2710" y="7902"/>
                          <a:pt x="2594" y="7769"/>
                          <a:pt x="2523" y="7769"/>
                        </a:cubicBezTo>
                        <a:cubicBezTo>
                          <a:pt x="2150" y="7511"/>
                          <a:pt x="1806" y="7282"/>
                          <a:pt x="1548" y="7052"/>
                        </a:cubicBezTo>
                        <a:cubicBezTo>
                          <a:pt x="1332" y="6809"/>
                          <a:pt x="988" y="6489"/>
                          <a:pt x="757" y="6357"/>
                        </a:cubicBezTo>
                        <a:lnTo>
                          <a:pt x="757" y="6357"/>
                        </a:lnTo>
                        <a:cubicBezTo>
                          <a:pt x="776" y="6345"/>
                          <a:pt x="799" y="6336"/>
                          <a:pt x="831" y="6336"/>
                        </a:cubicBezTo>
                        <a:cubicBezTo>
                          <a:pt x="1433" y="5848"/>
                          <a:pt x="2035" y="5361"/>
                          <a:pt x="2637" y="4902"/>
                        </a:cubicBezTo>
                        <a:cubicBezTo>
                          <a:pt x="2637" y="4902"/>
                          <a:pt x="2656" y="4891"/>
                          <a:pt x="2682" y="4872"/>
                        </a:cubicBezTo>
                        <a:lnTo>
                          <a:pt x="2682" y="4872"/>
                        </a:lnTo>
                        <a:cubicBezTo>
                          <a:pt x="2576" y="5094"/>
                          <a:pt x="2523" y="5398"/>
                          <a:pt x="2523" y="5476"/>
                        </a:cubicBezTo>
                        <a:cubicBezTo>
                          <a:pt x="2379" y="5619"/>
                          <a:pt x="2523" y="5734"/>
                          <a:pt x="2637" y="5734"/>
                        </a:cubicBezTo>
                        <a:cubicBezTo>
                          <a:pt x="3354" y="5734"/>
                          <a:pt x="4071" y="5619"/>
                          <a:pt x="4673" y="5132"/>
                        </a:cubicBezTo>
                        <a:cubicBezTo>
                          <a:pt x="5131" y="4759"/>
                          <a:pt x="5504" y="4186"/>
                          <a:pt x="5848" y="3698"/>
                        </a:cubicBezTo>
                        <a:cubicBezTo>
                          <a:pt x="6937" y="2265"/>
                          <a:pt x="8256" y="1548"/>
                          <a:pt x="10033" y="1434"/>
                        </a:cubicBezTo>
                        <a:cubicBezTo>
                          <a:pt x="10033" y="1434"/>
                          <a:pt x="10148" y="1319"/>
                          <a:pt x="10148" y="1176"/>
                        </a:cubicBezTo>
                        <a:cubicBezTo>
                          <a:pt x="10061" y="1002"/>
                          <a:pt x="9842" y="613"/>
                          <a:pt x="9791" y="385"/>
                        </a:cubicBezTo>
                        <a:close/>
                        <a:moveTo>
                          <a:pt x="9689" y="0"/>
                        </a:moveTo>
                        <a:cubicBezTo>
                          <a:pt x="9546" y="0"/>
                          <a:pt x="9431" y="0"/>
                          <a:pt x="9431" y="115"/>
                        </a:cubicBezTo>
                        <a:cubicBezTo>
                          <a:pt x="9339" y="392"/>
                          <a:pt x="9563" y="762"/>
                          <a:pt x="9713" y="1090"/>
                        </a:cubicBezTo>
                        <a:lnTo>
                          <a:pt x="9713" y="1090"/>
                        </a:lnTo>
                        <a:cubicBezTo>
                          <a:pt x="8289" y="1247"/>
                          <a:pt x="6986" y="1746"/>
                          <a:pt x="6106" y="2867"/>
                        </a:cubicBezTo>
                        <a:cubicBezTo>
                          <a:pt x="5733" y="3326"/>
                          <a:pt x="5389" y="3928"/>
                          <a:pt x="5017" y="4415"/>
                        </a:cubicBezTo>
                        <a:cubicBezTo>
                          <a:pt x="4368" y="5064"/>
                          <a:pt x="3720" y="5313"/>
                          <a:pt x="2901" y="5355"/>
                        </a:cubicBezTo>
                        <a:lnTo>
                          <a:pt x="2901" y="5355"/>
                        </a:lnTo>
                        <a:cubicBezTo>
                          <a:pt x="3051" y="5113"/>
                          <a:pt x="3239" y="4828"/>
                          <a:pt x="3239" y="4644"/>
                        </a:cubicBezTo>
                        <a:cubicBezTo>
                          <a:pt x="3239" y="4426"/>
                          <a:pt x="3136" y="4346"/>
                          <a:pt x="3001" y="4346"/>
                        </a:cubicBezTo>
                        <a:cubicBezTo>
                          <a:pt x="2924" y="4346"/>
                          <a:pt x="2836" y="4373"/>
                          <a:pt x="2752" y="4415"/>
                        </a:cubicBezTo>
                        <a:cubicBezTo>
                          <a:pt x="2379" y="4530"/>
                          <a:pt x="2035" y="4902"/>
                          <a:pt x="1806" y="5132"/>
                        </a:cubicBezTo>
                        <a:cubicBezTo>
                          <a:pt x="1319" y="5476"/>
                          <a:pt x="946" y="5734"/>
                          <a:pt x="602" y="5963"/>
                        </a:cubicBezTo>
                        <a:cubicBezTo>
                          <a:pt x="0" y="6450"/>
                          <a:pt x="602" y="6680"/>
                          <a:pt x="946" y="7052"/>
                        </a:cubicBezTo>
                        <a:cubicBezTo>
                          <a:pt x="1433" y="7396"/>
                          <a:pt x="1806" y="7626"/>
                          <a:pt x="2265" y="7998"/>
                        </a:cubicBezTo>
                        <a:cubicBezTo>
                          <a:pt x="2523" y="8113"/>
                          <a:pt x="2752" y="8486"/>
                          <a:pt x="2981" y="8486"/>
                        </a:cubicBezTo>
                        <a:cubicBezTo>
                          <a:pt x="3096" y="8486"/>
                          <a:pt x="3096" y="8342"/>
                          <a:pt x="3096" y="8228"/>
                        </a:cubicBezTo>
                        <a:cubicBezTo>
                          <a:pt x="3219" y="7932"/>
                          <a:pt x="3046" y="7531"/>
                          <a:pt x="2850" y="7279"/>
                        </a:cubicBezTo>
                        <a:lnTo>
                          <a:pt x="2850" y="7279"/>
                        </a:lnTo>
                        <a:cubicBezTo>
                          <a:pt x="3829" y="7249"/>
                          <a:pt x="4736" y="7012"/>
                          <a:pt x="5619" y="6450"/>
                        </a:cubicBezTo>
                        <a:cubicBezTo>
                          <a:pt x="6221" y="5963"/>
                          <a:pt x="6679" y="5361"/>
                          <a:pt x="7052" y="4759"/>
                        </a:cubicBezTo>
                        <a:cubicBezTo>
                          <a:pt x="7831" y="3765"/>
                          <a:pt x="8509" y="3174"/>
                          <a:pt x="9677" y="3009"/>
                        </a:cubicBezTo>
                        <a:lnTo>
                          <a:pt x="9677" y="3009"/>
                        </a:lnTo>
                        <a:cubicBezTo>
                          <a:pt x="9561" y="3254"/>
                          <a:pt x="9431" y="3569"/>
                          <a:pt x="9431" y="3813"/>
                        </a:cubicBezTo>
                        <a:cubicBezTo>
                          <a:pt x="9431" y="4042"/>
                          <a:pt x="9689" y="4042"/>
                          <a:pt x="9919" y="4042"/>
                        </a:cubicBezTo>
                        <a:cubicBezTo>
                          <a:pt x="10263" y="3813"/>
                          <a:pt x="10521" y="3469"/>
                          <a:pt x="10865" y="3211"/>
                        </a:cubicBezTo>
                        <a:cubicBezTo>
                          <a:pt x="11237" y="2982"/>
                          <a:pt x="11581" y="2609"/>
                          <a:pt x="11954" y="2380"/>
                        </a:cubicBezTo>
                        <a:cubicBezTo>
                          <a:pt x="12556" y="1892"/>
                          <a:pt x="12069" y="1663"/>
                          <a:pt x="11581" y="1319"/>
                        </a:cubicBezTo>
                        <a:cubicBezTo>
                          <a:pt x="11237" y="1061"/>
                          <a:pt x="10750" y="717"/>
                          <a:pt x="10406" y="344"/>
                        </a:cubicBezTo>
                        <a:cubicBezTo>
                          <a:pt x="10148" y="230"/>
                          <a:pt x="9919" y="0"/>
                          <a:pt x="9689" y="0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125" name="Google Shape;1125;p35"/>
            <p:cNvGrpSpPr/>
            <p:nvPr/>
          </p:nvGrpSpPr>
          <p:grpSpPr>
            <a:xfrm>
              <a:off x="5077757" y="1596348"/>
              <a:ext cx="1036699" cy="1210724"/>
              <a:chOff x="5077757" y="1596348"/>
              <a:chExt cx="1036699" cy="1210724"/>
            </a:xfrm>
          </p:grpSpPr>
          <p:sp>
            <p:nvSpPr>
              <p:cNvPr id="1126" name="Google Shape;1126;p35"/>
              <p:cNvSpPr/>
              <p:nvPr/>
            </p:nvSpPr>
            <p:spPr>
              <a:xfrm>
                <a:off x="5077757" y="1596348"/>
                <a:ext cx="1034465" cy="1210724"/>
              </a:xfrm>
              <a:custGeom>
                <a:rect b="b" l="l" r="r" t="t"/>
                <a:pathLst>
                  <a:path extrusionOk="0" h="56065" w="47903">
                    <a:moveTo>
                      <a:pt x="15064" y="0"/>
                    </a:moveTo>
                    <a:cubicBezTo>
                      <a:pt x="14678" y="0"/>
                      <a:pt x="14325" y="211"/>
                      <a:pt x="14075" y="537"/>
                    </a:cubicBezTo>
                    <a:cubicBezTo>
                      <a:pt x="13502" y="1598"/>
                      <a:pt x="12900" y="2573"/>
                      <a:pt x="12298" y="3519"/>
                    </a:cubicBezTo>
                    <a:cubicBezTo>
                      <a:pt x="8342" y="10456"/>
                      <a:pt x="4300" y="17365"/>
                      <a:pt x="229" y="24302"/>
                    </a:cubicBezTo>
                    <a:cubicBezTo>
                      <a:pt x="0" y="24904"/>
                      <a:pt x="115" y="25506"/>
                      <a:pt x="602" y="25850"/>
                    </a:cubicBezTo>
                    <a:cubicBezTo>
                      <a:pt x="10377" y="32185"/>
                      <a:pt x="17200" y="42821"/>
                      <a:pt x="18261" y="55004"/>
                    </a:cubicBezTo>
                    <a:cubicBezTo>
                      <a:pt x="18261" y="55606"/>
                      <a:pt x="18748" y="56065"/>
                      <a:pt x="19350" y="56065"/>
                    </a:cubicBezTo>
                    <a:lnTo>
                      <a:pt x="46813" y="56065"/>
                    </a:lnTo>
                    <a:cubicBezTo>
                      <a:pt x="47415" y="56065"/>
                      <a:pt x="47902" y="55491"/>
                      <a:pt x="47902" y="54889"/>
                    </a:cubicBezTo>
                    <a:cubicBezTo>
                      <a:pt x="46813" y="31698"/>
                      <a:pt x="34142" y="11631"/>
                      <a:pt x="15652" y="165"/>
                    </a:cubicBezTo>
                    <a:cubicBezTo>
                      <a:pt x="15453" y="51"/>
                      <a:pt x="15255" y="0"/>
                      <a:pt x="15064" y="0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27" name="Google Shape;1127;p35"/>
              <p:cNvGrpSpPr/>
              <p:nvPr/>
            </p:nvGrpSpPr>
            <p:grpSpPr>
              <a:xfrm>
                <a:off x="5531318" y="1859565"/>
                <a:ext cx="583137" cy="586613"/>
                <a:chOff x="5588646" y="1930447"/>
                <a:chExt cx="467183" cy="469967"/>
              </a:xfrm>
            </p:grpSpPr>
            <p:sp>
              <p:nvSpPr>
                <p:cNvPr id="1128" name="Google Shape;1128;p35"/>
                <p:cNvSpPr/>
                <p:nvPr/>
              </p:nvSpPr>
              <p:spPr>
                <a:xfrm>
                  <a:off x="5588646" y="1930447"/>
                  <a:ext cx="467183" cy="469967"/>
                </a:xfrm>
                <a:custGeom>
                  <a:rect b="b" l="l" r="r" t="t"/>
                  <a:pathLst>
                    <a:path extrusionOk="0" h="24138" w="23995">
                      <a:moveTo>
                        <a:pt x="11926" y="1"/>
                      </a:moveTo>
                      <a:cubicBezTo>
                        <a:pt x="5361" y="1"/>
                        <a:pt x="1" y="5361"/>
                        <a:pt x="1" y="12069"/>
                      </a:cubicBezTo>
                      <a:cubicBezTo>
                        <a:pt x="1" y="18749"/>
                        <a:pt x="5361" y="24138"/>
                        <a:pt x="11926" y="24138"/>
                      </a:cubicBezTo>
                      <a:cubicBezTo>
                        <a:pt x="18634" y="24138"/>
                        <a:pt x="23995" y="18749"/>
                        <a:pt x="23995" y="12069"/>
                      </a:cubicBezTo>
                      <a:cubicBezTo>
                        <a:pt x="23995" y="5361"/>
                        <a:pt x="18634" y="1"/>
                        <a:pt x="11926" y="1"/>
                      </a:cubicBezTo>
                      <a:close/>
                    </a:path>
                  </a:pathLst>
                </a:custGeom>
                <a:solidFill>
                  <a:srgbClr val="2B859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29" name="Google Shape;1129;p35"/>
                <p:cNvGrpSpPr/>
                <p:nvPr/>
              </p:nvGrpSpPr>
              <p:grpSpPr>
                <a:xfrm>
                  <a:off x="5724546" y="2097675"/>
                  <a:ext cx="195381" cy="135511"/>
                  <a:chOff x="5751064" y="2080716"/>
                  <a:chExt cx="195381" cy="135511"/>
                </a:xfrm>
              </p:grpSpPr>
              <p:sp>
                <p:nvSpPr>
                  <p:cNvPr id="1130" name="Google Shape;1130;p35"/>
                  <p:cNvSpPr/>
                  <p:nvPr/>
                </p:nvSpPr>
                <p:spPr>
                  <a:xfrm>
                    <a:off x="5751064" y="2183849"/>
                    <a:ext cx="49142" cy="32379"/>
                  </a:xfrm>
                  <a:custGeom>
                    <a:rect b="b" l="l" r="r" t="t"/>
                    <a:pathLst>
                      <a:path extrusionOk="0" h="1663" w="2524">
                        <a:moveTo>
                          <a:pt x="1692" y="373"/>
                        </a:moveTo>
                        <a:cubicBezTo>
                          <a:pt x="2036" y="373"/>
                          <a:pt x="2265" y="717"/>
                          <a:pt x="2036" y="1090"/>
                        </a:cubicBezTo>
                        <a:cubicBezTo>
                          <a:pt x="1921" y="1319"/>
                          <a:pt x="1549" y="1319"/>
                          <a:pt x="1319" y="1319"/>
                        </a:cubicBezTo>
                        <a:cubicBezTo>
                          <a:pt x="1090" y="1319"/>
                          <a:pt x="832" y="1319"/>
                          <a:pt x="603" y="1090"/>
                        </a:cubicBezTo>
                        <a:cubicBezTo>
                          <a:pt x="373" y="832"/>
                          <a:pt x="603" y="373"/>
                          <a:pt x="975" y="373"/>
                        </a:cubicBezTo>
                        <a:close/>
                        <a:moveTo>
                          <a:pt x="832" y="0"/>
                        </a:moveTo>
                        <a:cubicBezTo>
                          <a:pt x="259" y="115"/>
                          <a:pt x="1" y="717"/>
                          <a:pt x="259" y="1204"/>
                        </a:cubicBezTo>
                        <a:cubicBezTo>
                          <a:pt x="373" y="1434"/>
                          <a:pt x="603" y="1548"/>
                          <a:pt x="832" y="1663"/>
                        </a:cubicBezTo>
                        <a:lnTo>
                          <a:pt x="1692" y="1663"/>
                        </a:lnTo>
                        <a:cubicBezTo>
                          <a:pt x="1921" y="1663"/>
                          <a:pt x="2151" y="1434"/>
                          <a:pt x="2409" y="1204"/>
                        </a:cubicBezTo>
                        <a:cubicBezTo>
                          <a:pt x="2523" y="946"/>
                          <a:pt x="2523" y="602"/>
                          <a:pt x="2409" y="373"/>
                        </a:cubicBezTo>
                        <a:cubicBezTo>
                          <a:pt x="2265" y="115"/>
                          <a:pt x="1921" y="0"/>
                          <a:pt x="1692" y="0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1" name="Google Shape;1131;p35"/>
                  <p:cNvSpPr/>
                  <p:nvPr/>
                </p:nvSpPr>
                <p:spPr>
                  <a:xfrm>
                    <a:off x="5751064" y="2132506"/>
                    <a:ext cx="49142" cy="32943"/>
                  </a:xfrm>
                  <a:custGeom>
                    <a:rect b="b" l="l" r="r" t="t"/>
                    <a:pathLst>
                      <a:path extrusionOk="0" h="1692" w="2524">
                        <a:moveTo>
                          <a:pt x="1692" y="373"/>
                        </a:moveTo>
                        <a:cubicBezTo>
                          <a:pt x="2036" y="373"/>
                          <a:pt x="2265" y="717"/>
                          <a:pt x="2036" y="1089"/>
                        </a:cubicBezTo>
                        <a:cubicBezTo>
                          <a:pt x="1921" y="1319"/>
                          <a:pt x="1549" y="1319"/>
                          <a:pt x="1319" y="1319"/>
                        </a:cubicBezTo>
                        <a:cubicBezTo>
                          <a:pt x="1090" y="1319"/>
                          <a:pt x="832" y="1319"/>
                          <a:pt x="603" y="1089"/>
                        </a:cubicBezTo>
                        <a:cubicBezTo>
                          <a:pt x="373" y="860"/>
                          <a:pt x="603" y="373"/>
                          <a:pt x="975" y="373"/>
                        </a:cubicBezTo>
                        <a:close/>
                        <a:moveTo>
                          <a:pt x="832" y="0"/>
                        </a:moveTo>
                        <a:cubicBezTo>
                          <a:pt x="259" y="143"/>
                          <a:pt x="1" y="717"/>
                          <a:pt x="259" y="1204"/>
                        </a:cubicBezTo>
                        <a:cubicBezTo>
                          <a:pt x="373" y="1433"/>
                          <a:pt x="603" y="1577"/>
                          <a:pt x="832" y="1691"/>
                        </a:cubicBezTo>
                        <a:lnTo>
                          <a:pt x="1692" y="1691"/>
                        </a:lnTo>
                        <a:cubicBezTo>
                          <a:pt x="1921" y="1691"/>
                          <a:pt x="2151" y="1433"/>
                          <a:pt x="2409" y="1204"/>
                        </a:cubicBezTo>
                        <a:cubicBezTo>
                          <a:pt x="2523" y="975"/>
                          <a:pt x="2523" y="602"/>
                          <a:pt x="2409" y="373"/>
                        </a:cubicBezTo>
                        <a:cubicBezTo>
                          <a:pt x="2265" y="143"/>
                          <a:pt x="1921" y="0"/>
                          <a:pt x="1692" y="0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2" name="Google Shape;1132;p35"/>
                  <p:cNvSpPr/>
                  <p:nvPr/>
                </p:nvSpPr>
                <p:spPr>
                  <a:xfrm>
                    <a:off x="5751064" y="2080716"/>
                    <a:ext cx="49142" cy="33372"/>
                  </a:xfrm>
                  <a:custGeom>
                    <a:rect b="b" l="l" r="r" t="t"/>
                    <a:pathLst>
                      <a:path extrusionOk="0" h="1714" w="2524">
                        <a:moveTo>
                          <a:pt x="1206" y="344"/>
                        </a:moveTo>
                        <a:cubicBezTo>
                          <a:pt x="1361" y="344"/>
                          <a:pt x="1520" y="395"/>
                          <a:pt x="1692" y="395"/>
                        </a:cubicBezTo>
                        <a:cubicBezTo>
                          <a:pt x="2036" y="395"/>
                          <a:pt x="2265" y="768"/>
                          <a:pt x="2036" y="1112"/>
                        </a:cubicBezTo>
                        <a:cubicBezTo>
                          <a:pt x="1921" y="1370"/>
                          <a:pt x="1549" y="1370"/>
                          <a:pt x="1319" y="1370"/>
                        </a:cubicBezTo>
                        <a:cubicBezTo>
                          <a:pt x="1090" y="1370"/>
                          <a:pt x="832" y="1370"/>
                          <a:pt x="603" y="1112"/>
                        </a:cubicBezTo>
                        <a:cubicBezTo>
                          <a:pt x="373" y="883"/>
                          <a:pt x="603" y="395"/>
                          <a:pt x="975" y="395"/>
                        </a:cubicBezTo>
                        <a:cubicBezTo>
                          <a:pt x="1052" y="357"/>
                          <a:pt x="1128" y="344"/>
                          <a:pt x="1206" y="344"/>
                        </a:cubicBezTo>
                        <a:close/>
                        <a:moveTo>
                          <a:pt x="971" y="0"/>
                        </a:moveTo>
                        <a:cubicBezTo>
                          <a:pt x="925" y="0"/>
                          <a:pt x="880" y="13"/>
                          <a:pt x="832" y="51"/>
                        </a:cubicBezTo>
                        <a:cubicBezTo>
                          <a:pt x="259" y="51"/>
                          <a:pt x="1" y="768"/>
                          <a:pt x="259" y="1227"/>
                        </a:cubicBezTo>
                        <a:cubicBezTo>
                          <a:pt x="373" y="1485"/>
                          <a:pt x="603" y="1599"/>
                          <a:pt x="832" y="1714"/>
                        </a:cubicBezTo>
                        <a:lnTo>
                          <a:pt x="1692" y="1714"/>
                        </a:lnTo>
                        <a:cubicBezTo>
                          <a:pt x="1921" y="1599"/>
                          <a:pt x="2151" y="1485"/>
                          <a:pt x="2409" y="1227"/>
                        </a:cubicBezTo>
                        <a:cubicBezTo>
                          <a:pt x="2523" y="997"/>
                          <a:pt x="2523" y="653"/>
                          <a:pt x="2409" y="395"/>
                        </a:cubicBezTo>
                        <a:cubicBezTo>
                          <a:pt x="2265" y="166"/>
                          <a:pt x="1921" y="51"/>
                          <a:pt x="1692" y="51"/>
                        </a:cubicBezTo>
                        <a:lnTo>
                          <a:pt x="1319" y="51"/>
                        </a:lnTo>
                        <a:cubicBezTo>
                          <a:pt x="1167" y="51"/>
                          <a:pt x="1065" y="0"/>
                          <a:pt x="971" y="0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3" name="Google Shape;1133;p35"/>
                  <p:cNvSpPr/>
                  <p:nvPr/>
                </p:nvSpPr>
                <p:spPr>
                  <a:xfrm>
                    <a:off x="5812356" y="2080716"/>
                    <a:ext cx="131851" cy="33372"/>
                  </a:xfrm>
                  <a:custGeom>
                    <a:rect b="b" l="l" r="r" t="t"/>
                    <a:pathLst>
                      <a:path extrusionOk="0" h="1714" w="6772">
                        <a:moveTo>
                          <a:pt x="5461" y="344"/>
                        </a:moveTo>
                        <a:cubicBezTo>
                          <a:pt x="5542" y="344"/>
                          <a:pt x="5625" y="357"/>
                          <a:pt x="5711" y="395"/>
                        </a:cubicBezTo>
                        <a:cubicBezTo>
                          <a:pt x="6428" y="395"/>
                          <a:pt x="6284" y="1227"/>
                          <a:pt x="5711" y="1370"/>
                        </a:cubicBezTo>
                        <a:lnTo>
                          <a:pt x="1153" y="1370"/>
                        </a:lnTo>
                        <a:cubicBezTo>
                          <a:pt x="694" y="1227"/>
                          <a:pt x="436" y="653"/>
                          <a:pt x="923" y="395"/>
                        </a:cubicBezTo>
                        <a:lnTo>
                          <a:pt x="4994" y="395"/>
                        </a:lnTo>
                        <a:cubicBezTo>
                          <a:pt x="5147" y="395"/>
                          <a:pt x="5300" y="344"/>
                          <a:pt x="5461" y="344"/>
                        </a:cubicBezTo>
                        <a:close/>
                        <a:moveTo>
                          <a:pt x="1160" y="0"/>
                        </a:moveTo>
                        <a:cubicBezTo>
                          <a:pt x="1041" y="0"/>
                          <a:pt x="923" y="13"/>
                          <a:pt x="809" y="51"/>
                        </a:cubicBezTo>
                        <a:cubicBezTo>
                          <a:pt x="1" y="386"/>
                          <a:pt x="303" y="1532"/>
                          <a:pt x="1084" y="1702"/>
                        </a:cubicBezTo>
                        <a:lnTo>
                          <a:pt x="1084" y="1702"/>
                        </a:lnTo>
                        <a:cubicBezTo>
                          <a:pt x="1104" y="1710"/>
                          <a:pt x="1127" y="1714"/>
                          <a:pt x="1153" y="1714"/>
                        </a:cubicBezTo>
                        <a:lnTo>
                          <a:pt x="5224" y="1714"/>
                        </a:lnTo>
                        <a:cubicBezTo>
                          <a:pt x="5453" y="1714"/>
                          <a:pt x="5826" y="1714"/>
                          <a:pt x="6055" y="1599"/>
                        </a:cubicBezTo>
                        <a:cubicBezTo>
                          <a:pt x="6772" y="1227"/>
                          <a:pt x="6772" y="281"/>
                          <a:pt x="6055" y="51"/>
                        </a:cubicBezTo>
                        <a:cubicBezTo>
                          <a:pt x="5940" y="13"/>
                          <a:pt x="5835" y="0"/>
                          <a:pt x="5733" y="0"/>
                        </a:cubicBezTo>
                        <a:cubicBezTo>
                          <a:pt x="5529" y="0"/>
                          <a:pt x="5338" y="51"/>
                          <a:pt x="5109" y="51"/>
                        </a:cubicBezTo>
                        <a:lnTo>
                          <a:pt x="1869" y="51"/>
                        </a:lnTo>
                        <a:cubicBezTo>
                          <a:pt x="1640" y="51"/>
                          <a:pt x="1398" y="0"/>
                          <a:pt x="1160" y="0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4" name="Google Shape;1134;p35"/>
                  <p:cNvSpPr/>
                  <p:nvPr/>
                </p:nvSpPr>
                <p:spPr>
                  <a:xfrm>
                    <a:off x="5814147" y="2131513"/>
                    <a:ext cx="132299" cy="33936"/>
                  </a:xfrm>
                  <a:custGeom>
                    <a:rect b="b" l="l" r="r" t="t"/>
                    <a:pathLst>
                      <a:path extrusionOk="0" h="1743" w="6795">
                        <a:moveTo>
                          <a:pt x="1807" y="373"/>
                        </a:moveTo>
                        <a:cubicBezTo>
                          <a:pt x="2319" y="373"/>
                          <a:pt x="2848" y="424"/>
                          <a:pt x="3325" y="424"/>
                        </a:cubicBezTo>
                        <a:lnTo>
                          <a:pt x="5619" y="424"/>
                        </a:lnTo>
                        <a:cubicBezTo>
                          <a:pt x="6078" y="424"/>
                          <a:pt x="6336" y="1026"/>
                          <a:pt x="5963" y="1255"/>
                        </a:cubicBezTo>
                        <a:cubicBezTo>
                          <a:pt x="5848" y="1370"/>
                          <a:pt x="5734" y="1370"/>
                          <a:pt x="5619" y="1370"/>
                        </a:cubicBezTo>
                        <a:lnTo>
                          <a:pt x="1061" y="1370"/>
                        </a:lnTo>
                        <a:cubicBezTo>
                          <a:pt x="459" y="1255"/>
                          <a:pt x="459" y="424"/>
                          <a:pt x="1061" y="424"/>
                        </a:cubicBezTo>
                        <a:cubicBezTo>
                          <a:pt x="1300" y="385"/>
                          <a:pt x="1551" y="373"/>
                          <a:pt x="1807" y="373"/>
                        </a:cubicBezTo>
                        <a:close/>
                        <a:moveTo>
                          <a:pt x="983" y="0"/>
                        </a:moveTo>
                        <a:cubicBezTo>
                          <a:pt x="886" y="0"/>
                          <a:pt x="793" y="13"/>
                          <a:pt x="717" y="51"/>
                        </a:cubicBezTo>
                        <a:cubicBezTo>
                          <a:pt x="0" y="424"/>
                          <a:pt x="115" y="1370"/>
                          <a:pt x="831" y="1628"/>
                        </a:cubicBezTo>
                        <a:cubicBezTo>
                          <a:pt x="1061" y="1742"/>
                          <a:pt x="1433" y="1742"/>
                          <a:pt x="1663" y="1742"/>
                        </a:cubicBezTo>
                        <a:lnTo>
                          <a:pt x="4902" y="1742"/>
                        </a:lnTo>
                        <a:cubicBezTo>
                          <a:pt x="5246" y="1742"/>
                          <a:pt x="5619" y="1742"/>
                          <a:pt x="5963" y="1628"/>
                        </a:cubicBezTo>
                        <a:cubicBezTo>
                          <a:pt x="6794" y="1255"/>
                          <a:pt x="6565" y="51"/>
                          <a:pt x="5619" y="51"/>
                        </a:cubicBezTo>
                        <a:cubicBezTo>
                          <a:pt x="5585" y="36"/>
                          <a:pt x="5556" y="29"/>
                          <a:pt x="5531" y="29"/>
                        </a:cubicBezTo>
                        <a:cubicBezTo>
                          <a:pt x="5504" y="29"/>
                          <a:pt x="5482" y="37"/>
                          <a:pt x="5465" y="51"/>
                        </a:cubicBezTo>
                        <a:lnTo>
                          <a:pt x="1548" y="51"/>
                        </a:lnTo>
                        <a:cubicBezTo>
                          <a:pt x="1395" y="51"/>
                          <a:pt x="1179" y="0"/>
                          <a:pt x="983" y="0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5" name="Google Shape;1135;p35"/>
                  <p:cNvSpPr/>
                  <p:nvPr/>
                </p:nvSpPr>
                <p:spPr>
                  <a:xfrm>
                    <a:off x="5814147" y="2182856"/>
                    <a:ext cx="132299" cy="33372"/>
                  </a:xfrm>
                  <a:custGeom>
                    <a:rect b="b" l="l" r="r" t="t"/>
                    <a:pathLst>
                      <a:path extrusionOk="0" h="1714" w="6795">
                        <a:moveTo>
                          <a:pt x="1807" y="360"/>
                        </a:moveTo>
                        <a:cubicBezTo>
                          <a:pt x="2319" y="360"/>
                          <a:pt x="2848" y="424"/>
                          <a:pt x="3325" y="424"/>
                        </a:cubicBezTo>
                        <a:lnTo>
                          <a:pt x="5619" y="424"/>
                        </a:lnTo>
                        <a:cubicBezTo>
                          <a:pt x="6078" y="424"/>
                          <a:pt x="6336" y="997"/>
                          <a:pt x="5963" y="1255"/>
                        </a:cubicBezTo>
                        <a:cubicBezTo>
                          <a:pt x="5848" y="1370"/>
                          <a:pt x="5734" y="1370"/>
                          <a:pt x="5619" y="1370"/>
                        </a:cubicBezTo>
                        <a:lnTo>
                          <a:pt x="1061" y="1370"/>
                        </a:lnTo>
                        <a:cubicBezTo>
                          <a:pt x="459" y="1255"/>
                          <a:pt x="459" y="424"/>
                          <a:pt x="1061" y="424"/>
                        </a:cubicBezTo>
                        <a:cubicBezTo>
                          <a:pt x="1300" y="376"/>
                          <a:pt x="1551" y="360"/>
                          <a:pt x="1807" y="360"/>
                        </a:cubicBezTo>
                        <a:close/>
                        <a:moveTo>
                          <a:pt x="983" y="0"/>
                        </a:moveTo>
                        <a:cubicBezTo>
                          <a:pt x="886" y="0"/>
                          <a:pt x="793" y="13"/>
                          <a:pt x="717" y="51"/>
                        </a:cubicBezTo>
                        <a:cubicBezTo>
                          <a:pt x="0" y="424"/>
                          <a:pt x="115" y="1370"/>
                          <a:pt x="831" y="1599"/>
                        </a:cubicBezTo>
                        <a:cubicBezTo>
                          <a:pt x="1061" y="1714"/>
                          <a:pt x="1433" y="1714"/>
                          <a:pt x="1663" y="1714"/>
                        </a:cubicBezTo>
                        <a:lnTo>
                          <a:pt x="4902" y="1714"/>
                        </a:lnTo>
                        <a:cubicBezTo>
                          <a:pt x="5246" y="1714"/>
                          <a:pt x="5619" y="1714"/>
                          <a:pt x="5963" y="1599"/>
                        </a:cubicBezTo>
                        <a:cubicBezTo>
                          <a:pt x="6794" y="1255"/>
                          <a:pt x="6565" y="51"/>
                          <a:pt x="5619" y="51"/>
                        </a:cubicBezTo>
                        <a:cubicBezTo>
                          <a:pt x="5592" y="39"/>
                          <a:pt x="5567" y="34"/>
                          <a:pt x="5546" y="34"/>
                        </a:cubicBezTo>
                        <a:cubicBezTo>
                          <a:pt x="5523" y="34"/>
                          <a:pt x="5503" y="40"/>
                          <a:pt x="5486" y="51"/>
                        </a:cubicBezTo>
                        <a:lnTo>
                          <a:pt x="1548" y="51"/>
                        </a:lnTo>
                        <a:cubicBezTo>
                          <a:pt x="1395" y="51"/>
                          <a:pt x="1179" y="0"/>
                          <a:pt x="983" y="0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136" name="Google Shape;1136;p35"/>
            <p:cNvGrpSpPr/>
            <p:nvPr/>
          </p:nvGrpSpPr>
          <p:grpSpPr>
            <a:xfrm>
              <a:off x="3921964" y="3602030"/>
              <a:ext cx="1405899" cy="837000"/>
              <a:chOff x="3921964" y="3602030"/>
              <a:chExt cx="1405899" cy="837000"/>
            </a:xfrm>
          </p:grpSpPr>
          <p:sp>
            <p:nvSpPr>
              <p:cNvPr id="1137" name="Google Shape;1137;p35"/>
              <p:cNvSpPr/>
              <p:nvPr/>
            </p:nvSpPr>
            <p:spPr>
              <a:xfrm>
                <a:off x="3921964" y="3602030"/>
                <a:ext cx="1405899" cy="727298"/>
              </a:xfrm>
              <a:custGeom>
                <a:rect b="b" l="l" r="r" t="t"/>
                <a:pathLst>
                  <a:path extrusionOk="0" h="33679" w="65103">
                    <a:moveTo>
                      <a:pt x="14744" y="0"/>
                    </a:moveTo>
                    <a:cubicBezTo>
                      <a:pt x="14363" y="0"/>
                      <a:pt x="14024" y="184"/>
                      <a:pt x="13846" y="598"/>
                    </a:cubicBezTo>
                    <a:cubicBezTo>
                      <a:pt x="9317" y="8338"/>
                      <a:pt x="4788" y="16106"/>
                      <a:pt x="373" y="23875"/>
                    </a:cubicBezTo>
                    <a:cubicBezTo>
                      <a:pt x="0" y="24477"/>
                      <a:pt x="230" y="25079"/>
                      <a:pt x="717" y="25423"/>
                    </a:cubicBezTo>
                    <a:cubicBezTo>
                      <a:pt x="10406" y="30698"/>
                      <a:pt x="21500" y="33679"/>
                      <a:pt x="33196" y="33679"/>
                    </a:cubicBezTo>
                    <a:cubicBezTo>
                      <a:pt x="44434" y="33679"/>
                      <a:pt x="54954" y="30927"/>
                      <a:pt x="64271" y="26140"/>
                    </a:cubicBezTo>
                    <a:cubicBezTo>
                      <a:pt x="64873" y="25910"/>
                      <a:pt x="65102" y="25194"/>
                      <a:pt x="64730" y="24706"/>
                    </a:cubicBezTo>
                    <a:cubicBezTo>
                      <a:pt x="64271" y="23875"/>
                      <a:pt x="63898" y="23158"/>
                      <a:pt x="63440" y="22327"/>
                    </a:cubicBezTo>
                    <a:cubicBezTo>
                      <a:pt x="59369" y="15275"/>
                      <a:pt x="55298" y="8108"/>
                      <a:pt x="51256" y="1056"/>
                    </a:cubicBezTo>
                    <a:cubicBezTo>
                      <a:pt x="50985" y="723"/>
                      <a:pt x="50593" y="495"/>
                      <a:pt x="50223" y="495"/>
                    </a:cubicBezTo>
                    <a:cubicBezTo>
                      <a:pt x="50084" y="495"/>
                      <a:pt x="49948" y="527"/>
                      <a:pt x="49823" y="598"/>
                    </a:cubicBezTo>
                    <a:cubicBezTo>
                      <a:pt x="44806" y="3092"/>
                      <a:pt x="39073" y="4410"/>
                      <a:pt x="33082" y="4410"/>
                    </a:cubicBezTo>
                    <a:cubicBezTo>
                      <a:pt x="26632" y="4410"/>
                      <a:pt x="20554" y="2862"/>
                      <a:pt x="15280" y="110"/>
                    </a:cubicBezTo>
                    <a:cubicBezTo>
                      <a:pt x="15100" y="39"/>
                      <a:pt x="14918" y="0"/>
                      <a:pt x="14744" y="0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8" name="Google Shape;1138;p35"/>
              <p:cNvGrpSpPr/>
              <p:nvPr/>
            </p:nvGrpSpPr>
            <p:grpSpPr>
              <a:xfrm>
                <a:off x="4330913" y="3851657"/>
                <a:ext cx="586641" cy="587373"/>
                <a:chOff x="4418791" y="3881311"/>
                <a:chExt cx="467183" cy="467728"/>
              </a:xfrm>
            </p:grpSpPr>
            <p:sp>
              <p:nvSpPr>
                <p:cNvPr id="1139" name="Google Shape;1139;p35"/>
                <p:cNvSpPr/>
                <p:nvPr/>
              </p:nvSpPr>
              <p:spPr>
                <a:xfrm>
                  <a:off x="4418791" y="3881311"/>
                  <a:ext cx="467183" cy="467728"/>
                </a:xfrm>
                <a:custGeom>
                  <a:rect b="b" l="l" r="r" t="t"/>
                  <a:pathLst>
                    <a:path extrusionOk="0" h="24023" w="23995">
                      <a:moveTo>
                        <a:pt x="12069" y="0"/>
                      </a:moveTo>
                      <a:cubicBezTo>
                        <a:pt x="5361" y="0"/>
                        <a:pt x="0" y="5390"/>
                        <a:pt x="0" y="12069"/>
                      </a:cubicBezTo>
                      <a:cubicBezTo>
                        <a:pt x="0" y="18634"/>
                        <a:pt x="5361" y="24023"/>
                        <a:pt x="12069" y="24023"/>
                      </a:cubicBezTo>
                      <a:cubicBezTo>
                        <a:pt x="18634" y="24023"/>
                        <a:pt x="23994" y="18634"/>
                        <a:pt x="23994" y="12069"/>
                      </a:cubicBezTo>
                      <a:cubicBezTo>
                        <a:pt x="23994" y="5390"/>
                        <a:pt x="18634" y="0"/>
                        <a:pt x="12069" y="0"/>
                      </a:cubicBezTo>
                      <a:close/>
                    </a:path>
                  </a:pathLst>
                </a:custGeom>
                <a:solidFill>
                  <a:srgbClr val="7962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40" name="Google Shape;1140;p35"/>
                <p:cNvGrpSpPr/>
                <p:nvPr/>
              </p:nvGrpSpPr>
              <p:grpSpPr>
                <a:xfrm>
                  <a:off x="4531298" y="3984541"/>
                  <a:ext cx="242168" cy="261268"/>
                  <a:chOff x="4525486" y="4011351"/>
                  <a:chExt cx="242168" cy="261268"/>
                </a:xfrm>
              </p:grpSpPr>
              <p:sp>
                <p:nvSpPr>
                  <p:cNvPr id="1141" name="Google Shape;1141;p35"/>
                  <p:cNvSpPr/>
                  <p:nvPr/>
                </p:nvSpPr>
                <p:spPr>
                  <a:xfrm>
                    <a:off x="4525486" y="4011351"/>
                    <a:ext cx="153424" cy="225696"/>
                  </a:xfrm>
                  <a:custGeom>
                    <a:rect b="b" l="l" r="r" t="t"/>
                    <a:pathLst>
                      <a:path extrusionOk="0" h="11592" w="7880">
                        <a:moveTo>
                          <a:pt x="5321" y="471"/>
                        </a:moveTo>
                        <a:cubicBezTo>
                          <a:pt x="5340" y="471"/>
                          <a:pt x="5361" y="476"/>
                          <a:pt x="5385" y="488"/>
                        </a:cubicBezTo>
                        <a:cubicBezTo>
                          <a:pt x="5614" y="488"/>
                          <a:pt x="5872" y="717"/>
                          <a:pt x="5987" y="861"/>
                        </a:cubicBezTo>
                        <a:cubicBezTo>
                          <a:pt x="6216" y="975"/>
                          <a:pt x="7535" y="1577"/>
                          <a:pt x="7306" y="1921"/>
                        </a:cubicBezTo>
                        <a:cubicBezTo>
                          <a:pt x="7162" y="2036"/>
                          <a:pt x="6933" y="2151"/>
                          <a:pt x="6704" y="2294"/>
                        </a:cubicBezTo>
                        <a:cubicBezTo>
                          <a:pt x="6446" y="2409"/>
                          <a:pt x="6102" y="2638"/>
                          <a:pt x="5872" y="2753"/>
                        </a:cubicBezTo>
                        <a:cubicBezTo>
                          <a:pt x="5660" y="2847"/>
                          <a:pt x="5544" y="3039"/>
                          <a:pt x="5382" y="3039"/>
                        </a:cubicBezTo>
                        <a:cubicBezTo>
                          <a:pt x="5347" y="3039"/>
                          <a:pt x="5310" y="3031"/>
                          <a:pt x="5270" y="3011"/>
                        </a:cubicBezTo>
                        <a:cubicBezTo>
                          <a:pt x="5156" y="2867"/>
                          <a:pt x="5156" y="2523"/>
                          <a:pt x="5156" y="2294"/>
                        </a:cubicBezTo>
                        <a:cubicBezTo>
                          <a:pt x="5156" y="2151"/>
                          <a:pt x="5012" y="2036"/>
                          <a:pt x="4898" y="2036"/>
                        </a:cubicBezTo>
                        <a:cubicBezTo>
                          <a:pt x="3350" y="2638"/>
                          <a:pt x="2031" y="3957"/>
                          <a:pt x="1687" y="5619"/>
                        </a:cubicBezTo>
                        <a:cubicBezTo>
                          <a:pt x="1208" y="7396"/>
                          <a:pt x="1893" y="9255"/>
                          <a:pt x="3280" y="10462"/>
                        </a:cubicBezTo>
                        <a:lnTo>
                          <a:pt x="3280" y="10462"/>
                        </a:lnTo>
                        <a:cubicBezTo>
                          <a:pt x="3295" y="10485"/>
                          <a:pt x="3318" y="10506"/>
                          <a:pt x="3350" y="10521"/>
                        </a:cubicBezTo>
                        <a:cubicBezTo>
                          <a:pt x="3464" y="10636"/>
                          <a:pt x="3579" y="11009"/>
                          <a:pt x="3350" y="11238"/>
                        </a:cubicBezTo>
                        <a:cubicBezTo>
                          <a:pt x="3302" y="11254"/>
                          <a:pt x="3253" y="11261"/>
                          <a:pt x="3204" y="11261"/>
                        </a:cubicBezTo>
                        <a:cubicBezTo>
                          <a:pt x="2904" y="11261"/>
                          <a:pt x="2601" y="10993"/>
                          <a:pt x="2404" y="10894"/>
                        </a:cubicBezTo>
                        <a:cubicBezTo>
                          <a:pt x="2031" y="10407"/>
                          <a:pt x="1687" y="9919"/>
                          <a:pt x="1314" y="9317"/>
                        </a:cubicBezTo>
                        <a:cubicBezTo>
                          <a:pt x="712" y="8257"/>
                          <a:pt x="598" y="6938"/>
                          <a:pt x="856" y="5734"/>
                        </a:cubicBezTo>
                        <a:cubicBezTo>
                          <a:pt x="1200" y="3469"/>
                          <a:pt x="2862" y="1692"/>
                          <a:pt x="5012" y="1205"/>
                        </a:cubicBezTo>
                        <a:cubicBezTo>
                          <a:pt x="5156" y="1205"/>
                          <a:pt x="5156" y="1090"/>
                          <a:pt x="5156" y="975"/>
                        </a:cubicBezTo>
                        <a:cubicBezTo>
                          <a:pt x="5156" y="873"/>
                          <a:pt x="5156" y="471"/>
                          <a:pt x="5321" y="471"/>
                        </a:cubicBezTo>
                        <a:close/>
                        <a:moveTo>
                          <a:pt x="5156" y="1"/>
                        </a:moveTo>
                        <a:cubicBezTo>
                          <a:pt x="4820" y="130"/>
                          <a:pt x="4787" y="608"/>
                          <a:pt x="4783" y="891"/>
                        </a:cubicBezTo>
                        <a:lnTo>
                          <a:pt x="4783" y="891"/>
                        </a:lnTo>
                        <a:cubicBezTo>
                          <a:pt x="1977" y="1654"/>
                          <a:pt x="1" y="4484"/>
                          <a:pt x="368" y="7425"/>
                        </a:cubicBezTo>
                        <a:cubicBezTo>
                          <a:pt x="598" y="8859"/>
                          <a:pt x="1314" y="10521"/>
                          <a:pt x="2518" y="11353"/>
                        </a:cubicBezTo>
                        <a:cubicBezTo>
                          <a:pt x="2706" y="11493"/>
                          <a:pt x="2935" y="11591"/>
                          <a:pt x="3166" y="11591"/>
                        </a:cubicBezTo>
                        <a:cubicBezTo>
                          <a:pt x="3359" y="11591"/>
                          <a:pt x="3553" y="11522"/>
                          <a:pt x="3722" y="11353"/>
                        </a:cubicBezTo>
                        <a:cubicBezTo>
                          <a:pt x="3948" y="11015"/>
                          <a:pt x="3841" y="10539"/>
                          <a:pt x="3593" y="10305"/>
                        </a:cubicBezTo>
                        <a:lnTo>
                          <a:pt x="3593" y="10305"/>
                        </a:lnTo>
                        <a:cubicBezTo>
                          <a:pt x="3589" y="10300"/>
                          <a:pt x="3584" y="10296"/>
                          <a:pt x="3579" y="10292"/>
                        </a:cubicBezTo>
                        <a:lnTo>
                          <a:pt x="3579" y="10292"/>
                        </a:lnTo>
                        <a:cubicBezTo>
                          <a:pt x="3579" y="10292"/>
                          <a:pt x="3579" y="10292"/>
                          <a:pt x="3579" y="10292"/>
                        </a:cubicBezTo>
                        <a:cubicBezTo>
                          <a:pt x="3563" y="10274"/>
                          <a:pt x="3547" y="10259"/>
                          <a:pt x="3531" y="10247"/>
                        </a:cubicBezTo>
                        <a:lnTo>
                          <a:pt x="3531" y="10247"/>
                        </a:lnTo>
                        <a:cubicBezTo>
                          <a:pt x="2271" y="9047"/>
                          <a:pt x="1578" y="7404"/>
                          <a:pt x="2031" y="5734"/>
                        </a:cubicBezTo>
                        <a:cubicBezTo>
                          <a:pt x="2383" y="4165"/>
                          <a:pt x="3449" y="3005"/>
                          <a:pt x="4772" y="2493"/>
                        </a:cubicBezTo>
                        <a:lnTo>
                          <a:pt x="4772" y="2493"/>
                        </a:lnTo>
                        <a:cubicBezTo>
                          <a:pt x="4755" y="2772"/>
                          <a:pt x="4745" y="3176"/>
                          <a:pt x="5012" y="3355"/>
                        </a:cubicBezTo>
                        <a:cubicBezTo>
                          <a:pt x="5092" y="3426"/>
                          <a:pt x="5181" y="3453"/>
                          <a:pt x="5272" y="3453"/>
                        </a:cubicBezTo>
                        <a:cubicBezTo>
                          <a:pt x="5475" y="3453"/>
                          <a:pt x="5694" y="3319"/>
                          <a:pt x="5872" y="3240"/>
                        </a:cubicBezTo>
                        <a:cubicBezTo>
                          <a:pt x="6331" y="3011"/>
                          <a:pt x="6704" y="2638"/>
                          <a:pt x="7162" y="2409"/>
                        </a:cubicBezTo>
                        <a:cubicBezTo>
                          <a:pt x="7420" y="2294"/>
                          <a:pt x="7764" y="2151"/>
                          <a:pt x="7764" y="1807"/>
                        </a:cubicBezTo>
                        <a:cubicBezTo>
                          <a:pt x="7879" y="1434"/>
                          <a:pt x="7535" y="1319"/>
                          <a:pt x="7306" y="1090"/>
                        </a:cubicBezTo>
                        <a:cubicBezTo>
                          <a:pt x="6818" y="861"/>
                          <a:pt x="6446" y="603"/>
                          <a:pt x="6102" y="373"/>
                        </a:cubicBezTo>
                        <a:cubicBezTo>
                          <a:pt x="5872" y="259"/>
                          <a:pt x="5500" y="1"/>
                          <a:pt x="5156" y="1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2" name="Google Shape;1142;p35"/>
                  <p:cNvSpPr/>
                  <p:nvPr/>
                </p:nvSpPr>
                <p:spPr>
                  <a:xfrm>
                    <a:off x="4620831" y="4049552"/>
                    <a:ext cx="146823" cy="223068"/>
                  </a:xfrm>
                  <a:custGeom>
                    <a:rect b="b" l="l" r="r" t="t"/>
                    <a:pathLst>
                      <a:path extrusionOk="0" h="11457" w="7541">
                        <a:moveTo>
                          <a:pt x="4802" y="361"/>
                        </a:moveTo>
                        <a:cubicBezTo>
                          <a:pt x="4903" y="361"/>
                          <a:pt x="5017" y="389"/>
                          <a:pt x="5132" y="447"/>
                        </a:cubicBezTo>
                        <a:cubicBezTo>
                          <a:pt x="5734" y="676"/>
                          <a:pt x="6221" y="1622"/>
                          <a:pt x="6565" y="2224"/>
                        </a:cubicBezTo>
                        <a:cubicBezTo>
                          <a:pt x="6938" y="2941"/>
                          <a:pt x="7167" y="3915"/>
                          <a:pt x="7167" y="4747"/>
                        </a:cubicBezTo>
                        <a:cubicBezTo>
                          <a:pt x="7167" y="7355"/>
                          <a:pt x="5390" y="9649"/>
                          <a:pt x="2867" y="10222"/>
                        </a:cubicBezTo>
                        <a:cubicBezTo>
                          <a:pt x="2753" y="10365"/>
                          <a:pt x="2753" y="10365"/>
                          <a:pt x="2753" y="10480"/>
                        </a:cubicBezTo>
                        <a:cubicBezTo>
                          <a:pt x="2753" y="10709"/>
                          <a:pt x="2867" y="11082"/>
                          <a:pt x="2523" y="11082"/>
                        </a:cubicBezTo>
                        <a:cubicBezTo>
                          <a:pt x="2265" y="11082"/>
                          <a:pt x="2036" y="10709"/>
                          <a:pt x="1921" y="10709"/>
                        </a:cubicBezTo>
                        <a:cubicBezTo>
                          <a:pt x="1549" y="10480"/>
                          <a:pt x="373" y="9993"/>
                          <a:pt x="603" y="9649"/>
                        </a:cubicBezTo>
                        <a:cubicBezTo>
                          <a:pt x="717" y="9505"/>
                          <a:pt x="1090" y="9276"/>
                          <a:pt x="1205" y="9276"/>
                        </a:cubicBezTo>
                        <a:cubicBezTo>
                          <a:pt x="1434" y="9047"/>
                          <a:pt x="1807" y="8932"/>
                          <a:pt x="2036" y="8789"/>
                        </a:cubicBezTo>
                        <a:cubicBezTo>
                          <a:pt x="2151" y="8674"/>
                          <a:pt x="2409" y="8445"/>
                          <a:pt x="2523" y="8445"/>
                        </a:cubicBezTo>
                        <a:cubicBezTo>
                          <a:pt x="2867" y="8445"/>
                          <a:pt x="2753" y="9047"/>
                          <a:pt x="2753" y="9276"/>
                        </a:cubicBezTo>
                        <a:cubicBezTo>
                          <a:pt x="2753" y="9276"/>
                          <a:pt x="2867" y="9391"/>
                          <a:pt x="2982" y="9391"/>
                        </a:cubicBezTo>
                        <a:cubicBezTo>
                          <a:pt x="5390" y="8559"/>
                          <a:pt x="6938" y="5922"/>
                          <a:pt x="6221" y="3428"/>
                        </a:cubicBezTo>
                        <a:cubicBezTo>
                          <a:pt x="5992" y="2826"/>
                          <a:pt x="5734" y="2224"/>
                          <a:pt x="5390" y="1765"/>
                        </a:cubicBezTo>
                        <a:cubicBezTo>
                          <a:pt x="5132" y="1507"/>
                          <a:pt x="4788" y="1278"/>
                          <a:pt x="4559" y="905"/>
                        </a:cubicBezTo>
                        <a:cubicBezTo>
                          <a:pt x="4415" y="791"/>
                          <a:pt x="4301" y="676"/>
                          <a:pt x="4559" y="447"/>
                        </a:cubicBezTo>
                        <a:cubicBezTo>
                          <a:pt x="4616" y="389"/>
                          <a:pt x="4702" y="361"/>
                          <a:pt x="4802" y="361"/>
                        </a:cubicBezTo>
                        <a:close/>
                        <a:moveTo>
                          <a:pt x="4869" y="0"/>
                        </a:moveTo>
                        <a:cubicBezTo>
                          <a:pt x="4765" y="0"/>
                          <a:pt x="4661" y="23"/>
                          <a:pt x="4559" y="74"/>
                        </a:cubicBezTo>
                        <a:cubicBezTo>
                          <a:pt x="4186" y="189"/>
                          <a:pt x="3957" y="676"/>
                          <a:pt x="4071" y="1049"/>
                        </a:cubicBezTo>
                        <a:cubicBezTo>
                          <a:pt x="4301" y="1278"/>
                          <a:pt x="4559" y="1393"/>
                          <a:pt x="4788" y="1622"/>
                        </a:cubicBezTo>
                        <a:cubicBezTo>
                          <a:pt x="5017" y="1995"/>
                          <a:pt x="5390" y="2339"/>
                          <a:pt x="5505" y="2826"/>
                        </a:cubicBezTo>
                        <a:cubicBezTo>
                          <a:pt x="5992" y="3657"/>
                          <a:pt x="6107" y="4632"/>
                          <a:pt x="5992" y="5463"/>
                        </a:cubicBezTo>
                        <a:cubicBezTo>
                          <a:pt x="5641" y="7028"/>
                          <a:pt x="4555" y="8389"/>
                          <a:pt x="3139" y="8950"/>
                        </a:cubicBezTo>
                        <a:lnTo>
                          <a:pt x="3139" y="8950"/>
                        </a:lnTo>
                        <a:cubicBezTo>
                          <a:pt x="3152" y="8630"/>
                          <a:pt x="3139" y="8260"/>
                          <a:pt x="2867" y="8072"/>
                        </a:cubicBezTo>
                        <a:cubicBezTo>
                          <a:pt x="2807" y="8042"/>
                          <a:pt x="2747" y="8028"/>
                          <a:pt x="2686" y="8028"/>
                        </a:cubicBezTo>
                        <a:cubicBezTo>
                          <a:pt x="2515" y="8028"/>
                          <a:pt x="2341" y="8140"/>
                          <a:pt x="2151" y="8330"/>
                        </a:cubicBezTo>
                        <a:cubicBezTo>
                          <a:pt x="1692" y="8559"/>
                          <a:pt x="1319" y="8789"/>
                          <a:pt x="832" y="9047"/>
                        </a:cubicBezTo>
                        <a:cubicBezTo>
                          <a:pt x="603" y="9161"/>
                          <a:pt x="259" y="9391"/>
                          <a:pt x="115" y="9649"/>
                        </a:cubicBezTo>
                        <a:cubicBezTo>
                          <a:pt x="1" y="9993"/>
                          <a:pt x="373" y="10222"/>
                          <a:pt x="603" y="10365"/>
                        </a:cubicBezTo>
                        <a:cubicBezTo>
                          <a:pt x="1090" y="10595"/>
                          <a:pt x="1434" y="10824"/>
                          <a:pt x="1921" y="11082"/>
                        </a:cubicBezTo>
                        <a:cubicBezTo>
                          <a:pt x="2109" y="11269"/>
                          <a:pt x="2391" y="11457"/>
                          <a:pt x="2614" y="11457"/>
                        </a:cubicBezTo>
                        <a:cubicBezTo>
                          <a:pt x="2664" y="11457"/>
                          <a:pt x="2711" y="11447"/>
                          <a:pt x="2753" y="11426"/>
                        </a:cubicBezTo>
                        <a:cubicBezTo>
                          <a:pt x="3206" y="11319"/>
                          <a:pt x="3138" y="10890"/>
                          <a:pt x="3127" y="10553"/>
                        </a:cubicBezTo>
                        <a:lnTo>
                          <a:pt x="3127" y="10553"/>
                        </a:lnTo>
                        <a:cubicBezTo>
                          <a:pt x="5689" y="9790"/>
                          <a:pt x="7540" y="7448"/>
                          <a:pt x="7540" y="4747"/>
                        </a:cubicBezTo>
                        <a:cubicBezTo>
                          <a:pt x="7540" y="3199"/>
                          <a:pt x="6938" y="1622"/>
                          <a:pt x="5849" y="561"/>
                        </a:cubicBezTo>
                        <a:cubicBezTo>
                          <a:pt x="5582" y="272"/>
                          <a:pt x="5228" y="0"/>
                          <a:pt x="4869" y="0"/>
                        </a:cubicBezTo>
                        <a:close/>
                      </a:path>
                    </a:pathLst>
                  </a:custGeom>
                  <a:solidFill>
                    <a:srgbClr val="EDEDE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143" name="Google Shape;1143;p35"/>
            <p:cNvGrpSpPr/>
            <p:nvPr/>
          </p:nvGrpSpPr>
          <p:grpSpPr>
            <a:xfrm>
              <a:off x="3932481" y="2160151"/>
              <a:ext cx="1400328" cy="1400306"/>
              <a:chOff x="3932481" y="2160151"/>
              <a:chExt cx="1400328" cy="1400306"/>
            </a:xfrm>
          </p:grpSpPr>
          <p:sp>
            <p:nvSpPr>
              <p:cNvPr id="1144" name="Google Shape;1144;p35"/>
              <p:cNvSpPr/>
              <p:nvPr/>
            </p:nvSpPr>
            <p:spPr>
              <a:xfrm>
                <a:off x="4017285" y="2240009"/>
                <a:ext cx="1230721" cy="1230073"/>
              </a:xfrm>
              <a:custGeom>
                <a:rect b="b" l="l" r="r" t="t"/>
                <a:pathLst>
                  <a:path extrusionOk="0" h="56961" w="56991">
                    <a:moveTo>
                      <a:pt x="28553" y="0"/>
                    </a:moveTo>
                    <a:cubicBezTo>
                      <a:pt x="12786" y="0"/>
                      <a:pt x="1" y="12785"/>
                      <a:pt x="1" y="28552"/>
                    </a:cubicBezTo>
                    <a:cubicBezTo>
                      <a:pt x="1" y="44175"/>
                      <a:pt x="12786" y="56961"/>
                      <a:pt x="28553" y="56961"/>
                    </a:cubicBezTo>
                    <a:cubicBezTo>
                      <a:pt x="44320" y="56961"/>
                      <a:pt x="56990" y="44175"/>
                      <a:pt x="56990" y="28552"/>
                    </a:cubicBezTo>
                    <a:cubicBezTo>
                      <a:pt x="56990" y="12785"/>
                      <a:pt x="44320" y="0"/>
                      <a:pt x="285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5"/>
              <p:cNvSpPr/>
              <p:nvPr/>
            </p:nvSpPr>
            <p:spPr>
              <a:xfrm>
                <a:off x="3932481" y="2160151"/>
                <a:ext cx="1400328" cy="1400306"/>
              </a:xfrm>
              <a:custGeom>
                <a:rect b="b" l="l" r="r" t="t"/>
                <a:pathLst>
                  <a:path extrusionOk="0" fill="none" h="64844" w="64845">
                    <a:moveTo>
                      <a:pt x="64845" y="32365"/>
                    </a:moveTo>
                    <a:cubicBezTo>
                      <a:pt x="64845" y="50281"/>
                      <a:pt x="50282" y="64844"/>
                      <a:pt x="32365" y="64844"/>
                    </a:cubicBezTo>
                    <a:cubicBezTo>
                      <a:pt x="14563" y="64844"/>
                      <a:pt x="1" y="50281"/>
                      <a:pt x="1" y="32365"/>
                    </a:cubicBezTo>
                    <a:cubicBezTo>
                      <a:pt x="1" y="14563"/>
                      <a:pt x="14563" y="0"/>
                      <a:pt x="32365" y="0"/>
                    </a:cubicBezTo>
                    <a:cubicBezTo>
                      <a:pt x="50282" y="0"/>
                      <a:pt x="64845" y="14563"/>
                      <a:pt x="64845" y="32365"/>
                    </a:cubicBezTo>
                    <a:close/>
                  </a:path>
                </a:pathLst>
              </a:custGeom>
              <a:noFill/>
              <a:ln cap="flat" cmpd="sng" w="12175">
                <a:solidFill>
                  <a:srgbClr val="444444"/>
                </a:solidFill>
                <a:prstDash val="solid"/>
                <a:miter lim="2866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46" name="Google Shape;1146;p35"/>
              <p:cNvGrpSpPr/>
              <p:nvPr/>
            </p:nvGrpSpPr>
            <p:grpSpPr>
              <a:xfrm>
                <a:off x="4365754" y="2603706"/>
                <a:ext cx="533783" cy="502680"/>
                <a:chOff x="4532088" y="2757425"/>
                <a:chExt cx="204225" cy="192325"/>
              </a:xfrm>
            </p:grpSpPr>
            <p:sp>
              <p:nvSpPr>
                <p:cNvPr id="1147" name="Google Shape;1147;p35"/>
                <p:cNvSpPr/>
                <p:nvPr/>
              </p:nvSpPr>
              <p:spPr>
                <a:xfrm>
                  <a:off x="4679313" y="2792800"/>
                  <a:ext cx="45100" cy="42825"/>
                </a:xfrm>
                <a:custGeom>
                  <a:rect b="b" l="l" r="r" t="t"/>
                  <a:pathLst>
                    <a:path extrusionOk="0" h="1713" w="1804">
                      <a:moveTo>
                        <a:pt x="959" y="297"/>
                      </a:moveTo>
                      <a:cubicBezTo>
                        <a:pt x="1621" y="389"/>
                        <a:pt x="1621" y="1439"/>
                        <a:pt x="959" y="1439"/>
                      </a:cubicBezTo>
                      <a:cubicBezTo>
                        <a:pt x="183" y="1439"/>
                        <a:pt x="183" y="389"/>
                        <a:pt x="959" y="297"/>
                      </a:cubicBezTo>
                      <a:close/>
                      <a:moveTo>
                        <a:pt x="959" y="1"/>
                      </a:moveTo>
                      <a:cubicBezTo>
                        <a:pt x="480" y="1"/>
                        <a:pt x="0" y="389"/>
                        <a:pt x="0" y="868"/>
                      </a:cubicBezTo>
                      <a:cubicBezTo>
                        <a:pt x="0" y="1325"/>
                        <a:pt x="480" y="1713"/>
                        <a:pt x="959" y="1713"/>
                      </a:cubicBezTo>
                      <a:cubicBezTo>
                        <a:pt x="1324" y="1713"/>
                        <a:pt x="1712" y="1439"/>
                        <a:pt x="1804" y="959"/>
                      </a:cubicBezTo>
                      <a:cubicBezTo>
                        <a:pt x="1804" y="389"/>
                        <a:pt x="1438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8" name="Google Shape;1148;p35"/>
                <p:cNvSpPr/>
                <p:nvPr/>
              </p:nvSpPr>
              <p:spPr>
                <a:xfrm>
                  <a:off x="4544063" y="2792800"/>
                  <a:ext cx="45125" cy="42825"/>
                </a:xfrm>
                <a:custGeom>
                  <a:rect b="b" l="l" r="r" t="t"/>
                  <a:pathLst>
                    <a:path extrusionOk="0" h="1713" w="1805">
                      <a:moveTo>
                        <a:pt x="845" y="297"/>
                      </a:moveTo>
                      <a:cubicBezTo>
                        <a:pt x="1599" y="389"/>
                        <a:pt x="1599" y="1439"/>
                        <a:pt x="845" y="1439"/>
                      </a:cubicBezTo>
                      <a:cubicBezTo>
                        <a:pt x="183" y="1439"/>
                        <a:pt x="183" y="389"/>
                        <a:pt x="845" y="297"/>
                      </a:cubicBezTo>
                      <a:close/>
                      <a:moveTo>
                        <a:pt x="845" y="1"/>
                      </a:moveTo>
                      <a:cubicBezTo>
                        <a:pt x="366" y="1"/>
                        <a:pt x="1" y="389"/>
                        <a:pt x="1" y="868"/>
                      </a:cubicBezTo>
                      <a:cubicBezTo>
                        <a:pt x="1" y="1325"/>
                        <a:pt x="366" y="1713"/>
                        <a:pt x="845" y="1713"/>
                      </a:cubicBezTo>
                      <a:cubicBezTo>
                        <a:pt x="1325" y="1713"/>
                        <a:pt x="1713" y="1439"/>
                        <a:pt x="1804" y="959"/>
                      </a:cubicBezTo>
                      <a:cubicBezTo>
                        <a:pt x="1804" y="389"/>
                        <a:pt x="1416" y="1"/>
                        <a:pt x="8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9" name="Google Shape;1149;p35"/>
                <p:cNvSpPr/>
                <p:nvPr/>
              </p:nvSpPr>
              <p:spPr>
                <a:xfrm>
                  <a:off x="4603413" y="2757425"/>
                  <a:ext cx="61650" cy="61650"/>
                </a:xfrm>
                <a:custGeom>
                  <a:rect b="b" l="l" r="r" t="t"/>
                  <a:pathLst>
                    <a:path extrusionOk="0" h="2466" w="2466">
                      <a:moveTo>
                        <a:pt x="1233" y="274"/>
                      </a:moveTo>
                      <a:cubicBezTo>
                        <a:pt x="2375" y="366"/>
                        <a:pt x="2375" y="2078"/>
                        <a:pt x="1233" y="2078"/>
                      </a:cubicBezTo>
                      <a:cubicBezTo>
                        <a:pt x="92" y="2078"/>
                        <a:pt x="92" y="366"/>
                        <a:pt x="1233" y="274"/>
                      </a:cubicBezTo>
                      <a:close/>
                      <a:moveTo>
                        <a:pt x="1233" y="1"/>
                      </a:moveTo>
                      <a:cubicBezTo>
                        <a:pt x="571" y="1"/>
                        <a:pt x="1" y="457"/>
                        <a:pt x="1" y="1233"/>
                      </a:cubicBezTo>
                      <a:cubicBezTo>
                        <a:pt x="1" y="1895"/>
                        <a:pt x="571" y="2466"/>
                        <a:pt x="1233" y="2466"/>
                      </a:cubicBezTo>
                      <a:cubicBezTo>
                        <a:pt x="1895" y="2466"/>
                        <a:pt x="2375" y="1895"/>
                        <a:pt x="2466" y="1233"/>
                      </a:cubicBezTo>
                      <a:cubicBezTo>
                        <a:pt x="2466" y="571"/>
                        <a:pt x="1895" y="1"/>
                        <a:pt x="12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0" name="Google Shape;1150;p35"/>
                <p:cNvSpPr/>
                <p:nvPr/>
              </p:nvSpPr>
              <p:spPr>
                <a:xfrm>
                  <a:off x="4689013" y="2844375"/>
                  <a:ext cx="47300" cy="88825"/>
                </a:xfrm>
                <a:custGeom>
                  <a:rect b="b" l="l" r="r" t="t"/>
                  <a:pathLst>
                    <a:path extrusionOk="0" h="3553" w="1892">
                      <a:moveTo>
                        <a:pt x="578" y="275"/>
                      </a:moveTo>
                      <a:cubicBezTo>
                        <a:pt x="1793" y="275"/>
                        <a:pt x="1532" y="2303"/>
                        <a:pt x="1508" y="3256"/>
                      </a:cubicBezTo>
                      <a:lnTo>
                        <a:pt x="572" y="3256"/>
                      </a:lnTo>
                      <a:cubicBezTo>
                        <a:pt x="583" y="2293"/>
                        <a:pt x="719" y="1193"/>
                        <a:pt x="350" y="296"/>
                      </a:cubicBezTo>
                      <a:lnTo>
                        <a:pt x="350" y="296"/>
                      </a:lnTo>
                      <a:cubicBezTo>
                        <a:pt x="432" y="282"/>
                        <a:pt x="507" y="275"/>
                        <a:pt x="578" y="275"/>
                      </a:cubicBezTo>
                      <a:close/>
                      <a:moveTo>
                        <a:pt x="493" y="1"/>
                      </a:moveTo>
                      <a:cubicBezTo>
                        <a:pt x="392" y="1"/>
                        <a:pt x="288" y="13"/>
                        <a:pt x="183" y="38"/>
                      </a:cubicBezTo>
                      <a:cubicBezTo>
                        <a:pt x="92" y="129"/>
                        <a:pt x="1" y="220"/>
                        <a:pt x="92" y="312"/>
                      </a:cubicBezTo>
                      <a:cubicBezTo>
                        <a:pt x="480" y="1179"/>
                        <a:pt x="274" y="2411"/>
                        <a:pt x="274" y="3370"/>
                      </a:cubicBezTo>
                      <a:cubicBezTo>
                        <a:pt x="274" y="3461"/>
                        <a:pt x="366" y="3553"/>
                        <a:pt x="366" y="3553"/>
                      </a:cubicBezTo>
                      <a:lnTo>
                        <a:pt x="1712" y="3553"/>
                      </a:lnTo>
                      <a:cubicBezTo>
                        <a:pt x="1856" y="3553"/>
                        <a:pt x="1887" y="3369"/>
                        <a:pt x="1804" y="3290"/>
                      </a:cubicBezTo>
                      <a:lnTo>
                        <a:pt x="1804" y="3290"/>
                      </a:lnTo>
                      <a:cubicBezTo>
                        <a:pt x="1811" y="2634"/>
                        <a:pt x="1891" y="1998"/>
                        <a:pt x="1804" y="1361"/>
                      </a:cubicBezTo>
                      <a:cubicBezTo>
                        <a:pt x="1804" y="619"/>
                        <a:pt x="1222" y="1"/>
                        <a:pt x="4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1" name="Google Shape;1151;p35"/>
                <p:cNvSpPr/>
                <p:nvPr/>
              </p:nvSpPr>
              <p:spPr>
                <a:xfrm>
                  <a:off x="4532088" y="2844375"/>
                  <a:ext cx="47400" cy="88825"/>
                </a:xfrm>
                <a:custGeom>
                  <a:rect b="b" l="l" r="r" t="t"/>
                  <a:pathLst>
                    <a:path extrusionOk="0" h="3553" w="1896">
                      <a:moveTo>
                        <a:pt x="1317" y="275"/>
                      </a:moveTo>
                      <a:cubicBezTo>
                        <a:pt x="1362" y="275"/>
                        <a:pt x="1408" y="278"/>
                        <a:pt x="1457" y="283"/>
                      </a:cubicBezTo>
                      <a:lnTo>
                        <a:pt x="1457" y="283"/>
                      </a:lnTo>
                      <a:cubicBezTo>
                        <a:pt x="1385" y="515"/>
                        <a:pt x="1324" y="771"/>
                        <a:pt x="1324" y="1088"/>
                      </a:cubicBezTo>
                      <a:lnTo>
                        <a:pt x="1324" y="3256"/>
                      </a:lnTo>
                      <a:lnTo>
                        <a:pt x="364" y="3256"/>
                      </a:lnTo>
                      <a:cubicBezTo>
                        <a:pt x="343" y="2303"/>
                        <a:pt x="100" y="275"/>
                        <a:pt x="1317" y="275"/>
                      </a:cubicBezTo>
                      <a:close/>
                      <a:moveTo>
                        <a:pt x="1403" y="1"/>
                      </a:moveTo>
                      <a:cubicBezTo>
                        <a:pt x="673" y="1"/>
                        <a:pt x="92" y="619"/>
                        <a:pt x="92" y="1361"/>
                      </a:cubicBezTo>
                      <a:cubicBezTo>
                        <a:pt x="1" y="2023"/>
                        <a:pt x="92" y="2685"/>
                        <a:pt x="92" y="3370"/>
                      </a:cubicBezTo>
                      <a:cubicBezTo>
                        <a:pt x="92" y="3461"/>
                        <a:pt x="92" y="3553"/>
                        <a:pt x="183" y="3553"/>
                      </a:cubicBezTo>
                      <a:lnTo>
                        <a:pt x="1507" y="3553"/>
                      </a:lnTo>
                      <a:cubicBezTo>
                        <a:pt x="1507" y="3553"/>
                        <a:pt x="1621" y="3461"/>
                        <a:pt x="1621" y="3370"/>
                      </a:cubicBezTo>
                      <a:lnTo>
                        <a:pt x="1621" y="1088"/>
                      </a:lnTo>
                      <a:cubicBezTo>
                        <a:pt x="1621" y="791"/>
                        <a:pt x="1712" y="517"/>
                        <a:pt x="1804" y="312"/>
                      </a:cubicBezTo>
                      <a:cubicBezTo>
                        <a:pt x="1895" y="220"/>
                        <a:pt x="1804" y="129"/>
                        <a:pt x="1712" y="38"/>
                      </a:cubicBezTo>
                      <a:cubicBezTo>
                        <a:pt x="1607" y="13"/>
                        <a:pt x="1503" y="1"/>
                        <a:pt x="14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2" name="Google Shape;1152;p35"/>
                <p:cNvSpPr/>
                <p:nvPr/>
              </p:nvSpPr>
              <p:spPr>
                <a:xfrm>
                  <a:off x="4575638" y="2825900"/>
                  <a:ext cx="117975" cy="123850"/>
                </a:xfrm>
                <a:custGeom>
                  <a:rect b="b" l="l" r="r" t="t"/>
                  <a:pathLst>
                    <a:path extrusionOk="0" h="4954" w="4719">
                      <a:moveTo>
                        <a:pt x="2447" y="299"/>
                      </a:moveTo>
                      <a:cubicBezTo>
                        <a:pt x="2866" y="299"/>
                        <a:pt x="3282" y="496"/>
                        <a:pt x="3577" y="959"/>
                      </a:cubicBezTo>
                      <a:cubicBezTo>
                        <a:pt x="3965" y="1439"/>
                        <a:pt x="3874" y="2100"/>
                        <a:pt x="3874" y="2671"/>
                      </a:cubicBezTo>
                      <a:cubicBezTo>
                        <a:pt x="3874" y="3242"/>
                        <a:pt x="3759" y="3904"/>
                        <a:pt x="3874" y="4474"/>
                      </a:cubicBezTo>
                      <a:cubicBezTo>
                        <a:pt x="3874" y="4601"/>
                        <a:pt x="3853" y="4657"/>
                        <a:pt x="3845" y="4680"/>
                      </a:cubicBezTo>
                      <a:lnTo>
                        <a:pt x="815" y="4680"/>
                      </a:lnTo>
                      <a:cubicBezTo>
                        <a:pt x="809" y="3752"/>
                        <a:pt x="727" y="2824"/>
                        <a:pt x="815" y="1918"/>
                      </a:cubicBezTo>
                      <a:cubicBezTo>
                        <a:pt x="874" y="983"/>
                        <a:pt x="1667" y="299"/>
                        <a:pt x="2447" y="299"/>
                      </a:cubicBezTo>
                      <a:close/>
                      <a:moveTo>
                        <a:pt x="2344" y="1"/>
                      </a:moveTo>
                      <a:cubicBezTo>
                        <a:pt x="1" y="1"/>
                        <a:pt x="527" y="3159"/>
                        <a:pt x="541" y="4711"/>
                      </a:cubicBezTo>
                      <a:lnTo>
                        <a:pt x="541" y="4711"/>
                      </a:lnTo>
                      <a:cubicBezTo>
                        <a:pt x="458" y="4784"/>
                        <a:pt x="489" y="4954"/>
                        <a:pt x="632" y="4954"/>
                      </a:cubicBezTo>
                      <a:lnTo>
                        <a:pt x="4056" y="4954"/>
                      </a:lnTo>
                      <a:cubicBezTo>
                        <a:pt x="4056" y="4954"/>
                        <a:pt x="4147" y="4862"/>
                        <a:pt x="4147" y="4771"/>
                      </a:cubicBezTo>
                      <a:cubicBezTo>
                        <a:pt x="4147" y="3242"/>
                        <a:pt x="4718" y="1"/>
                        <a:pt x="23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53" name="Google Shape;1153;p35"/>
            <p:cNvGrpSpPr/>
            <p:nvPr/>
          </p:nvGrpSpPr>
          <p:grpSpPr>
            <a:xfrm>
              <a:off x="3166092" y="1614401"/>
              <a:ext cx="1011553" cy="1192670"/>
              <a:chOff x="3166092" y="1614401"/>
              <a:chExt cx="1011553" cy="1192670"/>
            </a:xfrm>
          </p:grpSpPr>
          <p:sp>
            <p:nvSpPr>
              <p:cNvPr id="1154" name="Google Shape;1154;p35"/>
              <p:cNvSpPr/>
              <p:nvPr/>
            </p:nvSpPr>
            <p:spPr>
              <a:xfrm>
                <a:off x="3166092" y="1614401"/>
                <a:ext cx="1011553" cy="1192670"/>
              </a:xfrm>
              <a:custGeom>
                <a:rect b="b" l="l" r="r" t="t"/>
                <a:pathLst>
                  <a:path extrusionOk="0" h="55229" w="46842">
                    <a:moveTo>
                      <a:pt x="31766" y="0"/>
                    </a:moveTo>
                    <a:cubicBezTo>
                      <a:pt x="31435" y="0"/>
                      <a:pt x="31104" y="95"/>
                      <a:pt x="30817" y="303"/>
                    </a:cubicBezTo>
                    <a:cubicBezTo>
                      <a:pt x="13158" y="11885"/>
                      <a:pt x="1204" y="31579"/>
                      <a:pt x="0" y="54053"/>
                    </a:cubicBezTo>
                    <a:cubicBezTo>
                      <a:pt x="0" y="54655"/>
                      <a:pt x="488" y="55114"/>
                      <a:pt x="1204" y="55229"/>
                    </a:cubicBezTo>
                    <a:lnTo>
                      <a:pt x="28323" y="55229"/>
                    </a:lnTo>
                    <a:cubicBezTo>
                      <a:pt x="28782" y="55229"/>
                      <a:pt x="29269" y="54770"/>
                      <a:pt x="29384" y="54168"/>
                    </a:cubicBezTo>
                    <a:cubicBezTo>
                      <a:pt x="30358" y="42214"/>
                      <a:pt x="36808" y="31837"/>
                      <a:pt x="46240" y="25501"/>
                    </a:cubicBezTo>
                    <a:cubicBezTo>
                      <a:pt x="46698" y="25129"/>
                      <a:pt x="46842" y="24555"/>
                      <a:pt x="46584" y="24068"/>
                    </a:cubicBezTo>
                    <a:cubicBezTo>
                      <a:pt x="42169" y="16299"/>
                      <a:pt x="37754" y="8531"/>
                      <a:pt x="33340" y="905"/>
                    </a:cubicBezTo>
                    <a:cubicBezTo>
                      <a:pt x="33021" y="342"/>
                      <a:pt x="32394" y="0"/>
                      <a:pt x="31766" y="0"/>
                    </a:cubicBezTo>
                    <a:close/>
                  </a:path>
                </a:pathLst>
              </a:custGeom>
              <a:solidFill>
                <a:srgbClr val="77EA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35"/>
              <p:cNvSpPr/>
              <p:nvPr/>
            </p:nvSpPr>
            <p:spPr>
              <a:xfrm>
                <a:off x="3192230" y="1833205"/>
                <a:ext cx="583138" cy="586553"/>
              </a:xfrm>
              <a:custGeom>
                <a:rect b="b" l="l" r="r" t="t"/>
                <a:pathLst>
                  <a:path extrusionOk="0" h="24138" w="23995">
                    <a:moveTo>
                      <a:pt x="11926" y="1"/>
                    </a:moveTo>
                    <a:cubicBezTo>
                      <a:pt x="5361" y="1"/>
                      <a:pt x="1" y="5361"/>
                      <a:pt x="1" y="12069"/>
                    </a:cubicBezTo>
                    <a:cubicBezTo>
                      <a:pt x="1" y="18749"/>
                      <a:pt x="5361" y="24138"/>
                      <a:pt x="11926" y="24138"/>
                    </a:cubicBezTo>
                    <a:cubicBezTo>
                      <a:pt x="18634" y="24138"/>
                      <a:pt x="23995" y="18749"/>
                      <a:pt x="23995" y="12069"/>
                    </a:cubicBezTo>
                    <a:cubicBezTo>
                      <a:pt x="23995" y="5361"/>
                      <a:pt x="18634" y="1"/>
                      <a:pt x="11926" y="1"/>
                    </a:cubicBezTo>
                    <a:close/>
                  </a:path>
                </a:pathLst>
              </a:custGeom>
              <a:solidFill>
                <a:srgbClr val="77EA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35"/>
              <p:cNvSpPr/>
              <p:nvPr/>
            </p:nvSpPr>
            <p:spPr>
              <a:xfrm>
                <a:off x="3345974" y="2000607"/>
                <a:ext cx="275650" cy="251750"/>
              </a:xfrm>
              <a:custGeom>
                <a:rect b="b" l="l" r="r" t="t"/>
                <a:pathLst>
                  <a:path extrusionOk="0" h="10070" w="11026">
                    <a:moveTo>
                      <a:pt x="5697" y="480"/>
                    </a:moveTo>
                    <a:cubicBezTo>
                      <a:pt x="5796" y="480"/>
                      <a:pt x="5890" y="526"/>
                      <a:pt x="5981" y="630"/>
                    </a:cubicBezTo>
                    <a:cubicBezTo>
                      <a:pt x="5999" y="659"/>
                      <a:pt x="6021" y="677"/>
                      <a:pt x="6045" y="685"/>
                    </a:cubicBezTo>
                    <a:lnTo>
                      <a:pt x="6045" y="685"/>
                    </a:lnTo>
                    <a:cubicBezTo>
                      <a:pt x="6404" y="1540"/>
                      <a:pt x="6718" y="2842"/>
                      <a:pt x="7602" y="3187"/>
                    </a:cubicBezTo>
                    <a:cubicBezTo>
                      <a:pt x="8264" y="3483"/>
                      <a:pt x="9314" y="3187"/>
                      <a:pt x="9884" y="3575"/>
                    </a:cubicBezTo>
                    <a:cubicBezTo>
                      <a:pt x="10934" y="4237"/>
                      <a:pt x="9793" y="4899"/>
                      <a:pt x="9222" y="5469"/>
                    </a:cubicBezTo>
                    <a:cubicBezTo>
                      <a:pt x="8172" y="6519"/>
                      <a:pt x="8378" y="6998"/>
                      <a:pt x="8652" y="8414"/>
                    </a:cubicBezTo>
                    <a:cubicBezTo>
                      <a:pt x="8785" y="9269"/>
                      <a:pt x="8592" y="9550"/>
                      <a:pt x="8235" y="9550"/>
                    </a:cubicBezTo>
                    <a:cubicBezTo>
                      <a:pt x="7553" y="9550"/>
                      <a:pt x="6274" y="8528"/>
                      <a:pt x="5525" y="8528"/>
                    </a:cubicBezTo>
                    <a:cubicBezTo>
                      <a:pt x="4754" y="8528"/>
                      <a:pt x="3629" y="9610"/>
                      <a:pt x="2980" y="9610"/>
                    </a:cubicBezTo>
                    <a:cubicBezTo>
                      <a:pt x="2668" y="9610"/>
                      <a:pt x="2466" y="9360"/>
                      <a:pt x="2466" y="8619"/>
                    </a:cubicBezTo>
                    <a:cubicBezTo>
                      <a:pt x="2375" y="7181"/>
                      <a:pt x="3037" y="6702"/>
                      <a:pt x="1987" y="5560"/>
                    </a:cubicBezTo>
                    <a:cubicBezTo>
                      <a:pt x="1416" y="4990"/>
                      <a:pt x="92" y="4237"/>
                      <a:pt x="1234" y="3575"/>
                    </a:cubicBezTo>
                    <a:cubicBezTo>
                      <a:pt x="1804" y="3187"/>
                      <a:pt x="2854" y="3483"/>
                      <a:pt x="3425" y="3187"/>
                    </a:cubicBezTo>
                    <a:cubicBezTo>
                      <a:pt x="4087" y="2946"/>
                      <a:pt x="4979" y="480"/>
                      <a:pt x="5697" y="480"/>
                    </a:cubicBezTo>
                    <a:close/>
                    <a:moveTo>
                      <a:pt x="5544" y="0"/>
                    </a:moveTo>
                    <a:cubicBezTo>
                      <a:pt x="5060" y="0"/>
                      <a:pt x="4738" y="642"/>
                      <a:pt x="4475" y="1201"/>
                    </a:cubicBezTo>
                    <a:cubicBezTo>
                      <a:pt x="4087" y="1863"/>
                      <a:pt x="3904" y="2616"/>
                      <a:pt x="3242" y="2913"/>
                    </a:cubicBezTo>
                    <a:cubicBezTo>
                      <a:pt x="2557" y="3187"/>
                      <a:pt x="1622" y="3004"/>
                      <a:pt x="960" y="3278"/>
                    </a:cubicBezTo>
                    <a:cubicBezTo>
                      <a:pt x="1" y="3666"/>
                      <a:pt x="184" y="4237"/>
                      <a:pt x="754" y="4899"/>
                    </a:cubicBezTo>
                    <a:cubicBezTo>
                      <a:pt x="1234" y="5469"/>
                      <a:pt x="2283" y="5948"/>
                      <a:pt x="2375" y="6816"/>
                    </a:cubicBezTo>
                    <a:cubicBezTo>
                      <a:pt x="2466" y="7569"/>
                      <a:pt x="1895" y="8414"/>
                      <a:pt x="1987" y="9098"/>
                    </a:cubicBezTo>
                    <a:cubicBezTo>
                      <a:pt x="2069" y="9774"/>
                      <a:pt x="2330" y="10069"/>
                      <a:pt x="2761" y="10069"/>
                    </a:cubicBezTo>
                    <a:cubicBezTo>
                      <a:pt x="2927" y="10069"/>
                      <a:pt x="3118" y="10025"/>
                      <a:pt x="3333" y="9943"/>
                    </a:cubicBezTo>
                    <a:cubicBezTo>
                      <a:pt x="3995" y="9669"/>
                      <a:pt x="4657" y="8984"/>
                      <a:pt x="5319" y="8893"/>
                    </a:cubicBezTo>
                    <a:cubicBezTo>
                      <a:pt x="5362" y="8888"/>
                      <a:pt x="5405" y="8886"/>
                      <a:pt x="5448" y="8886"/>
                    </a:cubicBezTo>
                    <a:cubicBezTo>
                      <a:pt x="6261" y="8886"/>
                      <a:pt x="6977" y="9683"/>
                      <a:pt x="7693" y="9943"/>
                    </a:cubicBezTo>
                    <a:cubicBezTo>
                      <a:pt x="7952" y="10023"/>
                      <a:pt x="8177" y="10067"/>
                      <a:pt x="8366" y="10067"/>
                    </a:cubicBezTo>
                    <a:cubicBezTo>
                      <a:pt x="8876" y="10067"/>
                      <a:pt x="9131" y="9750"/>
                      <a:pt x="9131" y="8984"/>
                    </a:cubicBezTo>
                    <a:cubicBezTo>
                      <a:pt x="9040" y="8322"/>
                      <a:pt x="8652" y="7569"/>
                      <a:pt x="8743" y="6907"/>
                    </a:cubicBezTo>
                    <a:cubicBezTo>
                      <a:pt x="8834" y="6040"/>
                      <a:pt x="9793" y="5469"/>
                      <a:pt x="10364" y="4899"/>
                    </a:cubicBezTo>
                    <a:cubicBezTo>
                      <a:pt x="11026" y="4054"/>
                      <a:pt x="10934" y="3483"/>
                      <a:pt x="9793" y="3187"/>
                    </a:cubicBezTo>
                    <a:cubicBezTo>
                      <a:pt x="9040" y="3004"/>
                      <a:pt x="7899" y="3187"/>
                      <a:pt x="7328" y="2616"/>
                    </a:cubicBezTo>
                    <a:cubicBezTo>
                      <a:pt x="6849" y="2045"/>
                      <a:pt x="6552" y="995"/>
                      <a:pt x="6278" y="425"/>
                    </a:cubicBezTo>
                    <a:cubicBezTo>
                      <a:pt x="6258" y="385"/>
                      <a:pt x="6228" y="358"/>
                      <a:pt x="6194" y="342"/>
                    </a:cubicBezTo>
                    <a:lnTo>
                      <a:pt x="6194" y="342"/>
                    </a:lnTo>
                    <a:cubicBezTo>
                      <a:pt x="6192" y="339"/>
                      <a:pt x="6189" y="336"/>
                      <a:pt x="6187" y="333"/>
                    </a:cubicBezTo>
                    <a:cubicBezTo>
                      <a:pt x="5944" y="97"/>
                      <a:pt x="5732" y="0"/>
                      <a:pt x="55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7" name="Google Shape;1157;p35"/>
            <p:cNvGrpSpPr/>
            <p:nvPr/>
          </p:nvGrpSpPr>
          <p:grpSpPr>
            <a:xfrm>
              <a:off x="3024320" y="2576309"/>
              <a:ext cx="1134752" cy="1512039"/>
              <a:chOff x="3024320" y="2576309"/>
              <a:chExt cx="1134752" cy="1512039"/>
            </a:xfrm>
          </p:grpSpPr>
          <p:sp>
            <p:nvSpPr>
              <p:cNvPr id="1158" name="Google Shape;1158;p35"/>
              <p:cNvSpPr/>
              <p:nvPr/>
            </p:nvSpPr>
            <p:spPr>
              <a:xfrm>
                <a:off x="3024320" y="2576309"/>
                <a:ext cx="1134752" cy="1512039"/>
              </a:xfrm>
              <a:custGeom>
                <a:rect b="b" l="l" r="r" t="t"/>
                <a:pathLst>
                  <a:path extrusionOk="0" h="70018" w="52547">
                    <a:moveTo>
                      <a:pt x="22103" y="0"/>
                    </a:moveTo>
                    <a:cubicBezTo>
                      <a:pt x="21895" y="0"/>
                      <a:pt x="21687" y="65"/>
                      <a:pt x="21501" y="194"/>
                    </a:cubicBezTo>
                    <a:lnTo>
                      <a:pt x="947" y="14040"/>
                    </a:lnTo>
                    <a:cubicBezTo>
                      <a:pt x="1" y="14642"/>
                      <a:pt x="488" y="16075"/>
                      <a:pt x="1549" y="16075"/>
                    </a:cubicBezTo>
                    <a:lnTo>
                      <a:pt x="6680" y="16075"/>
                    </a:lnTo>
                    <a:cubicBezTo>
                      <a:pt x="7655" y="38521"/>
                      <a:pt x="19465" y="58129"/>
                      <a:pt x="37153" y="69825"/>
                    </a:cubicBezTo>
                    <a:cubicBezTo>
                      <a:pt x="37333" y="69953"/>
                      <a:pt x="37545" y="70017"/>
                      <a:pt x="37758" y="70017"/>
                    </a:cubicBezTo>
                    <a:cubicBezTo>
                      <a:pt x="38120" y="70017"/>
                      <a:pt x="38484" y="69831"/>
                      <a:pt x="38701" y="69452"/>
                    </a:cubicBezTo>
                    <a:cubicBezTo>
                      <a:pt x="39073" y="68879"/>
                      <a:pt x="39417" y="68277"/>
                      <a:pt x="39647" y="67790"/>
                    </a:cubicBezTo>
                    <a:cubicBezTo>
                      <a:pt x="43832" y="60508"/>
                      <a:pt x="48017" y="53342"/>
                      <a:pt x="52203" y="46060"/>
                    </a:cubicBezTo>
                    <a:cubicBezTo>
                      <a:pt x="52547" y="45573"/>
                      <a:pt x="52432" y="44971"/>
                      <a:pt x="51973" y="44627"/>
                    </a:cubicBezTo>
                    <a:cubicBezTo>
                      <a:pt x="42886" y="38177"/>
                      <a:pt x="36780" y="27771"/>
                      <a:pt x="35949" y="16075"/>
                    </a:cubicBezTo>
                    <a:lnTo>
                      <a:pt x="40134" y="16075"/>
                    </a:lnTo>
                    <a:cubicBezTo>
                      <a:pt x="41080" y="16075"/>
                      <a:pt x="41567" y="14756"/>
                      <a:pt x="40736" y="14154"/>
                    </a:cubicBezTo>
                    <a:lnTo>
                      <a:pt x="22705" y="194"/>
                    </a:lnTo>
                    <a:cubicBezTo>
                      <a:pt x="22518" y="65"/>
                      <a:pt x="22310" y="0"/>
                      <a:pt x="22103" y="0"/>
                    </a:cubicBezTo>
                    <a:close/>
                  </a:path>
                </a:pathLst>
              </a:custGeom>
              <a:solidFill>
                <a:srgbClr val="9E50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35"/>
              <p:cNvSpPr/>
              <p:nvPr/>
            </p:nvSpPr>
            <p:spPr>
              <a:xfrm>
                <a:off x="3108142" y="3244703"/>
                <a:ext cx="583159" cy="579680"/>
              </a:xfrm>
              <a:custGeom>
                <a:rect b="b" l="l" r="r" t="t"/>
                <a:pathLst>
                  <a:path extrusionOk="0" h="23995" w="24139">
                    <a:moveTo>
                      <a:pt x="12070" y="0"/>
                    </a:moveTo>
                    <a:cubicBezTo>
                      <a:pt x="5505" y="0"/>
                      <a:pt x="144" y="5361"/>
                      <a:pt x="1" y="11926"/>
                    </a:cubicBezTo>
                    <a:cubicBezTo>
                      <a:pt x="1" y="18634"/>
                      <a:pt x="5390" y="23994"/>
                      <a:pt x="12070" y="23994"/>
                    </a:cubicBezTo>
                    <a:cubicBezTo>
                      <a:pt x="18778" y="23994"/>
                      <a:pt x="24138" y="18634"/>
                      <a:pt x="24138" y="12069"/>
                    </a:cubicBezTo>
                    <a:cubicBezTo>
                      <a:pt x="24138" y="5361"/>
                      <a:pt x="18778" y="0"/>
                      <a:pt x="12070" y="0"/>
                    </a:cubicBezTo>
                    <a:close/>
                  </a:path>
                </a:pathLst>
              </a:custGeom>
              <a:solidFill>
                <a:srgbClr val="9E50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60" name="Google Shape;1160;p35"/>
              <p:cNvGrpSpPr/>
              <p:nvPr/>
            </p:nvGrpSpPr>
            <p:grpSpPr>
              <a:xfrm>
                <a:off x="3264314" y="3405960"/>
                <a:ext cx="270815" cy="257166"/>
                <a:chOff x="3358318" y="3429208"/>
                <a:chExt cx="218259" cy="207258"/>
              </a:xfrm>
            </p:grpSpPr>
            <p:sp>
              <p:nvSpPr>
                <p:cNvPr id="1161" name="Google Shape;1161;p35"/>
                <p:cNvSpPr/>
                <p:nvPr/>
              </p:nvSpPr>
              <p:spPr>
                <a:xfrm>
                  <a:off x="3358318" y="3429208"/>
                  <a:ext cx="218259" cy="207258"/>
                </a:xfrm>
                <a:custGeom>
                  <a:rect b="b" l="l" r="r" t="t"/>
                  <a:pathLst>
                    <a:path extrusionOk="0" h="10645" w="11210">
                      <a:moveTo>
                        <a:pt x="5419" y="371"/>
                      </a:moveTo>
                      <a:cubicBezTo>
                        <a:pt x="5503" y="371"/>
                        <a:pt x="5606" y="387"/>
                        <a:pt x="5734" y="423"/>
                      </a:cubicBezTo>
                      <a:cubicBezTo>
                        <a:pt x="6451" y="537"/>
                        <a:pt x="6193" y="1139"/>
                        <a:pt x="6565" y="1627"/>
                      </a:cubicBezTo>
                      <a:cubicBezTo>
                        <a:pt x="6795" y="1856"/>
                        <a:pt x="7053" y="2085"/>
                        <a:pt x="7511" y="2085"/>
                      </a:cubicBezTo>
                      <a:cubicBezTo>
                        <a:pt x="7826" y="2085"/>
                        <a:pt x="8439" y="1595"/>
                        <a:pt x="8896" y="1595"/>
                      </a:cubicBezTo>
                      <a:cubicBezTo>
                        <a:pt x="9147" y="1595"/>
                        <a:pt x="9351" y="1743"/>
                        <a:pt x="9432" y="2200"/>
                      </a:cubicBezTo>
                      <a:cubicBezTo>
                        <a:pt x="9658" y="3160"/>
                        <a:pt x="8743" y="3174"/>
                        <a:pt x="9182" y="4189"/>
                      </a:cubicBezTo>
                      <a:lnTo>
                        <a:pt x="9182" y="4189"/>
                      </a:lnTo>
                      <a:cubicBezTo>
                        <a:pt x="9192" y="4251"/>
                        <a:pt x="9233" y="4313"/>
                        <a:pt x="9317" y="4350"/>
                      </a:cubicBezTo>
                      <a:cubicBezTo>
                        <a:pt x="9919" y="4493"/>
                        <a:pt x="11209" y="4837"/>
                        <a:pt x="10636" y="5783"/>
                      </a:cubicBezTo>
                      <a:cubicBezTo>
                        <a:pt x="10263" y="6271"/>
                        <a:pt x="9432" y="6041"/>
                        <a:pt x="9059" y="6500"/>
                      </a:cubicBezTo>
                      <a:cubicBezTo>
                        <a:pt x="8830" y="7217"/>
                        <a:pt x="9059" y="7102"/>
                        <a:pt x="9317" y="7819"/>
                      </a:cubicBezTo>
                      <a:cubicBezTo>
                        <a:pt x="9456" y="8618"/>
                        <a:pt x="9248" y="8849"/>
                        <a:pt x="8851" y="8849"/>
                      </a:cubicBezTo>
                      <a:cubicBezTo>
                        <a:pt x="8593" y="8849"/>
                        <a:pt x="8256" y="8752"/>
                        <a:pt x="7884" y="8650"/>
                      </a:cubicBezTo>
                      <a:cubicBezTo>
                        <a:pt x="7615" y="8650"/>
                        <a:pt x="7425" y="8580"/>
                        <a:pt x="7226" y="8580"/>
                      </a:cubicBezTo>
                      <a:cubicBezTo>
                        <a:pt x="7065" y="8580"/>
                        <a:pt x="6898" y="8626"/>
                        <a:pt x="6680" y="8793"/>
                      </a:cubicBezTo>
                      <a:cubicBezTo>
                        <a:pt x="6238" y="9313"/>
                        <a:pt x="6503" y="10258"/>
                        <a:pt x="5744" y="10258"/>
                      </a:cubicBezTo>
                      <a:cubicBezTo>
                        <a:pt x="5666" y="10258"/>
                        <a:pt x="5577" y="10248"/>
                        <a:pt x="5476" y="10227"/>
                      </a:cubicBezTo>
                      <a:cubicBezTo>
                        <a:pt x="4595" y="9986"/>
                        <a:pt x="4957" y="8627"/>
                        <a:pt x="3853" y="8627"/>
                      </a:cubicBezTo>
                      <a:cubicBezTo>
                        <a:pt x="3771" y="8627"/>
                        <a:pt x="3682" y="8634"/>
                        <a:pt x="3584" y="8650"/>
                      </a:cubicBezTo>
                      <a:cubicBezTo>
                        <a:pt x="3162" y="8650"/>
                        <a:pt x="2701" y="8948"/>
                        <a:pt x="2340" y="8948"/>
                      </a:cubicBezTo>
                      <a:cubicBezTo>
                        <a:pt x="2088" y="8948"/>
                        <a:pt x="1884" y="8802"/>
                        <a:pt x="1778" y="8306"/>
                      </a:cubicBezTo>
                      <a:cubicBezTo>
                        <a:pt x="1663" y="7360"/>
                        <a:pt x="2609" y="7475"/>
                        <a:pt x="2151" y="6500"/>
                      </a:cubicBezTo>
                      <a:cubicBezTo>
                        <a:pt x="1778" y="6041"/>
                        <a:pt x="947" y="6271"/>
                        <a:pt x="717" y="5783"/>
                      </a:cubicBezTo>
                      <a:cubicBezTo>
                        <a:pt x="1" y="4723"/>
                        <a:pt x="1549" y="4723"/>
                        <a:pt x="1893" y="4350"/>
                      </a:cubicBezTo>
                      <a:cubicBezTo>
                        <a:pt x="2867" y="3404"/>
                        <a:pt x="1061" y="1971"/>
                        <a:pt x="2380" y="1627"/>
                      </a:cubicBezTo>
                      <a:cubicBezTo>
                        <a:pt x="2432" y="1611"/>
                        <a:pt x="2483" y="1605"/>
                        <a:pt x="2534" y="1605"/>
                      </a:cubicBezTo>
                      <a:cubicBezTo>
                        <a:pt x="2965" y="1605"/>
                        <a:pt x="3378" y="2085"/>
                        <a:pt x="3813" y="2085"/>
                      </a:cubicBezTo>
                      <a:cubicBezTo>
                        <a:pt x="4530" y="2085"/>
                        <a:pt x="4530" y="1741"/>
                        <a:pt x="4759" y="1369"/>
                      </a:cubicBezTo>
                      <a:cubicBezTo>
                        <a:pt x="5074" y="860"/>
                        <a:pt x="4959" y="371"/>
                        <a:pt x="5419" y="371"/>
                      </a:cubicBezTo>
                      <a:close/>
                      <a:moveTo>
                        <a:pt x="5870" y="0"/>
                      </a:moveTo>
                      <a:cubicBezTo>
                        <a:pt x="5765" y="0"/>
                        <a:pt x="5636" y="16"/>
                        <a:pt x="5476" y="50"/>
                      </a:cubicBezTo>
                      <a:cubicBezTo>
                        <a:pt x="4645" y="193"/>
                        <a:pt x="4903" y="193"/>
                        <a:pt x="4530" y="910"/>
                      </a:cubicBezTo>
                      <a:cubicBezTo>
                        <a:pt x="4245" y="1401"/>
                        <a:pt x="4044" y="1556"/>
                        <a:pt x="3850" y="1556"/>
                      </a:cubicBezTo>
                      <a:cubicBezTo>
                        <a:pt x="3522" y="1556"/>
                        <a:pt x="3213" y="1114"/>
                        <a:pt x="2549" y="1114"/>
                      </a:cubicBezTo>
                      <a:cubicBezTo>
                        <a:pt x="2461" y="1114"/>
                        <a:pt x="2367" y="1122"/>
                        <a:pt x="2265" y="1139"/>
                      </a:cubicBezTo>
                      <a:cubicBezTo>
                        <a:pt x="2036" y="1254"/>
                        <a:pt x="1434" y="1856"/>
                        <a:pt x="1434" y="2085"/>
                      </a:cubicBezTo>
                      <a:cubicBezTo>
                        <a:pt x="1176" y="3175"/>
                        <a:pt x="2495" y="3404"/>
                        <a:pt x="1319" y="4235"/>
                      </a:cubicBezTo>
                      <a:cubicBezTo>
                        <a:pt x="603" y="4723"/>
                        <a:pt x="459" y="4350"/>
                        <a:pt x="230" y="5210"/>
                      </a:cubicBezTo>
                      <a:cubicBezTo>
                        <a:pt x="115" y="6156"/>
                        <a:pt x="459" y="6041"/>
                        <a:pt x="1061" y="6385"/>
                      </a:cubicBezTo>
                      <a:cubicBezTo>
                        <a:pt x="2609" y="7217"/>
                        <a:pt x="1176" y="7217"/>
                        <a:pt x="1434" y="8421"/>
                      </a:cubicBezTo>
                      <a:cubicBezTo>
                        <a:pt x="1434" y="8793"/>
                        <a:pt x="2036" y="9367"/>
                        <a:pt x="2380" y="9510"/>
                      </a:cubicBezTo>
                      <a:cubicBezTo>
                        <a:pt x="2416" y="9516"/>
                        <a:pt x="2452" y="9519"/>
                        <a:pt x="2487" y="9519"/>
                      </a:cubicBezTo>
                      <a:cubicBezTo>
                        <a:pt x="2994" y="9519"/>
                        <a:pt x="3392" y="8955"/>
                        <a:pt x="3858" y="8955"/>
                      </a:cubicBezTo>
                      <a:cubicBezTo>
                        <a:pt x="3998" y="8955"/>
                        <a:pt x="4144" y="9005"/>
                        <a:pt x="4301" y="9137"/>
                      </a:cubicBezTo>
                      <a:cubicBezTo>
                        <a:pt x="4759" y="9510"/>
                        <a:pt x="4645" y="10341"/>
                        <a:pt x="5247" y="10571"/>
                      </a:cubicBezTo>
                      <a:cubicBezTo>
                        <a:pt x="5407" y="10622"/>
                        <a:pt x="5543" y="10645"/>
                        <a:pt x="5662" y="10645"/>
                      </a:cubicBezTo>
                      <a:cubicBezTo>
                        <a:pt x="6073" y="10645"/>
                        <a:pt x="6276" y="10373"/>
                        <a:pt x="6565" y="10083"/>
                      </a:cubicBezTo>
                      <a:cubicBezTo>
                        <a:pt x="6909" y="9625"/>
                        <a:pt x="6680" y="9137"/>
                        <a:pt x="7282" y="8908"/>
                      </a:cubicBezTo>
                      <a:cubicBezTo>
                        <a:pt x="7717" y="8908"/>
                        <a:pt x="8130" y="9389"/>
                        <a:pt x="8561" y="9389"/>
                      </a:cubicBezTo>
                      <a:cubicBezTo>
                        <a:pt x="8612" y="9389"/>
                        <a:pt x="8663" y="9382"/>
                        <a:pt x="8715" y="9367"/>
                      </a:cubicBezTo>
                      <a:cubicBezTo>
                        <a:pt x="9059" y="9367"/>
                        <a:pt x="9776" y="8908"/>
                        <a:pt x="9919" y="8535"/>
                      </a:cubicBezTo>
                      <a:cubicBezTo>
                        <a:pt x="10034" y="7589"/>
                        <a:pt x="8945" y="7360"/>
                        <a:pt x="9776" y="6500"/>
                      </a:cubicBezTo>
                      <a:cubicBezTo>
                        <a:pt x="10493" y="5927"/>
                        <a:pt x="11209" y="6271"/>
                        <a:pt x="10980" y="5067"/>
                      </a:cubicBezTo>
                      <a:cubicBezTo>
                        <a:pt x="10758" y="4264"/>
                        <a:pt x="10296" y="4236"/>
                        <a:pt x="9517" y="4029"/>
                      </a:cubicBezTo>
                      <a:lnTo>
                        <a:pt x="9517" y="4029"/>
                      </a:lnTo>
                      <a:cubicBezTo>
                        <a:pt x="9299" y="3156"/>
                        <a:pt x="10572" y="1361"/>
                        <a:pt x="8830" y="1139"/>
                      </a:cubicBezTo>
                      <a:cubicBezTo>
                        <a:pt x="8785" y="1134"/>
                        <a:pt x="8742" y="1131"/>
                        <a:pt x="8700" y="1131"/>
                      </a:cubicBezTo>
                      <a:cubicBezTo>
                        <a:pt x="8137" y="1131"/>
                        <a:pt x="7829" y="1586"/>
                        <a:pt x="7450" y="1586"/>
                      </a:cubicBezTo>
                      <a:cubicBezTo>
                        <a:pt x="7262" y="1586"/>
                        <a:pt x="7057" y="1474"/>
                        <a:pt x="6795" y="1139"/>
                      </a:cubicBezTo>
                      <a:cubicBezTo>
                        <a:pt x="6281" y="528"/>
                        <a:pt x="6477" y="0"/>
                        <a:pt x="587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2" name="Google Shape;1162;p35"/>
                <p:cNvSpPr/>
                <p:nvPr/>
              </p:nvSpPr>
              <p:spPr>
                <a:xfrm>
                  <a:off x="3432557" y="3497704"/>
                  <a:ext cx="70481" cy="69780"/>
                </a:xfrm>
                <a:custGeom>
                  <a:rect b="b" l="l" r="r" t="t"/>
                  <a:pathLst>
                    <a:path extrusionOk="0" h="3584" w="3620">
                      <a:moveTo>
                        <a:pt x="1806" y="366"/>
                      </a:moveTo>
                      <a:cubicBezTo>
                        <a:pt x="2523" y="366"/>
                        <a:pt x="3240" y="846"/>
                        <a:pt x="3240" y="1807"/>
                      </a:cubicBezTo>
                      <a:cubicBezTo>
                        <a:pt x="3240" y="2695"/>
                        <a:pt x="2523" y="3140"/>
                        <a:pt x="1806" y="3140"/>
                      </a:cubicBezTo>
                      <a:cubicBezTo>
                        <a:pt x="1090" y="3140"/>
                        <a:pt x="373" y="2695"/>
                        <a:pt x="373" y="1807"/>
                      </a:cubicBezTo>
                      <a:cubicBezTo>
                        <a:pt x="373" y="846"/>
                        <a:pt x="1090" y="366"/>
                        <a:pt x="1806" y="366"/>
                      </a:cubicBezTo>
                      <a:close/>
                      <a:moveTo>
                        <a:pt x="1806" y="1"/>
                      </a:moveTo>
                      <a:cubicBezTo>
                        <a:pt x="832" y="1"/>
                        <a:pt x="0" y="832"/>
                        <a:pt x="0" y="1807"/>
                      </a:cubicBezTo>
                      <a:cubicBezTo>
                        <a:pt x="0" y="2753"/>
                        <a:pt x="717" y="3584"/>
                        <a:pt x="1663" y="3584"/>
                      </a:cubicBezTo>
                      <a:cubicBezTo>
                        <a:pt x="2695" y="3584"/>
                        <a:pt x="3495" y="2838"/>
                        <a:pt x="3577" y="1955"/>
                      </a:cubicBezTo>
                      <a:lnTo>
                        <a:pt x="3577" y="1955"/>
                      </a:lnTo>
                      <a:cubicBezTo>
                        <a:pt x="3610" y="1929"/>
                        <a:pt x="3620" y="1879"/>
                        <a:pt x="3584" y="1807"/>
                      </a:cubicBezTo>
                      <a:lnTo>
                        <a:pt x="3584" y="1807"/>
                      </a:lnTo>
                      <a:cubicBezTo>
                        <a:pt x="3584" y="1807"/>
                        <a:pt x="3584" y="1807"/>
                        <a:pt x="3584" y="1807"/>
                      </a:cubicBezTo>
                      <a:cubicBezTo>
                        <a:pt x="3620" y="1725"/>
                        <a:pt x="3610" y="1669"/>
                        <a:pt x="3576" y="1639"/>
                      </a:cubicBezTo>
                      <a:lnTo>
                        <a:pt x="3576" y="1639"/>
                      </a:lnTo>
                      <a:cubicBezTo>
                        <a:pt x="3500" y="739"/>
                        <a:pt x="2806" y="1"/>
                        <a:pt x="18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36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Infographics</a:t>
            </a:r>
            <a:endParaRPr/>
          </a:p>
        </p:txBody>
      </p:sp>
      <p:grpSp>
        <p:nvGrpSpPr>
          <p:cNvPr id="1168" name="Google Shape;1168;p36"/>
          <p:cNvGrpSpPr/>
          <p:nvPr/>
        </p:nvGrpSpPr>
        <p:grpSpPr>
          <a:xfrm>
            <a:off x="656300" y="1430189"/>
            <a:ext cx="7828900" cy="632146"/>
            <a:chOff x="656300" y="1430189"/>
            <a:chExt cx="7828900" cy="632146"/>
          </a:xfrm>
        </p:grpSpPr>
        <p:sp>
          <p:nvSpPr>
            <p:cNvPr id="1169" name="Google Shape;1169;p36"/>
            <p:cNvSpPr/>
            <p:nvPr/>
          </p:nvSpPr>
          <p:spPr>
            <a:xfrm>
              <a:off x="656300" y="1524412"/>
              <a:ext cx="5961000" cy="443700"/>
            </a:xfrm>
            <a:prstGeom prst="chevron">
              <a:avLst>
                <a:gd fmla="val 50000" name="adj"/>
              </a:avLst>
            </a:prstGeom>
            <a:solidFill>
              <a:srgbClr val="03C2A2"/>
            </a:solidFill>
            <a:ln cap="flat" cmpd="sng" w="9525">
              <a:solidFill>
                <a:srgbClr val="03C2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6"/>
            <p:cNvSpPr/>
            <p:nvPr/>
          </p:nvSpPr>
          <p:spPr>
            <a:xfrm flipH="1">
              <a:off x="1154176" y="1521275"/>
              <a:ext cx="5006800" cy="449988"/>
            </a:xfrm>
            <a:custGeom>
              <a:rect b="b" l="l" r="r" t="t"/>
              <a:pathLst>
                <a:path extrusionOk="0" h="11339" w="90453">
                  <a:moveTo>
                    <a:pt x="0" y="0"/>
                  </a:moveTo>
                  <a:lnTo>
                    <a:pt x="2686" y="11339"/>
                  </a:lnTo>
                  <a:lnTo>
                    <a:pt x="90452" y="11339"/>
                  </a:lnTo>
                  <a:lnTo>
                    <a:pt x="87747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6"/>
            <p:cNvSpPr txBox="1"/>
            <p:nvPr/>
          </p:nvSpPr>
          <p:spPr>
            <a:xfrm flipH="1">
              <a:off x="1610628" y="1567612"/>
              <a:ext cx="36528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72" name="Google Shape;1172;p36"/>
            <p:cNvGrpSpPr/>
            <p:nvPr/>
          </p:nvGrpSpPr>
          <p:grpSpPr>
            <a:xfrm>
              <a:off x="6962356" y="1430189"/>
              <a:ext cx="632930" cy="632146"/>
              <a:chOff x="6962356" y="1525439"/>
              <a:chExt cx="632930" cy="632146"/>
            </a:xfrm>
          </p:grpSpPr>
          <p:sp>
            <p:nvSpPr>
              <p:cNvPr id="1173" name="Google Shape;1173;p36"/>
              <p:cNvSpPr/>
              <p:nvPr/>
            </p:nvSpPr>
            <p:spPr>
              <a:xfrm flipH="1">
                <a:off x="6962356" y="1525439"/>
                <a:ext cx="632930" cy="632146"/>
              </a:xfrm>
              <a:custGeom>
                <a:rect b="b" l="l" r="r" t="t"/>
                <a:pathLst>
                  <a:path extrusionOk="0" h="16154" w="16173">
                    <a:moveTo>
                      <a:pt x="16173" y="8077"/>
                    </a:moveTo>
                    <a:cubicBezTo>
                      <a:pt x="16173" y="12533"/>
                      <a:pt x="12552" y="16153"/>
                      <a:pt x="8077" y="16153"/>
                    </a:cubicBezTo>
                    <a:cubicBezTo>
                      <a:pt x="3621" y="16153"/>
                      <a:pt x="0" y="12533"/>
                      <a:pt x="0" y="8077"/>
                    </a:cubicBezTo>
                    <a:cubicBezTo>
                      <a:pt x="0" y="3601"/>
                      <a:pt x="3621" y="0"/>
                      <a:pt x="8077" y="0"/>
                    </a:cubicBezTo>
                    <a:cubicBezTo>
                      <a:pt x="12552" y="0"/>
                      <a:pt x="16173" y="3601"/>
                      <a:pt x="16173" y="8077"/>
                    </a:cubicBezTo>
                    <a:close/>
                  </a:path>
                </a:pathLst>
              </a:custGeom>
              <a:solidFill>
                <a:srgbClr val="03C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36"/>
              <p:cNvSpPr/>
              <p:nvPr/>
            </p:nvSpPr>
            <p:spPr>
              <a:xfrm flipH="1">
                <a:off x="7028462" y="1616618"/>
                <a:ext cx="493610" cy="449789"/>
              </a:xfrm>
              <a:custGeom>
                <a:rect b="b" l="l" r="r" t="t"/>
                <a:pathLst>
                  <a:path extrusionOk="0" h="11494" w="12613">
                    <a:moveTo>
                      <a:pt x="6299" y="1"/>
                    </a:moveTo>
                    <a:cubicBezTo>
                      <a:pt x="4830" y="1"/>
                      <a:pt x="3363" y="558"/>
                      <a:pt x="2249" y="1672"/>
                    </a:cubicBezTo>
                    <a:cubicBezTo>
                      <a:pt x="1" y="3920"/>
                      <a:pt x="1" y="7560"/>
                      <a:pt x="2249" y="9808"/>
                    </a:cubicBezTo>
                    <a:cubicBezTo>
                      <a:pt x="3363" y="10932"/>
                      <a:pt x="4830" y="11494"/>
                      <a:pt x="6299" y="11494"/>
                    </a:cubicBezTo>
                    <a:cubicBezTo>
                      <a:pt x="7769" y="11494"/>
                      <a:pt x="9241" y="10932"/>
                      <a:pt x="10365" y="9808"/>
                    </a:cubicBezTo>
                    <a:cubicBezTo>
                      <a:pt x="12613" y="7560"/>
                      <a:pt x="12613" y="3920"/>
                      <a:pt x="10365" y="1672"/>
                    </a:cubicBezTo>
                    <a:cubicBezTo>
                      <a:pt x="9241" y="558"/>
                      <a:pt x="7769" y="1"/>
                      <a:pt x="62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36"/>
              <p:cNvSpPr txBox="1"/>
              <p:nvPr/>
            </p:nvSpPr>
            <p:spPr>
              <a:xfrm>
                <a:off x="7121621" y="1662862"/>
                <a:ext cx="314400" cy="35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03C2A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</a:t>
                </a:r>
                <a:endParaRPr b="1" sz="1800">
                  <a:solidFill>
                    <a:srgbClr val="03C2A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176" name="Google Shape;1176;p36"/>
            <p:cNvSpPr/>
            <p:nvPr/>
          </p:nvSpPr>
          <p:spPr>
            <a:xfrm flipH="1">
              <a:off x="7923900" y="1534912"/>
              <a:ext cx="561300" cy="422700"/>
            </a:xfrm>
            <a:prstGeom prst="homePlate">
              <a:avLst>
                <a:gd fmla="val 50000" name="adj"/>
              </a:avLst>
            </a:pr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7" name="Google Shape;1177;p36"/>
          <p:cNvGrpSpPr/>
          <p:nvPr/>
        </p:nvGrpSpPr>
        <p:grpSpPr>
          <a:xfrm>
            <a:off x="656300" y="2230289"/>
            <a:ext cx="7828900" cy="632146"/>
            <a:chOff x="656300" y="2230289"/>
            <a:chExt cx="7828900" cy="632146"/>
          </a:xfrm>
        </p:grpSpPr>
        <p:sp>
          <p:nvSpPr>
            <p:cNvPr id="1178" name="Google Shape;1178;p36"/>
            <p:cNvSpPr/>
            <p:nvPr/>
          </p:nvSpPr>
          <p:spPr>
            <a:xfrm>
              <a:off x="656300" y="2327075"/>
              <a:ext cx="5766300" cy="443700"/>
            </a:xfrm>
            <a:prstGeom prst="chevron">
              <a:avLst>
                <a:gd fmla="val 50000" name="adj"/>
              </a:avLst>
            </a:prstGeom>
            <a:solidFill>
              <a:srgbClr val="2B8597"/>
            </a:solidFill>
            <a:ln cap="flat" cmpd="sng" w="9525">
              <a:solidFill>
                <a:srgbClr val="2B85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6"/>
            <p:cNvSpPr/>
            <p:nvPr/>
          </p:nvSpPr>
          <p:spPr>
            <a:xfrm flipH="1">
              <a:off x="1192456" y="2325421"/>
              <a:ext cx="4751722" cy="443723"/>
            </a:xfrm>
            <a:custGeom>
              <a:rect b="b" l="l" r="r" t="t"/>
              <a:pathLst>
                <a:path extrusionOk="0" h="11339" w="90453">
                  <a:moveTo>
                    <a:pt x="0" y="0"/>
                  </a:moveTo>
                  <a:lnTo>
                    <a:pt x="2686" y="11339"/>
                  </a:lnTo>
                  <a:lnTo>
                    <a:pt x="90452" y="11339"/>
                  </a:lnTo>
                  <a:lnTo>
                    <a:pt x="87747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2B85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6"/>
            <p:cNvSpPr txBox="1"/>
            <p:nvPr/>
          </p:nvSpPr>
          <p:spPr>
            <a:xfrm flipH="1">
              <a:off x="1610478" y="2376450"/>
              <a:ext cx="34887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81" name="Google Shape;1181;p36"/>
            <p:cNvGrpSpPr/>
            <p:nvPr/>
          </p:nvGrpSpPr>
          <p:grpSpPr>
            <a:xfrm>
              <a:off x="6771856" y="2230289"/>
              <a:ext cx="632930" cy="632146"/>
              <a:chOff x="6771856" y="2325539"/>
              <a:chExt cx="632930" cy="632146"/>
            </a:xfrm>
          </p:grpSpPr>
          <p:sp>
            <p:nvSpPr>
              <p:cNvPr id="1182" name="Google Shape;1182;p36"/>
              <p:cNvSpPr/>
              <p:nvPr/>
            </p:nvSpPr>
            <p:spPr>
              <a:xfrm flipH="1">
                <a:off x="6771856" y="2325539"/>
                <a:ext cx="632930" cy="632146"/>
              </a:xfrm>
              <a:custGeom>
                <a:rect b="b" l="l" r="r" t="t"/>
                <a:pathLst>
                  <a:path extrusionOk="0" h="16154" w="16173">
                    <a:moveTo>
                      <a:pt x="16173" y="8077"/>
                    </a:moveTo>
                    <a:cubicBezTo>
                      <a:pt x="16173" y="12533"/>
                      <a:pt x="12552" y="16153"/>
                      <a:pt x="8077" y="16153"/>
                    </a:cubicBezTo>
                    <a:cubicBezTo>
                      <a:pt x="3621" y="16153"/>
                      <a:pt x="0" y="12533"/>
                      <a:pt x="0" y="8077"/>
                    </a:cubicBezTo>
                    <a:cubicBezTo>
                      <a:pt x="0" y="3601"/>
                      <a:pt x="3621" y="0"/>
                      <a:pt x="8077" y="0"/>
                    </a:cubicBezTo>
                    <a:cubicBezTo>
                      <a:pt x="12552" y="0"/>
                      <a:pt x="16173" y="3601"/>
                      <a:pt x="16173" y="8077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36"/>
              <p:cNvSpPr/>
              <p:nvPr/>
            </p:nvSpPr>
            <p:spPr>
              <a:xfrm flipH="1">
                <a:off x="6837962" y="2416718"/>
                <a:ext cx="493610" cy="449789"/>
              </a:xfrm>
              <a:custGeom>
                <a:rect b="b" l="l" r="r" t="t"/>
                <a:pathLst>
                  <a:path extrusionOk="0" h="11494" w="12613">
                    <a:moveTo>
                      <a:pt x="6299" y="1"/>
                    </a:moveTo>
                    <a:cubicBezTo>
                      <a:pt x="4830" y="1"/>
                      <a:pt x="3363" y="558"/>
                      <a:pt x="2249" y="1672"/>
                    </a:cubicBezTo>
                    <a:cubicBezTo>
                      <a:pt x="1" y="3920"/>
                      <a:pt x="1" y="7560"/>
                      <a:pt x="2249" y="9808"/>
                    </a:cubicBezTo>
                    <a:cubicBezTo>
                      <a:pt x="3363" y="10932"/>
                      <a:pt x="4830" y="11494"/>
                      <a:pt x="6299" y="11494"/>
                    </a:cubicBezTo>
                    <a:cubicBezTo>
                      <a:pt x="7769" y="11494"/>
                      <a:pt x="9241" y="10932"/>
                      <a:pt x="10365" y="9808"/>
                    </a:cubicBezTo>
                    <a:cubicBezTo>
                      <a:pt x="12613" y="7560"/>
                      <a:pt x="12613" y="3920"/>
                      <a:pt x="10365" y="1672"/>
                    </a:cubicBezTo>
                    <a:cubicBezTo>
                      <a:pt x="9241" y="558"/>
                      <a:pt x="7769" y="1"/>
                      <a:pt x="62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36"/>
              <p:cNvSpPr txBox="1"/>
              <p:nvPr/>
            </p:nvSpPr>
            <p:spPr>
              <a:xfrm>
                <a:off x="6931121" y="2462962"/>
                <a:ext cx="314400" cy="35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2B8597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</a:t>
                </a:r>
                <a:endParaRPr b="1" sz="1800">
                  <a:solidFill>
                    <a:srgbClr val="2B859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185" name="Google Shape;1185;p36"/>
            <p:cNvSpPr/>
            <p:nvPr/>
          </p:nvSpPr>
          <p:spPr>
            <a:xfrm flipH="1">
              <a:off x="7729200" y="2337575"/>
              <a:ext cx="756000" cy="422700"/>
            </a:xfrm>
            <a:prstGeom prst="homePlate">
              <a:avLst>
                <a:gd fmla="val 50000" name="adj"/>
              </a:avLst>
            </a:pr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6" name="Google Shape;1186;p36"/>
          <p:cNvGrpSpPr/>
          <p:nvPr/>
        </p:nvGrpSpPr>
        <p:grpSpPr>
          <a:xfrm>
            <a:off x="656300" y="3025626"/>
            <a:ext cx="7828900" cy="632146"/>
            <a:chOff x="656300" y="3068489"/>
            <a:chExt cx="7828900" cy="632146"/>
          </a:xfrm>
        </p:grpSpPr>
        <p:sp>
          <p:nvSpPr>
            <p:cNvPr id="1187" name="Google Shape;1187;p36"/>
            <p:cNvSpPr/>
            <p:nvPr/>
          </p:nvSpPr>
          <p:spPr>
            <a:xfrm>
              <a:off x="656300" y="3165275"/>
              <a:ext cx="5581200" cy="443700"/>
            </a:xfrm>
            <a:prstGeom prst="chevron">
              <a:avLst>
                <a:gd fmla="val 50000" name="adj"/>
              </a:avLst>
            </a:prstGeom>
            <a:solidFill>
              <a:srgbClr val="4F67A2"/>
            </a:solidFill>
            <a:ln cap="flat" cmpd="sng" w="9525">
              <a:solidFill>
                <a:srgbClr val="4F67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6"/>
            <p:cNvSpPr/>
            <p:nvPr/>
          </p:nvSpPr>
          <p:spPr>
            <a:xfrm flipH="1">
              <a:off x="1192455" y="3165356"/>
              <a:ext cx="4484227" cy="444545"/>
            </a:xfrm>
            <a:custGeom>
              <a:rect b="b" l="l" r="r" t="t"/>
              <a:pathLst>
                <a:path extrusionOk="0" h="11360" w="85361">
                  <a:moveTo>
                    <a:pt x="1" y="0"/>
                  </a:moveTo>
                  <a:lnTo>
                    <a:pt x="2726" y="11359"/>
                  </a:lnTo>
                  <a:lnTo>
                    <a:pt x="85360" y="11359"/>
                  </a:lnTo>
                  <a:lnTo>
                    <a:pt x="8265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4F67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6"/>
            <p:cNvSpPr txBox="1"/>
            <p:nvPr/>
          </p:nvSpPr>
          <p:spPr>
            <a:xfrm flipH="1">
              <a:off x="1610563" y="3191267"/>
              <a:ext cx="33237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place. It’s full of iron oxide dust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0" name="Google Shape;1190;p36"/>
            <p:cNvSpPr/>
            <p:nvPr/>
          </p:nvSpPr>
          <p:spPr>
            <a:xfrm flipH="1">
              <a:off x="7534500" y="3186275"/>
              <a:ext cx="950700" cy="422700"/>
            </a:xfrm>
            <a:prstGeom prst="homePlate">
              <a:avLst>
                <a:gd fmla="val 50000" name="adj"/>
              </a:avLst>
            </a:pr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1" name="Google Shape;1191;p36"/>
            <p:cNvGrpSpPr/>
            <p:nvPr/>
          </p:nvGrpSpPr>
          <p:grpSpPr>
            <a:xfrm>
              <a:off x="6571831" y="3068489"/>
              <a:ext cx="632930" cy="632146"/>
              <a:chOff x="6571831" y="3163739"/>
              <a:chExt cx="632930" cy="632146"/>
            </a:xfrm>
          </p:grpSpPr>
          <p:sp>
            <p:nvSpPr>
              <p:cNvPr id="1192" name="Google Shape;1192;p36"/>
              <p:cNvSpPr/>
              <p:nvPr/>
            </p:nvSpPr>
            <p:spPr>
              <a:xfrm flipH="1">
                <a:off x="6571831" y="3163739"/>
                <a:ext cx="632930" cy="632146"/>
              </a:xfrm>
              <a:custGeom>
                <a:rect b="b" l="l" r="r" t="t"/>
                <a:pathLst>
                  <a:path extrusionOk="0" h="16154" w="16173">
                    <a:moveTo>
                      <a:pt x="16173" y="8077"/>
                    </a:moveTo>
                    <a:cubicBezTo>
                      <a:pt x="16173" y="12533"/>
                      <a:pt x="12552" y="16153"/>
                      <a:pt x="8077" y="16153"/>
                    </a:cubicBezTo>
                    <a:cubicBezTo>
                      <a:pt x="3621" y="16153"/>
                      <a:pt x="0" y="12533"/>
                      <a:pt x="0" y="8077"/>
                    </a:cubicBezTo>
                    <a:cubicBezTo>
                      <a:pt x="0" y="3601"/>
                      <a:pt x="3621" y="0"/>
                      <a:pt x="8077" y="0"/>
                    </a:cubicBezTo>
                    <a:cubicBezTo>
                      <a:pt x="12552" y="0"/>
                      <a:pt x="16173" y="3601"/>
                      <a:pt x="16173" y="8077"/>
                    </a:cubicBezTo>
                    <a:close/>
                  </a:path>
                </a:pathLst>
              </a:custGeom>
              <a:solidFill>
                <a:srgbClr val="4F67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36"/>
              <p:cNvSpPr/>
              <p:nvPr/>
            </p:nvSpPr>
            <p:spPr>
              <a:xfrm flipH="1">
                <a:off x="6637937" y="3254918"/>
                <a:ext cx="493610" cy="449789"/>
              </a:xfrm>
              <a:custGeom>
                <a:rect b="b" l="l" r="r" t="t"/>
                <a:pathLst>
                  <a:path extrusionOk="0" h="11494" w="12613">
                    <a:moveTo>
                      <a:pt x="6299" y="1"/>
                    </a:moveTo>
                    <a:cubicBezTo>
                      <a:pt x="4830" y="1"/>
                      <a:pt x="3363" y="558"/>
                      <a:pt x="2249" y="1672"/>
                    </a:cubicBezTo>
                    <a:cubicBezTo>
                      <a:pt x="1" y="3920"/>
                      <a:pt x="1" y="7560"/>
                      <a:pt x="2249" y="9808"/>
                    </a:cubicBezTo>
                    <a:cubicBezTo>
                      <a:pt x="3363" y="10932"/>
                      <a:pt x="4830" y="11494"/>
                      <a:pt x="6299" y="11494"/>
                    </a:cubicBezTo>
                    <a:cubicBezTo>
                      <a:pt x="7769" y="11494"/>
                      <a:pt x="9241" y="10932"/>
                      <a:pt x="10365" y="9808"/>
                    </a:cubicBezTo>
                    <a:cubicBezTo>
                      <a:pt x="12613" y="7560"/>
                      <a:pt x="12613" y="3920"/>
                      <a:pt x="10365" y="1672"/>
                    </a:cubicBezTo>
                    <a:cubicBezTo>
                      <a:pt x="9241" y="558"/>
                      <a:pt x="7769" y="1"/>
                      <a:pt x="62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36"/>
              <p:cNvSpPr txBox="1"/>
              <p:nvPr/>
            </p:nvSpPr>
            <p:spPr>
              <a:xfrm>
                <a:off x="6731096" y="3301162"/>
                <a:ext cx="314400" cy="35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4F67A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3</a:t>
                </a:r>
                <a:endParaRPr b="1" sz="1800">
                  <a:solidFill>
                    <a:srgbClr val="4F67A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1195" name="Google Shape;1195;p36"/>
          <p:cNvGrpSpPr/>
          <p:nvPr/>
        </p:nvGrpSpPr>
        <p:grpSpPr>
          <a:xfrm>
            <a:off x="656300" y="3832870"/>
            <a:ext cx="7828900" cy="632146"/>
            <a:chOff x="656300" y="3878114"/>
            <a:chExt cx="7828900" cy="632146"/>
          </a:xfrm>
        </p:grpSpPr>
        <p:sp>
          <p:nvSpPr>
            <p:cNvPr id="1196" name="Google Shape;1196;p36"/>
            <p:cNvSpPr/>
            <p:nvPr/>
          </p:nvSpPr>
          <p:spPr>
            <a:xfrm>
              <a:off x="656300" y="3965375"/>
              <a:ext cx="5377200" cy="443700"/>
            </a:xfrm>
            <a:prstGeom prst="chevron">
              <a:avLst>
                <a:gd fmla="val 50000" name="adj"/>
              </a:avLst>
            </a:prstGeom>
            <a:solidFill>
              <a:srgbClr val="796295"/>
            </a:solidFill>
            <a:ln cap="flat" cmpd="sng" w="9525">
              <a:solidFill>
                <a:srgbClr val="7962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6"/>
            <p:cNvSpPr/>
            <p:nvPr/>
          </p:nvSpPr>
          <p:spPr>
            <a:xfrm flipH="1">
              <a:off x="1192454" y="3966355"/>
              <a:ext cx="4229234" cy="444545"/>
            </a:xfrm>
            <a:custGeom>
              <a:rect b="b" l="l" r="r" t="t"/>
              <a:pathLst>
                <a:path extrusionOk="0" h="11360" w="80507">
                  <a:moveTo>
                    <a:pt x="1" y="1"/>
                  </a:moveTo>
                  <a:lnTo>
                    <a:pt x="2686" y="11360"/>
                  </a:lnTo>
                  <a:lnTo>
                    <a:pt x="80506" y="11360"/>
                  </a:lnTo>
                  <a:lnTo>
                    <a:pt x="77801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7962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6"/>
            <p:cNvSpPr txBox="1"/>
            <p:nvPr/>
          </p:nvSpPr>
          <p:spPr>
            <a:xfrm flipH="1">
              <a:off x="1610479" y="4006100"/>
              <a:ext cx="29934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very poisonous atmosphere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9" name="Google Shape;1199;p36"/>
            <p:cNvSpPr/>
            <p:nvPr/>
          </p:nvSpPr>
          <p:spPr>
            <a:xfrm flipH="1">
              <a:off x="7340100" y="3986375"/>
              <a:ext cx="1145100" cy="422700"/>
            </a:xfrm>
            <a:prstGeom prst="homePlate">
              <a:avLst>
                <a:gd fmla="val 50000" name="adj"/>
              </a:avLst>
            </a:pr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0" name="Google Shape;1200;p36"/>
            <p:cNvGrpSpPr/>
            <p:nvPr/>
          </p:nvGrpSpPr>
          <p:grpSpPr>
            <a:xfrm>
              <a:off x="6371806" y="3878114"/>
              <a:ext cx="632930" cy="632146"/>
              <a:chOff x="6371806" y="3973364"/>
              <a:chExt cx="632930" cy="632146"/>
            </a:xfrm>
          </p:grpSpPr>
          <p:sp>
            <p:nvSpPr>
              <p:cNvPr id="1201" name="Google Shape;1201;p36"/>
              <p:cNvSpPr/>
              <p:nvPr/>
            </p:nvSpPr>
            <p:spPr>
              <a:xfrm flipH="1">
                <a:off x="6371806" y="3973364"/>
                <a:ext cx="632930" cy="632146"/>
              </a:xfrm>
              <a:custGeom>
                <a:rect b="b" l="l" r="r" t="t"/>
                <a:pathLst>
                  <a:path extrusionOk="0" h="16154" w="16173">
                    <a:moveTo>
                      <a:pt x="16173" y="8077"/>
                    </a:moveTo>
                    <a:cubicBezTo>
                      <a:pt x="16173" y="12533"/>
                      <a:pt x="12552" y="16153"/>
                      <a:pt x="8077" y="16153"/>
                    </a:cubicBezTo>
                    <a:cubicBezTo>
                      <a:pt x="3621" y="16153"/>
                      <a:pt x="0" y="12533"/>
                      <a:pt x="0" y="8077"/>
                    </a:cubicBezTo>
                    <a:cubicBezTo>
                      <a:pt x="0" y="3601"/>
                      <a:pt x="3621" y="0"/>
                      <a:pt x="8077" y="0"/>
                    </a:cubicBezTo>
                    <a:cubicBezTo>
                      <a:pt x="12552" y="0"/>
                      <a:pt x="16173" y="3601"/>
                      <a:pt x="16173" y="8077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36"/>
              <p:cNvSpPr/>
              <p:nvPr/>
            </p:nvSpPr>
            <p:spPr>
              <a:xfrm flipH="1">
                <a:off x="6437912" y="4064543"/>
                <a:ext cx="493610" cy="449789"/>
              </a:xfrm>
              <a:custGeom>
                <a:rect b="b" l="l" r="r" t="t"/>
                <a:pathLst>
                  <a:path extrusionOk="0" h="11494" w="12613">
                    <a:moveTo>
                      <a:pt x="6299" y="1"/>
                    </a:moveTo>
                    <a:cubicBezTo>
                      <a:pt x="4830" y="1"/>
                      <a:pt x="3363" y="558"/>
                      <a:pt x="2249" y="1672"/>
                    </a:cubicBezTo>
                    <a:cubicBezTo>
                      <a:pt x="1" y="3920"/>
                      <a:pt x="1" y="7560"/>
                      <a:pt x="2249" y="9808"/>
                    </a:cubicBezTo>
                    <a:cubicBezTo>
                      <a:pt x="3363" y="10932"/>
                      <a:pt x="4830" y="11494"/>
                      <a:pt x="6299" y="11494"/>
                    </a:cubicBezTo>
                    <a:cubicBezTo>
                      <a:pt x="7769" y="11494"/>
                      <a:pt x="9241" y="10932"/>
                      <a:pt x="10365" y="9808"/>
                    </a:cubicBezTo>
                    <a:cubicBezTo>
                      <a:pt x="12613" y="7560"/>
                      <a:pt x="12613" y="3920"/>
                      <a:pt x="10365" y="1672"/>
                    </a:cubicBezTo>
                    <a:cubicBezTo>
                      <a:pt x="9241" y="558"/>
                      <a:pt x="7769" y="1"/>
                      <a:pt x="62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36"/>
              <p:cNvSpPr txBox="1"/>
              <p:nvPr/>
            </p:nvSpPr>
            <p:spPr>
              <a:xfrm>
                <a:off x="6531071" y="4110787"/>
                <a:ext cx="314400" cy="35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796295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4</a:t>
                </a:r>
                <a:endParaRPr b="1" sz="1800">
                  <a:solidFill>
                    <a:srgbClr val="79629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37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Infographics</a:t>
            </a:r>
            <a:endParaRPr/>
          </a:p>
        </p:txBody>
      </p:sp>
      <p:grpSp>
        <p:nvGrpSpPr>
          <p:cNvPr id="1209" name="Google Shape;1209;p37"/>
          <p:cNvGrpSpPr/>
          <p:nvPr/>
        </p:nvGrpSpPr>
        <p:grpSpPr>
          <a:xfrm>
            <a:off x="1052315" y="1503463"/>
            <a:ext cx="1669800" cy="1100675"/>
            <a:chOff x="1107565" y="1560613"/>
            <a:chExt cx="1669800" cy="1100675"/>
          </a:xfrm>
        </p:grpSpPr>
        <p:sp>
          <p:nvSpPr>
            <p:cNvPr id="1210" name="Google Shape;1210;p37"/>
            <p:cNvSpPr txBox="1"/>
            <p:nvPr/>
          </p:nvSpPr>
          <p:spPr>
            <a:xfrm>
              <a:off x="1107565" y="2283888"/>
              <a:ext cx="1669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1" name="Google Shape;1211;p37"/>
            <p:cNvSpPr txBox="1"/>
            <p:nvPr/>
          </p:nvSpPr>
          <p:spPr>
            <a:xfrm>
              <a:off x="1107565" y="1560613"/>
              <a:ext cx="1669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2" name="Google Shape;1212;p37"/>
          <p:cNvGrpSpPr/>
          <p:nvPr/>
        </p:nvGrpSpPr>
        <p:grpSpPr>
          <a:xfrm>
            <a:off x="4602639" y="1503463"/>
            <a:ext cx="1665300" cy="1100675"/>
            <a:chOff x="4647834" y="1560613"/>
            <a:chExt cx="1665300" cy="1100675"/>
          </a:xfrm>
        </p:grpSpPr>
        <p:sp>
          <p:nvSpPr>
            <p:cNvPr id="1213" name="Google Shape;1213;p37"/>
            <p:cNvSpPr txBox="1"/>
            <p:nvPr/>
          </p:nvSpPr>
          <p:spPr>
            <a:xfrm>
              <a:off x="4650084" y="2283888"/>
              <a:ext cx="1660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4" name="Google Shape;1214;p37"/>
            <p:cNvSpPr txBox="1"/>
            <p:nvPr/>
          </p:nvSpPr>
          <p:spPr>
            <a:xfrm>
              <a:off x="4647834" y="1560613"/>
              <a:ext cx="16653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also high temperatures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5" name="Google Shape;1215;p37"/>
          <p:cNvGrpSpPr/>
          <p:nvPr/>
        </p:nvGrpSpPr>
        <p:grpSpPr>
          <a:xfrm>
            <a:off x="6373302" y="1503463"/>
            <a:ext cx="1660800" cy="1100675"/>
            <a:chOff x="6428552" y="1560613"/>
            <a:chExt cx="1660800" cy="1100675"/>
          </a:xfrm>
        </p:grpSpPr>
        <p:sp>
          <p:nvSpPr>
            <p:cNvPr id="1216" name="Google Shape;1216;p37"/>
            <p:cNvSpPr txBox="1"/>
            <p:nvPr/>
          </p:nvSpPr>
          <p:spPr>
            <a:xfrm>
              <a:off x="6428552" y="2283888"/>
              <a:ext cx="1660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7" name="Google Shape;1217;p37"/>
            <p:cNvSpPr txBox="1"/>
            <p:nvPr/>
          </p:nvSpPr>
          <p:spPr>
            <a:xfrm>
              <a:off x="6428552" y="1560613"/>
              <a:ext cx="1660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8" name="Google Shape;1218;p37"/>
          <p:cNvGrpSpPr/>
          <p:nvPr/>
        </p:nvGrpSpPr>
        <p:grpSpPr>
          <a:xfrm>
            <a:off x="2827477" y="1503463"/>
            <a:ext cx="1669800" cy="1100675"/>
            <a:chOff x="2876574" y="1560613"/>
            <a:chExt cx="1669800" cy="1100675"/>
          </a:xfrm>
        </p:grpSpPr>
        <p:sp>
          <p:nvSpPr>
            <p:cNvPr id="1219" name="Google Shape;1219;p37"/>
            <p:cNvSpPr txBox="1"/>
            <p:nvPr/>
          </p:nvSpPr>
          <p:spPr>
            <a:xfrm>
              <a:off x="2878824" y="2283888"/>
              <a:ext cx="1665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0" name="Google Shape;1220;p37"/>
            <p:cNvSpPr txBox="1"/>
            <p:nvPr/>
          </p:nvSpPr>
          <p:spPr>
            <a:xfrm>
              <a:off x="2876574" y="1560613"/>
              <a:ext cx="1669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1" name="Google Shape;1221;p37"/>
          <p:cNvGrpSpPr/>
          <p:nvPr/>
        </p:nvGrpSpPr>
        <p:grpSpPr>
          <a:xfrm>
            <a:off x="1024250" y="2742375"/>
            <a:ext cx="7095500" cy="1500825"/>
            <a:chOff x="1079500" y="2799525"/>
            <a:chExt cx="7095500" cy="1500825"/>
          </a:xfrm>
        </p:grpSpPr>
        <p:sp>
          <p:nvSpPr>
            <p:cNvPr id="1222" name="Google Shape;1222;p37"/>
            <p:cNvSpPr/>
            <p:nvPr/>
          </p:nvSpPr>
          <p:spPr>
            <a:xfrm rot="10800000">
              <a:off x="1079500" y="2799525"/>
              <a:ext cx="7095500" cy="1500825"/>
            </a:xfrm>
            <a:custGeom>
              <a:rect b="b" l="l" r="r" t="t"/>
              <a:pathLst>
                <a:path extrusionOk="0" h="60033" w="283820">
                  <a:moveTo>
                    <a:pt x="36549" y="12073"/>
                  </a:moveTo>
                  <a:cubicBezTo>
                    <a:pt x="38862" y="12073"/>
                    <a:pt x="41301" y="12505"/>
                    <a:pt x="43411" y="13445"/>
                  </a:cubicBezTo>
                  <a:cubicBezTo>
                    <a:pt x="48291" y="15453"/>
                    <a:pt x="52103" y="19698"/>
                    <a:pt x="53704" y="24781"/>
                  </a:cubicBezTo>
                  <a:cubicBezTo>
                    <a:pt x="55280" y="29864"/>
                    <a:pt x="54340" y="35684"/>
                    <a:pt x="51366" y="40132"/>
                  </a:cubicBezTo>
                  <a:cubicBezTo>
                    <a:pt x="49130" y="43309"/>
                    <a:pt x="45749" y="45952"/>
                    <a:pt x="42039" y="47121"/>
                  </a:cubicBezTo>
                  <a:cubicBezTo>
                    <a:pt x="41505" y="47223"/>
                    <a:pt x="41098" y="47452"/>
                    <a:pt x="40564" y="47553"/>
                  </a:cubicBezTo>
                  <a:cubicBezTo>
                    <a:pt x="39497" y="47757"/>
                    <a:pt x="38328" y="47858"/>
                    <a:pt x="37184" y="47960"/>
                  </a:cubicBezTo>
                  <a:lnTo>
                    <a:pt x="35913" y="47960"/>
                  </a:lnTo>
                  <a:cubicBezTo>
                    <a:pt x="27323" y="47655"/>
                    <a:pt x="20232" y="41301"/>
                    <a:pt x="18859" y="33041"/>
                  </a:cubicBezTo>
                  <a:cubicBezTo>
                    <a:pt x="18631" y="32075"/>
                    <a:pt x="18529" y="31033"/>
                    <a:pt x="18529" y="29966"/>
                  </a:cubicBezTo>
                  <a:cubicBezTo>
                    <a:pt x="18529" y="27754"/>
                    <a:pt x="18961" y="25619"/>
                    <a:pt x="19800" y="23612"/>
                  </a:cubicBezTo>
                  <a:cubicBezTo>
                    <a:pt x="21071" y="20231"/>
                    <a:pt x="23307" y="17359"/>
                    <a:pt x="26255" y="15351"/>
                  </a:cubicBezTo>
                  <a:cubicBezTo>
                    <a:pt x="29127" y="13242"/>
                    <a:pt x="32736" y="12073"/>
                    <a:pt x="36549" y="12073"/>
                  </a:cubicBezTo>
                  <a:close/>
                  <a:moveTo>
                    <a:pt x="107484" y="12073"/>
                  </a:moveTo>
                  <a:cubicBezTo>
                    <a:pt x="109823" y="12073"/>
                    <a:pt x="112262" y="12505"/>
                    <a:pt x="114372" y="13445"/>
                  </a:cubicBezTo>
                  <a:cubicBezTo>
                    <a:pt x="119252" y="15453"/>
                    <a:pt x="123064" y="19698"/>
                    <a:pt x="124640" y="24781"/>
                  </a:cubicBezTo>
                  <a:cubicBezTo>
                    <a:pt x="126241" y="29864"/>
                    <a:pt x="125275" y="35684"/>
                    <a:pt x="122327" y="40132"/>
                  </a:cubicBezTo>
                  <a:cubicBezTo>
                    <a:pt x="119887" y="43741"/>
                    <a:pt x="115846" y="46587"/>
                    <a:pt x="111525" y="47553"/>
                  </a:cubicBezTo>
                  <a:cubicBezTo>
                    <a:pt x="110458" y="47757"/>
                    <a:pt x="109289" y="47858"/>
                    <a:pt x="108120" y="47960"/>
                  </a:cubicBezTo>
                  <a:lnTo>
                    <a:pt x="106849" y="47960"/>
                  </a:lnTo>
                  <a:cubicBezTo>
                    <a:pt x="98284" y="47655"/>
                    <a:pt x="91193" y="41301"/>
                    <a:pt x="89795" y="33041"/>
                  </a:cubicBezTo>
                  <a:cubicBezTo>
                    <a:pt x="89592" y="32075"/>
                    <a:pt x="89490" y="31033"/>
                    <a:pt x="89490" y="29966"/>
                  </a:cubicBezTo>
                  <a:cubicBezTo>
                    <a:pt x="89490" y="27754"/>
                    <a:pt x="89922" y="25619"/>
                    <a:pt x="90761" y="23612"/>
                  </a:cubicBezTo>
                  <a:cubicBezTo>
                    <a:pt x="93302" y="16826"/>
                    <a:pt x="99860" y="12073"/>
                    <a:pt x="107484" y="12073"/>
                  </a:cubicBezTo>
                  <a:close/>
                  <a:moveTo>
                    <a:pt x="178445" y="12073"/>
                  </a:moveTo>
                  <a:cubicBezTo>
                    <a:pt x="180783" y="12073"/>
                    <a:pt x="183198" y="12505"/>
                    <a:pt x="185333" y="13445"/>
                  </a:cubicBezTo>
                  <a:cubicBezTo>
                    <a:pt x="190187" y="15453"/>
                    <a:pt x="194000" y="19698"/>
                    <a:pt x="195601" y="24781"/>
                  </a:cubicBezTo>
                  <a:cubicBezTo>
                    <a:pt x="197177" y="29864"/>
                    <a:pt x="196236" y="35684"/>
                    <a:pt x="193263" y="40132"/>
                  </a:cubicBezTo>
                  <a:cubicBezTo>
                    <a:pt x="190823" y="43741"/>
                    <a:pt x="186807" y="46587"/>
                    <a:pt x="182461" y="47553"/>
                  </a:cubicBezTo>
                  <a:cubicBezTo>
                    <a:pt x="181419" y="47757"/>
                    <a:pt x="180250" y="47858"/>
                    <a:pt x="179081" y="47960"/>
                  </a:cubicBezTo>
                  <a:lnTo>
                    <a:pt x="177810" y="47960"/>
                  </a:lnTo>
                  <a:cubicBezTo>
                    <a:pt x="169219" y="47655"/>
                    <a:pt x="162128" y="41301"/>
                    <a:pt x="160756" y="33041"/>
                  </a:cubicBezTo>
                  <a:cubicBezTo>
                    <a:pt x="160552" y="32075"/>
                    <a:pt x="160451" y="31033"/>
                    <a:pt x="160451" y="29966"/>
                  </a:cubicBezTo>
                  <a:cubicBezTo>
                    <a:pt x="160451" y="27754"/>
                    <a:pt x="160857" y="25619"/>
                    <a:pt x="161722" y="23612"/>
                  </a:cubicBezTo>
                  <a:cubicBezTo>
                    <a:pt x="164263" y="16826"/>
                    <a:pt x="170820" y="12073"/>
                    <a:pt x="178445" y="12073"/>
                  </a:cubicBezTo>
                  <a:close/>
                  <a:moveTo>
                    <a:pt x="249406" y="12073"/>
                  </a:moveTo>
                  <a:cubicBezTo>
                    <a:pt x="251719" y="12073"/>
                    <a:pt x="254159" y="12505"/>
                    <a:pt x="256268" y="13445"/>
                  </a:cubicBezTo>
                  <a:cubicBezTo>
                    <a:pt x="261148" y="15453"/>
                    <a:pt x="264961" y="19698"/>
                    <a:pt x="266562" y="24781"/>
                  </a:cubicBezTo>
                  <a:cubicBezTo>
                    <a:pt x="268138" y="29864"/>
                    <a:pt x="267197" y="35684"/>
                    <a:pt x="264224" y="40132"/>
                  </a:cubicBezTo>
                  <a:cubicBezTo>
                    <a:pt x="261784" y="43741"/>
                    <a:pt x="257768" y="46587"/>
                    <a:pt x="253422" y="47553"/>
                  </a:cubicBezTo>
                  <a:cubicBezTo>
                    <a:pt x="252354" y="47757"/>
                    <a:pt x="251185" y="47858"/>
                    <a:pt x="250042" y="47960"/>
                  </a:cubicBezTo>
                  <a:lnTo>
                    <a:pt x="248771" y="47960"/>
                  </a:lnTo>
                  <a:cubicBezTo>
                    <a:pt x="240180" y="47655"/>
                    <a:pt x="233089" y="41301"/>
                    <a:pt x="231717" y="33041"/>
                  </a:cubicBezTo>
                  <a:cubicBezTo>
                    <a:pt x="231488" y="32075"/>
                    <a:pt x="231386" y="31033"/>
                    <a:pt x="231386" y="29966"/>
                  </a:cubicBezTo>
                  <a:cubicBezTo>
                    <a:pt x="231386" y="27754"/>
                    <a:pt x="231818" y="25619"/>
                    <a:pt x="232657" y="23612"/>
                  </a:cubicBezTo>
                  <a:cubicBezTo>
                    <a:pt x="235199" y="16826"/>
                    <a:pt x="241781" y="12073"/>
                    <a:pt x="249406" y="12073"/>
                  </a:cubicBezTo>
                  <a:close/>
                  <a:moveTo>
                    <a:pt x="35380" y="0"/>
                  </a:moveTo>
                  <a:cubicBezTo>
                    <a:pt x="19393" y="636"/>
                    <a:pt x="6456" y="13877"/>
                    <a:pt x="6456" y="29966"/>
                  </a:cubicBezTo>
                  <a:cubicBezTo>
                    <a:pt x="6456" y="36752"/>
                    <a:pt x="8693" y="43004"/>
                    <a:pt x="12505" y="47960"/>
                  </a:cubicBezTo>
                  <a:lnTo>
                    <a:pt x="1" y="47960"/>
                  </a:lnTo>
                  <a:lnTo>
                    <a:pt x="1" y="60032"/>
                  </a:lnTo>
                  <a:lnTo>
                    <a:pt x="283819" y="60032"/>
                  </a:lnTo>
                  <a:lnTo>
                    <a:pt x="283819" y="47960"/>
                  </a:lnTo>
                  <a:lnTo>
                    <a:pt x="273424" y="47960"/>
                  </a:lnTo>
                  <a:cubicBezTo>
                    <a:pt x="273551" y="47757"/>
                    <a:pt x="273653" y="47655"/>
                    <a:pt x="273755" y="47553"/>
                  </a:cubicBezTo>
                  <a:lnTo>
                    <a:pt x="273755" y="47452"/>
                  </a:lnTo>
                  <a:cubicBezTo>
                    <a:pt x="273856" y="47324"/>
                    <a:pt x="273958" y="47223"/>
                    <a:pt x="274060" y="47020"/>
                  </a:cubicBezTo>
                  <a:cubicBezTo>
                    <a:pt x="274187" y="47020"/>
                    <a:pt x="274187" y="46918"/>
                    <a:pt x="274187" y="46918"/>
                  </a:cubicBezTo>
                  <a:cubicBezTo>
                    <a:pt x="274288" y="46816"/>
                    <a:pt x="274390" y="46689"/>
                    <a:pt x="274390" y="46587"/>
                  </a:cubicBezTo>
                  <a:cubicBezTo>
                    <a:pt x="277669" y="41733"/>
                    <a:pt x="279371" y="35887"/>
                    <a:pt x="279371" y="29966"/>
                  </a:cubicBezTo>
                  <a:cubicBezTo>
                    <a:pt x="279371" y="28390"/>
                    <a:pt x="279270" y="26789"/>
                    <a:pt x="279041" y="25213"/>
                  </a:cubicBezTo>
                  <a:cubicBezTo>
                    <a:pt x="277770" y="17791"/>
                    <a:pt x="273755" y="11005"/>
                    <a:pt x="267934" y="6354"/>
                  </a:cubicBezTo>
                  <a:lnTo>
                    <a:pt x="267833" y="6354"/>
                  </a:lnTo>
                  <a:cubicBezTo>
                    <a:pt x="267299" y="5922"/>
                    <a:pt x="266867" y="5617"/>
                    <a:pt x="266333" y="5287"/>
                  </a:cubicBezTo>
                  <a:cubicBezTo>
                    <a:pt x="266231" y="5185"/>
                    <a:pt x="266130" y="5084"/>
                    <a:pt x="265926" y="4982"/>
                  </a:cubicBezTo>
                  <a:cubicBezTo>
                    <a:pt x="261479" y="2008"/>
                    <a:pt x="256167" y="204"/>
                    <a:pt x="250550" y="0"/>
                  </a:cubicBezTo>
                  <a:lnTo>
                    <a:pt x="248237" y="0"/>
                  </a:lnTo>
                  <a:cubicBezTo>
                    <a:pt x="232251" y="636"/>
                    <a:pt x="219314" y="13877"/>
                    <a:pt x="219314" y="29966"/>
                  </a:cubicBezTo>
                  <a:cubicBezTo>
                    <a:pt x="219314" y="36752"/>
                    <a:pt x="221550" y="43004"/>
                    <a:pt x="225363" y="47960"/>
                  </a:cubicBezTo>
                  <a:lnTo>
                    <a:pt x="202489" y="47960"/>
                  </a:lnTo>
                  <a:cubicBezTo>
                    <a:pt x="202590" y="47757"/>
                    <a:pt x="202692" y="47655"/>
                    <a:pt x="202794" y="47553"/>
                  </a:cubicBezTo>
                  <a:lnTo>
                    <a:pt x="202794" y="47452"/>
                  </a:lnTo>
                  <a:cubicBezTo>
                    <a:pt x="202895" y="47324"/>
                    <a:pt x="203022" y="47223"/>
                    <a:pt x="203124" y="47020"/>
                  </a:cubicBezTo>
                  <a:cubicBezTo>
                    <a:pt x="203226" y="47020"/>
                    <a:pt x="203226" y="46918"/>
                    <a:pt x="203226" y="46918"/>
                  </a:cubicBezTo>
                  <a:cubicBezTo>
                    <a:pt x="203327" y="46816"/>
                    <a:pt x="203429" y="46689"/>
                    <a:pt x="203429" y="46587"/>
                  </a:cubicBezTo>
                  <a:cubicBezTo>
                    <a:pt x="206708" y="41733"/>
                    <a:pt x="208410" y="35887"/>
                    <a:pt x="208410" y="29966"/>
                  </a:cubicBezTo>
                  <a:cubicBezTo>
                    <a:pt x="208410" y="28390"/>
                    <a:pt x="208309" y="26789"/>
                    <a:pt x="208105" y="25213"/>
                  </a:cubicBezTo>
                  <a:cubicBezTo>
                    <a:pt x="206835" y="17791"/>
                    <a:pt x="202794" y="11005"/>
                    <a:pt x="196973" y="6354"/>
                  </a:cubicBezTo>
                  <a:lnTo>
                    <a:pt x="196872" y="6354"/>
                  </a:lnTo>
                  <a:cubicBezTo>
                    <a:pt x="196338" y="5922"/>
                    <a:pt x="195906" y="5617"/>
                    <a:pt x="195398" y="5287"/>
                  </a:cubicBezTo>
                  <a:cubicBezTo>
                    <a:pt x="195270" y="5185"/>
                    <a:pt x="195169" y="5084"/>
                    <a:pt x="194966" y="4982"/>
                  </a:cubicBezTo>
                  <a:cubicBezTo>
                    <a:pt x="190518" y="2008"/>
                    <a:pt x="185231" y="204"/>
                    <a:pt x="179614" y="0"/>
                  </a:cubicBezTo>
                  <a:lnTo>
                    <a:pt x="177276" y="0"/>
                  </a:lnTo>
                  <a:cubicBezTo>
                    <a:pt x="161290" y="636"/>
                    <a:pt x="148378" y="13877"/>
                    <a:pt x="148378" y="29966"/>
                  </a:cubicBezTo>
                  <a:cubicBezTo>
                    <a:pt x="148378" y="36752"/>
                    <a:pt x="150589" y="43004"/>
                    <a:pt x="154402" y="47960"/>
                  </a:cubicBezTo>
                  <a:lnTo>
                    <a:pt x="131528" y="47960"/>
                  </a:lnTo>
                  <a:cubicBezTo>
                    <a:pt x="131629" y="47757"/>
                    <a:pt x="131731" y="47655"/>
                    <a:pt x="131858" y="47553"/>
                  </a:cubicBezTo>
                  <a:lnTo>
                    <a:pt x="131858" y="47452"/>
                  </a:lnTo>
                  <a:cubicBezTo>
                    <a:pt x="131960" y="47324"/>
                    <a:pt x="132061" y="47223"/>
                    <a:pt x="132163" y="47020"/>
                  </a:cubicBezTo>
                  <a:cubicBezTo>
                    <a:pt x="132265" y="47020"/>
                    <a:pt x="132265" y="46918"/>
                    <a:pt x="132265" y="46918"/>
                  </a:cubicBezTo>
                  <a:cubicBezTo>
                    <a:pt x="132366" y="46816"/>
                    <a:pt x="132493" y="46689"/>
                    <a:pt x="132493" y="46587"/>
                  </a:cubicBezTo>
                  <a:cubicBezTo>
                    <a:pt x="135772" y="41733"/>
                    <a:pt x="137450" y="35887"/>
                    <a:pt x="137450" y="29966"/>
                  </a:cubicBezTo>
                  <a:cubicBezTo>
                    <a:pt x="137450" y="28390"/>
                    <a:pt x="137348" y="26789"/>
                    <a:pt x="137145" y="25213"/>
                  </a:cubicBezTo>
                  <a:cubicBezTo>
                    <a:pt x="135874" y="17791"/>
                    <a:pt x="131858" y="11005"/>
                    <a:pt x="126012" y="6354"/>
                  </a:cubicBezTo>
                  <a:lnTo>
                    <a:pt x="125911" y="6354"/>
                  </a:lnTo>
                  <a:cubicBezTo>
                    <a:pt x="125377" y="5922"/>
                    <a:pt x="124970" y="5617"/>
                    <a:pt x="124437" y="5287"/>
                  </a:cubicBezTo>
                  <a:cubicBezTo>
                    <a:pt x="124335" y="5185"/>
                    <a:pt x="124233" y="5084"/>
                    <a:pt x="124005" y="4982"/>
                  </a:cubicBezTo>
                  <a:cubicBezTo>
                    <a:pt x="119557" y="2008"/>
                    <a:pt x="114270" y="204"/>
                    <a:pt x="108653" y="0"/>
                  </a:cubicBezTo>
                  <a:lnTo>
                    <a:pt x="106315" y="0"/>
                  </a:lnTo>
                  <a:cubicBezTo>
                    <a:pt x="90329" y="636"/>
                    <a:pt x="77417" y="13877"/>
                    <a:pt x="77417" y="29966"/>
                  </a:cubicBezTo>
                  <a:cubicBezTo>
                    <a:pt x="77417" y="36752"/>
                    <a:pt x="79629" y="43004"/>
                    <a:pt x="83441" y="47960"/>
                  </a:cubicBezTo>
                  <a:lnTo>
                    <a:pt x="60567" y="47960"/>
                  </a:lnTo>
                  <a:lnTo>
                    <a:pt x="60694" y="47858"/>
                  </a:lnTo>
                  <a:cubicBezTo>
                    <a:pt x="60795" y="47757"/>
                    <a:pt x="60795" y="47655"/>
                    <a:pt x="60897" y="47553"/>
                  </a:cubicBezTo>
                  <a:lnTo>
                    <a:pt x="60897" y="47452"/>
                  </a:lnTo>
                  <a:cubicBezTo>
                    <a:pt x="60999" y="47324"/>
                    <a:pt x="61100" y="47223"/>
                    <a:pt x="61202" y="47121"/>
                  </a:cubicBezTo>
                  <a:lnTo>
                    <a:pt x="61202" y="47020"/>
                  </a:lnTo>
                  <a:cubicBezTo>
                    <a:pt x="61329" y="47020"/>
                    <a:pt x="61329" y="46918"/>
                    <a:pt x="61329" y="46918"/>
                  </a:cubicBezTo>
                  <a:cubicBezTo>
                    <a:pt x="61431" y="46816"/>
                    <a:pt x="61532" y="46689"/>
                    <a:pt x="61532" y="46587"/>
                  </a:cubicBezTo>
                  <a:cubicBezTo>
                    <a:pt x="64811" y="41733"/>
                    <a:pt x="66514" y="35887"/>
                    <a:pt x="66514" y="29966"/>
                  </a:cubicBezTo>
                  <a:cubicBezTo>
                    <a:pt x="66514" y="28390"/>
                    <a:pt x="66412" y="26789"/>
                    <a:pt x="66184" y="25213"/>
                  </a:cubicBezTo>
                  <a:cubicBezTo>
                    <a:pt x="64913" y="17791"/>
                    <a:pt x="60897" y="11005"/>
                    <a:pt x="55077" y="6354"/>
                  </a:cubicBezTo>
                  <a:lnTo>
                    <a:pt x="54975" y="6354"/>
                  </a:lnTo>
                  <a:cubicBezTo>
                    <a:pt x="54441" y="5922"/>
                    <a:pt x="54009" y="5617"/>
                    <a:pt x="53476" y="5287"/>
                  </a:cubicBezTo>
                  <a:cubicBezTo>
                    <a:pt x="53374" y="5185"/>
                    <a:pt x="53272" y="5084"/>
                    <a:pt x="53069" y="4982"/>
                  </a:cubicBezTo>
                  <a:cubicBezTo>
                    <a:pt x="48621" y="2008"/>
                    <a:pt x="43309" y="204"/>
                    <a:pt x="3769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3" name="Google Shape;1223;p37"/>
            <p:cNvGrpSpPr/>
            <p:nvPr/>
          </p:nvGrpSpPr>
          <p:grpSpPr>
            <a:xfrm>
              <a:off x="6485625" y="2910025"/>
              <a:ext cx="1559100" cy="1230463"/>
              <a:chOff x="6485625" y="2910025"/>
              <a:chExt cx="1559100" cy="1230463"/>
            </a:xfrm>
          </p:grpSpPr>
          <p:sp>
            <p:nvSpPr>
              <p:cNvPr id="1224" name="Google Shape;1224;p37"/>
              <p:cNvSpPr/>
              <p:nvPr/>
            </p:nvSpPr>
            <p:spPr>
              <a:xfrm>
                <a:off x="6674625" y="2959388"/>
                <a:ext cx="1181100" cy="1181100"/>
              </a:xfrm>
              <a:prstGeom prst="ellipse">
                <a:avLst/>
              </a:prstGeom>
              <a:noFill/>
              <a:ln cap="flat" cmpd="sng" w="76200">
                <a:solidFill>
                  <a:srgbClr val="7962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37"/>
              <p:cNvSpPr txBox="1"/>
              <p:nvPr/>
            </p:nvSpPr>
            <p:spPr>
              <a:xfrm>
                <a:off x="6923775" y="3235688"/>
                <a:ext cx="685800" cy="62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796295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Step 04</a:t>
                </a:r>
                <a:endParaRPr b="1" sz="1800">
                  <a:solidFill>
                    <a:srgbClr val="79629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26" name="Google Shape;1226;p37"/>
              <p:cNvSpPr/>
              <p:nvPr/>
            </p:nvSpPr>
            <p:spPr>
              <a:xfrm>
                <a:off x="6485625" y="2910025"/>
                <a:ext cx="1559100" cy="68400"/>
              </a:xfrm>
              <a:prstGeom prst="rect">
                <a:avLst/>
              </a:pr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7" name="Google Shape;1227;p37"/>
            <p:cNvGrpSpPr/>
            <p:nvPr/>
          </p:nvGrpSpPr>
          <p:grpSpPr>
            <a:xfrm>
              <a:off x="1161150" y="2803775"/>
              <a:ext cx="1868375" cy="1336713"/>
              <a:chOff x="1161150" y="2803775"/>
              <a:chExt cx="1868375" cy="1336713"/>
            </a:xfrm>
          </p:grpSpPr>
          <p:sp>
            <p:nvSpPr>
              <p:cNvPr id="1228" name="Google Shape;1228;p37"/>
              <p:cNvSpPr/>
              <p:nvPr/>
            </p:nvSpPr>
            <p:spPr>
              <a:xfrm>
                <a:off x="1350150" y="2959388"/>
                <a:ext cx="1181100" cy="1181100"/>
              </a:xfrm>
              <a:prstGeom prst="ellipse">
                <a:avLst/>
              </a:prstGeom>
              <a:noFill/>
              <a:ln cap="flat" cmpd="sng" w="76200">
                <a:solidFill>
                  <a:srgbClr val="03C2A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37"/>
              <p:cNvSpPr txBox="1"/>
              <p:nvPr/>
            </p:nvSpPr>
            <p:spPr>
              <a:xfrm>
                <a:off x="1589775" y="3235688"/>
                <a:ext cx="685800" cy="62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03C2A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Step 01</a:t>
                </a:r>
                <a:endParaRPr b="1" sz="1800">
                  <a:solidFill>
                    <a:srgbClr val="03C2A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30" name="Google Shape;1230;p37"/>
              <p:cNvSpPr/>
              <p:nvPr/>
            </p:nvSpPr>
            <p:spPr>
              <a:xfrm>
                <a:off x="1161150" y="2910025"/>
                <a:ext cx="1559100" cy="68400"/>
              </a:xfrm>
              <a:prstGeom prst="rect">
                <a:avLst/>
              </a:prstGeom>
              <a:solidFill>
                <a:srgbClr val="03C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37"/>
              <p:cNvSpPr/>
              <p:nvPr/>
            </p:nvSpPr>
            <p:spPr>
              <a:xfrm rot="5400000">
                <a:off x="2726075" y="2795525"/>
                <a:ext cx="295200" cy="311700"/>
              </a:xfrm>
              <a:prstGeom prst="triangle">
                <a:avLst>
                  <a:gd fmla="val 47207" name="adj"/>
                </a:avLst>
              </a:prstGeom>
              <a:solidFill>
                <a:srgbClr val="03C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2" name="Google Shape;1232;p37"/>
            <p:cNvGrpSpPr/>
            <p:nvPr/>
          </p:nvGrpSpPr>
          <p:grpSpPr>
            <a:xfrm>
              <a:off x="2932800" y="2803775"/>
              <a:ext cx="1858850" cy="1336713"/>
              <a:chOff x="2932800" y="2803775"/>
              <a:chExt cx="1858850" cy="1336713"/>
            </a:xfrm>
          </p:grpSpPr>
          <p:sp>
            <p:nvSpPr>
              <p:cNvPr id="1233" name="Google Shape;1233;p37"/>
              <p:cNvSpPr/>
              <p:nvPr/>
            </p:nvSpPr>
            <p:spPr>
              <a:xfrm>
                <a:off x="3121800" y="2959388"/>
                <a:ext cx="1181100" cy="1181100"/>
              </a:xfrm>
              <a:prstGeom prst="ellipse">
                <a:avLst/>
              </a:prstGeom>
              <a:noFill/>
              <a:ln cap="flat" cmpd="sng" w="76200">
                <a:solidFill>
                  <a:srgbClr val="2B859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37"/>
              <p:cNvSpPr txBox="1"/>
              <p:nvPr/>
            </p:nvSpPr>
            <p:spPr>
              <a:xfrm>
                <a:off x="3367775" y="3235688"/>
                <a:ext cx="685800" cy="62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2B8597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Step 02</a:t>
                </a:r>
                <a:endParaRPr b="1" sz="1800">
                  <a:solidFill>
                    <a:srgbClr val="2B859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35" name="Google Shape;1235;p37"/>
              <p:cNvSpPr/>
              <p:nvPr/>
            </p:nvSpPr>
            <p:spPr>
              <a:xfrm>
                <a:off x="2932800" y="2910025"/>
                <a:ext cx="1559100" cy="68400"/>
              </a:xfrm>
              <a:prstGeom prst="rect">
                <a:avLst/>
              </a:pr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37"/>
              <p:cNvSpPr/>
              <p:nvPr/>
            </p:nvSpPr>
            <p:spPr>
              <a:xfrm rot="5400000">
                <a:off x="4488200" y="2795525"/>
                <a:ext cx="295200" cy="311700"/>
              </a:xfrm>
              <a:prstGeom prst="triangle">
                <a:avLst>
                  <a:gd fmla="val 47207" name="adj"/>
                </a:avLst>
              </a:pr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7" name="Google Shape;1237;p37"/>
            <p:cNvGrpSpPr/>
            <p:nvPr/>
          </p:nvGrpSpPr>
          <p:grpSpPr>
            <a:xfrm>
              <a:off x="4704450" y="2803775"/>
              <a:ext cx="1868375" cy="1336713"/>
              <a:chOff x="4704450" y="2803775"/>
              <a:chExt cx="1868375" cy="1336713"/>
            </a:xfrm>
          </p:grpSpPr>
          <p:sp>
            <p:nvSpPr>
              <p:cNvPr id="1238" name="Google Shape;1238;p37"/>
              <p:cNvSpPr/>
              <p:nvPr/>
            </p:nvSpPr>
            <p:spPr>
              <a:xfrm>
                <a:off x="4893450" y="2959388"/>
                <a:ext cx="1181100" cy="1181100"/>
              </a:xfrm>
              <a:prstGeom prst="ellipse">
                <a:avLst/>
              </a:prstGeom>
              <a:noFill/>
              <a:ln cap="flat" cmpd="sng" w="76200">
                <a:solidFill>
                  <a:srgbClr val="4F67A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37"/>
              <p:cNvSpPr txBox="1"/>
              <p:nvPr/>
            </p:nvSpPr>
            <p:spPr>
              <a:xfrm>
                <a:off x="5145775" y="3235688"/>
                <a:ext cx="685800" cy="62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4F67A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Step 03</a:t>
                </a:r>
                <a:endParaRPr b="1" sz="1800">
                  <a:solidFill>
                    <a:srgbClr val="4F67A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40" name="Google Shape;1240;p37"/>
              <p:cNvSpPr/>
              <p:nvPr/>
            </p:nvSpPr>
            <p:spPr>
              <a:xfrm>
                <a:off x="4704450" y="2910025"/>
                <a:ext cx="1559100" cy="68400"/>
              </a:xfrm>
              <a:prstGeom prst="rect">
                <a:avLst/>
              </a:prstGeom>
              <a:solidFill>
                <a:srgbClr val="4F67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37"/>
              <p:cNvSpPr/>
              <p:nvPr/>
            </p:nvSpPr>
            <p:spPr>
              <a:xfrm rot="5400000">
                <a:off x="6269375" y="2795525"/>
                <a:ext cx="295200" cy="311700"/>
              </a:xfrm>
              <a:prstGeom prst="triangle">
                <a:avLst>
                  <a:gd fmla="val 47207" name="adj"/>
                </a:avLst>
              </a:prstGeom>
              <a:solidFill>
                <a:srgbClr val="4F67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38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Infographics</a:t>
            </a:r>
            <a:endParaRPr/>
          </a:p>
        </p:txBody>
      </p:sp>
      <p:grpSp>
        <p:nvGrpSpPr>
          <p:cNvPr id="1247" name="Google Shape;1247;p38"/>
          <p:cNvGrpSpPr/>
          <p:nvPr/>
        </p:nvGrpSpPr>
        <p:grpSpPr>
          <a:xfrm>
            <a:off x="557863" y="1295184"/>
            <a:ext cx="2887213" cy="879356"/>
            <a:chOff x="557863" y="1295184"/>
            <a:chExt cx="2887213" cy="879356"/>
          </a:xfrm>
        </p:grpSpPr>
        <p:grpSp>
          <p:nvGrpSpPr>
            <p:cNvPr id="1248" name="Google Shape;1248;p38"/>
            <p:cNvGrpSpPr/>
            <p:nvPr/>
          </p:nvGrpSpPr>
          <p:grpSpPr>
            <a:xfrm>
              <a:off x="557863" y="1295184"/>
              <a:ext cx="2265000" cy="879356"/>
              <a:chOff x="557863" y="1295184"/>
              <a:chExt cx="2265000" cy="879356"/>
            </a:xfrm>
          </p:grpSpPr>
          <p:sp>
            <p:nvSpPr>
              <p:cNvPr id="1249" name="Google Shape;1249;p38"/>
              <p:cNvSpPr txBox="1"/>
              <p:nvPr/>
            </p:nvSpPr>
            <p:spPr>
              <a:xfrm>
                <a:off x="557863" y="1295184"/>
                <a:ext cx="22647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03C2A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Review</a:t>
                </a:r>
                <a:endParaRPr sz="1700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50" name="Google Shape;1250;p38"/>
              <p:cNvSpPr txBox="1"/>
              <p:nvPr/>
            </p:nvSpPr>
            <p:spPr>
              <a:xfrm>
                <a:off x="557863" y="1639640"/>
                <a:ext cx="22650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 and a gas giant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251" name="Google Shape;1251;p38"/>
            <p:cNvCxnSpPr/>
            <p:nvPr/>
          </p:nvCxnSpPr>
          <p:spPr>
            <a:xfrm>
              <a:off x="1700875" y="1521950"/>
              <a:ext cx="1744200" cy="0"/>
            </a:xfrm>
            <a:prstGeom prst="straightConnector1">
              <a:avLst/>
            </a:prstGeom>
            <a:noFill/>
            <a:ln cap="flat" cmpd="sng" w="9525">
              <a:solidFill>
                <a:srgbClr val="03C2A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52" name="Google Shape;1252;p38"/>
          <p:cNvGrpSpPr/>
          <p:nvPr/>
        </p:nvGrpSpPr>
        <p:grpSpPr>
          <a:xfrm>
            <a:off x="557863" y="2657308"/>
            <a:ext cx="2496913" cy="879354"/>
            <a:chOff x="557863" y="2657308"/>
            <a:chExt cx="2496913" cy="879354"/>
          </a:xfrm>
        </p:grpSpPr>
        <p:sp>
          <p:nvSpPr>
            <p:cNvPr id="1253" name="Google Shape;1253;p38"/>
            <p:cNvSpPr txBox="1"/>
            <p:nvPr/>
          </p:nvSpPr>
          <p:spPr>
            <a:xfrm>
              <a:off x="557863" y="265730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9E50A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Design</a:t>
              </a:r>
              <a:endParaRPr sz="1700">
                <a:solidFill>
                  <a:srgbClr val="9E50A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54" name="Google Shape;1254;p38"/>
            <p:cNvSpPr txBox="1"/>
            <p:nvPr/>
          </p:nvSpPr>
          <p:spPr>
            <a:xfrm>
              <a:off x="557863" y="3001763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55" name="Google Shape;1255;p38"/>
            <p:cNvCxnSpPr/>
            <p:nvPr/>
          </p:nvCxnSpPr>
          <p:spPr>
            <a:xfrm>
              <a:off x="1700875" y="2872100"/>
              <a:ext cx="1353900" cy="0"/>
            </a:xfrm>
            <a:prstGeom prst="straightConnector1">
              <a:avLst/>
            </a:prstGeom>
            <a:noFill/>
            <a:ln cap="flat" cmpd="sng" w="9525">
              <a:solidFill>
                <a:srgbClr val="9E50A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56" name="Google Shape;1256;p38"/>
          <p:cNvGrpSpPr/>
          <p:nvPr/>
        </p:nvGrpSpPr>
        <p:grpSpPr>
          <a:xfrm>
            <a:off x="5707125" y="1295184"/>
            <a:ext cx="2878988" cy="879356"/>
            <a:chOff x="5707125" y="1295184"/>
            <a:chExt cx="2878988" cy="879356"/>
          </a:xfrm>
        </p:grpSpPr>
        <p:sp>
          <p:nvSpPr>
            <p:cNvPr id="1257" name="Google Shape;1257;p38"/>
            <p:cNvSpPr txBox="1"/>
            <p:nvPr/>
          </p:nvSpPr>
          <p:spPr>
            <a:xfrm>
              <a:off x="6321113" y="1639640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8" name="Google Shape;1258;p38"/>
            <p:cNvSpPr txBox="1"/>
            <p:nvPr/>
          </p:nvSpPr>
          <p:spPr>
            <a:xfrm>
              <a:off x="6321113" y="1295184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Test</a:t>
              </a:r>
              <a:endParaRPr sz="170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259" name="Google Shape;1259;p38"/>
            <p:cNvCxnSpPr/>
            <p:nvPr/>
          </p:nvCxnSpPr>
          <p:spPr>
            <a:xfrm>
              <a:off x="5707125" y="1521950"/>
              <a:ext cx="1744200" cy="0"/>
            </a:xfrm>
            <a:prstGeom prst="straightConnector1">
              <a:avLst/>
            </a:prstGeom>
            <a:noFill/>
            <a:ln cap="flat" cmpd="sng" w="9525">
              <a:solidFill>
                <a:srgbClr val="2B859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60" name="Google Shape;1260;p38"/>
          <p:cNvGrpSpPr/>
          <p:nvPr/>
        </p:nvGrpSpPr>
        <p:grpSpPr>
          <a:xfrm>
            <a:off x="6097425" y="2657305"/>
            <a:ext cx="2488688" cy="880552"/>
            <a:chOff x="6097425" y="2657305"/>
            <a:chExt cx="2488688" cy="880552"/>
          </a:xfrm>
        </p:grpSpPr>
        <p:sp>
          <p:nvSpPr>
            <p:cNvPr id="1261" name="Google Shape;1261;p38"/>
            <p:cNvSpPr txBox="1"/>
            <p:nvPr/>
          </p:nvSpPr>
          <p:spPr>
            <a:xfrm>
              <a:off x="6321113" y="2657305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Build</a:t>
              </a:r>
              <a:endParaRPr sz="1700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62" name="Google Shape;1262;p38"/>
            <p:cNvSpPr txBox="1"/>
            <p:nvPr/>
          </p:nvSpPr>
          <p:spPr>
            <a:xfrm>
              <a:off x="6321113" y="3002957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63" name="Google Shape;1263;p38"/>
            <p:cNvCxnSpPr/>
            <p:nvPr/>
          </p:nvCxnSpPr>
          <p:spPr>
            <a:xfrm>
              <a:off x="6097425" y="2872100"/>
              <a:ext cx="1353900" cy="0"/>
            </a:xfrm>
            <a:prstGeom prst="straightConnector1">
              <a:avLst/>
            </a:prstGeom>
            <a:noFill/>
            <a:ln cap="flat" cmpd="sng" w="9525">
              <a:solidFill>
                <a:srgbClr val="4F67A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64" name="Google Shape;1264;p38"/>
          <p:cNvGrpSpPr/>
          <p:nvPr/>
        </p:nvGrpSpPr>
        <p:grpSpPr>
          <a:xfrm>
            <a:off x="4572000" y="3846792"/>
            <a:ext cx="2412788" cy="880552"/>
            <a:chOff x="4572000" y="3846792"/>
            <a:chExt cx="2412788" cy="880552"/>
          </a:xfrm>
        </p:grpSpPr>
        <p:sp>
          <p:nvSpPr>
            <p:cNvPr id="1265" name="Google Shape;1265;p38"/>
            <p:cNvSpPr txBox="1"/>
            <p:nvPr/>
          </p:nvSpPr>
          <p:spPr>
            <a:xfrm>
              <a:off x="4719788" y="3846792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Plan</a:t>
              </a:r>
              <a:endParaRPr sz="170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66" name="Google Shape;1266;p38"/>
            <p:cNvSpPr txBox="1"/>
            <p:nvPr/>
          </p:nvSpPr>
          <p:spPr>
            <a:xfrm>
              <a:off x="4719788" y="4192444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67" name="Google Shape;1267;p38"/>
            <p:cNvCxnSpPr/>
            <p:nvPr/>
          </p:nvCxnSpPr>
          <p:spPr>
            <a:xfrm rot="10800000">
              <a:off x="4572000" y="3871625"/>
              <a:ext cx="0" cy="753900"/>
            </a:xfrm>
            <a:prstGeom prst="straightConnector1">
              <a:avLst/>
            </a:prstGeom>
            <a:noFill/>
            <a:ln cap="flat" cmpd="sng" w="9525">
              <a:solidFill>
                <a:srgbClr val="79629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68" name="Google Shape;1268;p38"/>
          <p:cNvGrpSpPr/>
          <p:nvPr/>
        </p:nvGrpSpPr>
        <p:grpSpPr>
          <a:xfrm>
            <a:off x="3177750" y="1081175"/>
            <a:ext cx="2783952" cy="2718405"/>
            <a:chOff x="3177750" y="1081175"/>
            <a:chExt cx="2783952" cy="2718405"/>
          </a:xfrm>
        </p:grpSpPr>
        <p:sp>
          <p:nvSpPr>
            <p:cNvPr id="1269" name="Google Shape;1269;p38"/>
            <p:cNvSpPr/>
            <p:nvPr/>
          </p:nvSpPr>
          <p:spPr>
            <a:xfrm>
              <a:off x="3776526" y="1542414"/>
              <a:ext cx="1586400" cy="15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8"/>
            <p:cNvSpPr/>
            <p:nvPr/>
          </p:nvSpPr>
          <p:spPr>
            <a:xfrm>
              <a:off x="3826326" y="1592214"/>
              <a:ext cx="1486800" cy="14868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3946854" y="3165774"/>
              <a:ext cx="1280584" cy="321818"/>
            </a:xfrm>
            <a:custGeom>
              <a:rect b="b" l="l" r="r" t="t"/>
              <a:pathLst>
                <a:path extrusionOk="0" h="11596" w="46143">
                  <a:moveTo>
                    <a:pt x="42440" y="1"/>
                  </a:moveTo>
                  <a:lnTo>
                    <a:pt x="42440" y="1"/>
                  </a:lnTo>
                  <a:cubicBezTo>
                    <a:pt x="36794" y="3771"/>
                    <a:pt x="29941" y="6016"/>
                    <a:pt x="22686" y="6016"/>
                  </a:cubicBezTo>
                  <a:cubicBezTo>
                    <a:pt x="15918" y="6016"/>
                    <a:pt x="9635" y="4123"/>
                    <a:pt x="4256" y="839"/>
                  </a:cubicBezTo>
                  <a:lnTo>
                    <a:pt x="1" y="1258"/>
                  </a:lnTo>
                  <a:lnTo>
                    <a:pt x="621" y="5178"/>
                  </a:lnTo>
                  <a:cubicBezTo>
                    <a:pt x="6987" y="9216"/>
                    <a:pt x="14527" y="11595"/>
                    <a:pt x="22686" y="11595"/>
                  </a:cubicBezTo>
                  <a:cubicBezTo>
                    <a:pt x="31416" y="11595"/>
                    <a:pt x="39508" y="8864"/>
                    <a:pt x="46143" y="4190"/>
                  </a:cubicBezTo>
                  <a:lnTo>
                    <a:pt x="41820" y="3771"/>
                  </a:lnTo>
                  <a:lnTo>
                    <a:pt x="42440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8"/>
            <p:cNvSpPr/>
            <p:nvPr/>
          </p:nvSpPr>
          <p:spPr>
            <a:xfrm>
              <a:off x="3499052" y="1212782"/>
              <a:ext cx="1071829" cy="808181"/>
            </a:xfrm>
            <a:custGeom>
              <a:rect b="b" l="l" r="r" t="t"/>
              <a:pathLst>
                <a:path extrusionOk="0" h="29121" w="38621">
                  <a:moveTo>
                    <a:pt x="35755" y="1"/>
                  </a:moveTo>
                  <a:cubicBezTo>
                    <a:pt x="19135" y="1190"/>
                    <a:pt x="5245" y="12365"/>
                    <a:pt x="1" y="27512"/>
                  </a:cubicBezTo>
                  <a:lnTo>
                    <a:pt x="3570" y="25417"/>
                  </a:lnTo>
                  <a:lnTo>
                    <a:pt x="5379" y="29120"/>
                  </a:lnTo>
                  <a:cubicBezTo>
                    <a:pt x="9920" y="16336"/>
                    <a:pt x="21514" y="6920"/>
                    <a:pt x="35470" y="5597"/>
                  </a:cubicBezTo>
                  <a:lnTo>
                    <a:pt x="38620" y="2665"/>
                  </a:lnTo>
                  <a:lnTo>
                    <a:pt x="35755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8"/>
            <p:cNvSpPr/>
            <p:nvPr/>
          </p:nvSpPr>
          <p:spPr>
            <a:xfrm>
              <a:off x="3435358" y="2005147"/>
              <a:ext cx="548251" cy="1255468"/>
            </a:xfrm>
            <a:custGeom>
              <a:rect b="b" l="l" r="r" t="t"/>
              <a:pathLst>
                <a:path extrusionOk="0" h="45238" w="19755">
                  <a:moveTo>
                    <a:pt x="4893" y="0"/>
                  </a:moveTo>
                  <a:lnTo>
                    <a:pt x="1324" y="2095"/>
                  </a:lnTo>
                  <a:cubicBezTo>
                    <a:pt x="486" y="5379"/>
                    <a:pt x="1" y="8797"/>
                    <a:pt x="1" y="12365"/>
                  </a:cubicBezTo>
                  <a:cubicBezTo>
                    <a:pt x="1" y="25836"/>
                    <a:pt x="6485" y="37782"/>
                    <a:pt x="16537" y="45238"/>
                  </a:cubicBezTo>
                  <a:lnTo>
                    <a:pt x="15850" y="41049"/>
                  </a:lnTo>
                  <a:lnTo>
                    <a:pt x="19754" y="40714"/>
                  </a:lnTo>
                  <a:cubicBezTo>
                    <a:pt x="11176" y="34213"/>
                    <a:pt x="5647" y="23959"/>
                    <a:pt x="5647" y="12365"/>
                  </a:cubicBezTo>
                  <a:cubicBezTo>
                    <a:pt x="5647" y="9366"/>
                    <a:pt x="5999" y="6501"/>
                    <a:pt x="6702" y="3703"/>
                  </a:cubicBezTo>
                  <a:lnTo>
                    <a:pt x="489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4578329" y="1209063"/>
              <a:ext cx="1056010" cy="811899"/>
            </a:xfrm>
            <a:custGeom>
              <a:rect b="b" l="l" r="r" t="t"/>
              <a:pathLst>
                <a:path extrusionOk="0" h="29255" w="38051">
                  <a:moveTo>
                    <a:pt x="0" y="1"/>
                  </a:moveTo>
                  <a:lnTo>
                    <a:pt x="2999" y="2799"/>
                  </a:lnTo>
                  <a:lnTo>
                    <a:pt x="0" y="5580"/>
                  </a:lnTo>
                  <a:cubicBezTo>
                    <a:pt x="14527" y="5647"/>
                    <a:pt x="26959" y="14376"/>
                    <a:pt x="32404" y="26875"/>
                  </a:cubicBezTo>
                  <a:lnTo>
                    <a:pt x="36442" y="29254"/>
                  </a:lnTo>
                  <a:lnTo>
                    <a:pt x="38050" y="25903"/>
                  </a:lnTo>
                  <a:cubicBezTo>
                    <a:pt x="32052" y="10824"/>
                    <a:pt x="17241" y="68"/>
                    <a:pt x="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5179109" y="2009338"/>
              <a:ext cx="536622" cy="1218751"/>
            </a:xfrm>
            <a:custGeom>
              <a:rect b="b" l="l" r="r" t="t"/>
              <a:pathLst>
                <a:path extrusionOk="0" h="43915" w="19336">
                  <a:moveTo>
                    <a:pt x="17459" y="0"/>
                  </a:moveTo>
                  <a:lnTo>
                    <a:pt x="15699" y="3552"/>
                  </a:lnTo>
                  <a:lnTo>
                    <a:pt x="12013" y="1391"/>
                  </a:lnTo>
                  <a:lnTo>
                    <a:pt x="12013" y="1391"/>
                  </a:lnTo>
                  <a:cubicBezTo>
                    <a:pt x="13119" y="4809"/>
                    <a:pt x="13756" y="8445"/>
                    <a:pt x="13756" y="12214"/>
                  </a:cubicBezTo>
                  <a:cubicBezTo>
                    <a:pt x="13756" y="23306"/>
                    <a:pt x="8579" y="33225"/>
                    <a:pt x="620" y="39725"/>
                  </a:cubicBezTo>
                  <a:lnTo>
                    <a:pt x="0" y="43495"/>
                  </a:lnTo>
                  <a:lnTo>
                    <a:pt x="4390" y="43914"/>
                  </a:lnTo>
                  <a:cubicBezTo>
                    <a:pt x="13471" y="36374"/>
                    <a:pt x="19335" y="24981"/>
                    <a:pt x="19335" y="12214"/>
                  </a:cubicBezTo>
                  <a:cubicBezTo>
                    <a:pt x="19335" y="7959"/>
                    <a:pt x="18632" y="3837"/>
                    <a:pt x="1745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3586475" y="1081175"/>
              <a:ext cx="775155" cy="775155"/>
            </a:xfrm>
            <a:custGeom>
              <a:rect b="b" l="l" r="r" t="t"/>
              <a:pathLst>
                <a:path extrusionOk="0" h="27931" w="27931">
                  <a:moveTo>
                    <a:pt x="13957" y="1"/>
                  </a:moveTo>
                  <a:cubicBezTo>
                    <a:pt x="6217" y="1"/>
                    <a:pt x="1" y="6284"/>
                    <a:pt x="1" y="13958"/>
                  </a:cubicBezTo>
                  <a:cubicBezTo>
                    <a:pt x="1" y="21715"/>
                    <a:pt x="6217" y="27931"/>
                    <a:pt x="13957" y="27931"/>
                  </a:cubicBezTo>
                  <a:cubicBezTo>
                    <a:pt x="21715" y="27931"/>
                    <a:pt x="27931" y="21715"/>
                    <a:pt x="27931" y="13958"/>
                  </a:cubicBezTo>
                  <a:cubicBezTo>
                    <a:pt x="27931" y="6284"/>
                    <a:pt x="21715" y="1"/>
                    <a:pt x="13957" y="1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4789422" y="1081175"/>
              <a:ext cx="777014" cy="775155"/>
            </a:xfrm>
            <a:custGeom>
              <a:rect b="b" l="l" r="r" t="t"/>
              <a:pathLst>
                <a:path extrusionOk="0" h="27931" w="27998">
                  <a:moveTo>
                    <a:pt x="13974" y="1"/>
                  </a:moveTo>
                  <a:cubicBezTo>
                    <a:pt x="6284" y="1"/>
                    <a:pt x="1" y="6284"/>
                    <a:pt x="1" y="13958"/>
                  </a:cubicBezTo>
                  <a:cubicBezTo>
                    <a:pt x="1" y="21715"/>
                    <a:pt x="6284" y="27931"/>
                    <a:pt x="13974" y="27931"/>
                  </a:cubicBezTo>
                  <a:cubicBezTo>
                    <a:pt x="21715" y="27931"/>
                    <a:pt x="27998" y="21715"/>
                    <a:pt x="27998" y="13958"/>
                  </a:cubicBezTo>
                  <a:cubicBezTo>
                    <a:pt x="27998" y="6284"/>
                    <a:pt x="21715" y="1"/>
                    <a:pt x="13974" y="1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8"/>
            <p:cNvSpPr/>
            <p:nvPr/>
          </p:nvSpPr>
          <p:spPr>
            <a:xfrm>
              <a:off x="5187018" y="2319012"/>
              <a:ext cx="774683" cy="775155"/>
            </a:xfrm>
            <a:custGeom>
              <a:rect b="b" l="l" r="r" t="t"/>
              <a:pathLst>
                <a:path extrusionOk="0" h="27931" w="27914">
                  <a:moveTo>
                    <a:pt x="13957" y="1"/>
                  </a:moveTo>
                  <a:cubicBezTo>
                    <a:pt x="6199" y="1"/>
                    <a:pt x="0" y="6217"/>
                    <a:pt x="0" y="13974"/>
                  </a:cubicBezTo>
                  <a:cubicBezTo>
                    <a:pt x="0" y="21648"/>
                    <a:pt x="6199" y="27931"/>
                    <a:pt x="13957" y="27931"/>
                  </a:cubicBezTo>
                  <a:cubicBezTo>
                    <a:pt x="21630" y="27931"/>
                    <a:pt x="27913" y="21648"/>
                    <a:pt x="27913" y="13974"/>
                  </a:cubicBezTo>
                  <a:cubicBezTo>
                    <a:pt x="27913" y="6217"/>
                    <a:pt x="21630" y="1"/>
                    <a:pt x="13957" y="1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8"/>
            <p:cNvSpPr/>
            <p:nvPr/>
          </p:nvSpPr>
          <p:spPr>
            <a:xfrm>
              <a:off x="3177750" y="2319012"/>
              <a:ext cx="777014" cy="775155"/>
            </a:xfrm>
            <a:custGeom>
              <a:rect b="b" l="l" r="r" t="t"/>
              <a:pathLst>
                <a:path extrusionOk="0" h="27931" w="27998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rgbClr val="9E50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8"/>
            <p:cNvSpPr/>
            <p:nvPr/>
          </p:nvSpPr>
          <p:spPr>
            <a:xfrm>
              <a:off x="4187255" y="3022565"/>
              <a:ext cx="776543" cy="777014"/>
            </a:xfrm>
            <a:custGeom>
              <a:rect b="b" l="l" r="r" t="t"/>
              <a:pathLst>
                <a:path extrusionOk="0" h="27998" w="27981">
                  <a:moveTo>
                    <a:pt x="14024" y="0"/>
                  </a:moveTo>
                  <a:cubicBezTo>
                    <a:pt x="6284" y="0"/>
                    <a:pt x="1" y="6283"/>
                    <a:pt x="1" y="13957"/>
                  </a:cubicBezTo>
                  <a:cubicBezTo>
                    <a:pt x="1" y="21714"/>
                    <a:pt x="6284" y="27997"/>
                    <a:pt x="14024" y="27997"/>
                  </a:cubicBezTo>
                  <a:cubicBezTo>
                    <a:pt x="21698" y="27997"/>
                    <a:pt x="27981" y="21714"/>
                    <a:pt x="27981" y="13957"/>
                  </a:cubicBezTo>
                  <a:cubicBezTo>
                    <a:pt x="27981" y="6283"/>
                    <a:pt x="21698" y="0"/>
                    <a:pt x="14024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8"/>
            <p:cNvSpPr txBox="1"/>
            <p:nvPr/>
          </p:nvSpPr>
          <p:spPr>
            <a:xfrm>
              <a:off x="4097676" y="2067402"/>
              <a:ext cx="944100" cy="5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</a:t>
              </a:r>
              <a:endParaRPr sz="21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282" name="Google Shape;1282;p38"/>
            <p:cNvGrpSpPr/>
            <p:nvPr/>
          </p:nvGrpSpPr>
          <p:grpSpPr>
            <a:xfrm>
              <a:off x="4432450" y="3237854"/>
              <a:ext cx="286152" cy="346438"/>
              <a:chOff x="1836637" y="2891510"/>
              <a:chExt cx="286152" cy="346438"/>
            </a:xfrm>
          </p:grpSpPr>
          <p:sp>
            <p:nvSpPr>
              <p:cNvPr id="1283" name="Google Shape;1283;p38"/>
              <p:cNvSpPr/>
              <p:nvPr/>
            </p:nvSpPr>
            <p:spPr>
              <a:xfrm>
                <a:off x="1836637" y="3059413"/>
                <a:ext cx="286152" cy="178534"/>
              </a:xfrm>
              <a:custGeom>
                <a:rect b="b" l="l" r="r" t="t"/>
                <a:pathLst>
                  <a:path extrusionOk="0" h="5609" w="8990">
                    <a:moveTo>
                      <a:pt x="3072" y="322"/>
                    </a:moveTo>
                    <a:cubicBezTo>
                      <a:pt x="3156" y="322"/>
                      <a:pt x="3251" y="357"/>
                      <a:pt x="3322" y="429"/>
                    </a:cubicBezTo>
                    <a:cubicBezTo>
                      <a:pt x="3382" y="488"/>
                      <a:pt x="3430" y="572"/>
                      <a:pt x="3430" y="679"/>
                    </a:cubicBezTo>
                    <a:lnTo>
                      <a:pt x="3430" y="1108"/>
                    </a:lnTo>
                    <a:cubicBezTo>
                      <a:pt x="3406" y="1286"/>
                      <a:pt x="3311" y="1453"/>
                      <a:pt x="3144" y="1560"/>
                    </a:cubicBezTo>
                    <a:cubicBezTo>
                      <a:pt x="3096" y="1584"/>
                      <a:pt x="3072" y="1631"/>
                      <a:pt x="3072" y="1691"/>
                    </a:cubicBezTo>
                    <a:lnTo>
                      <a:pt x="3072" y="1870"/>
                    </a:lnTo>
                    <a:lnTo>
                      <a:pt x="2715" y="1870"/>
                    </a:lnTo>
                    <a:lnTo>
                      <a:pt x="2715" y="1691"/>
                    </a:lnTo>
                    <a:cubicBezTo>
                      <a:pt x="2715" y="1631"/>
                      <a:pt x="2679" y="1584"/>
                      <a:pt x="2632" y="1560"/>
                    </a:cubicBezTo>
                    <a:cubicBezTo>
                      <a:pt x="2477" y="1465"/>
                      <a:pt x="2370" y="1286"/>
                      <a:pt x="2370" y="1108"/>
                    </a:cubicBezTo>
                    <a:lnTo>
                      <a:pt x="2370" y="679"/>
                    </a:lnTo>
                    <a:cubicBezTo>
                      <a:pt x="2370" y="488"/>
                      <a:pt x="2537" y="322"/>
                      <a:pt x="2727" y="322"/>
                    </a:cubicBezTo>
                    <a:close/>
                    <a:moveTo>
                      <a:pt x="6132" y="322"/>
                    </a:moveTo>
                    <a:cubicBezTo>
                      <a:pt x="6228" y="322"/>
                      <a:pt x="6311" y="357"/>
                      <a:pt x="6382" y="429"/>
                    </a:cubicBezTo>
                    <a:cubicBezTo>
                      <a:pt x="6442" y="488"/>
                      <a:pt x="6489" y="572"/>
                      <a:pt x="6489" y="679"/>
                    </a:cubicBezTo>
                    <a:lnTo>
                      <a:pt x="6489" y="1108"/>
                    </a:lnTo>
                    <a:cubicBezTo>
                      <a:pt x="6478" y="1286"/>
                      <a:pt x="6370" y="1453"/>
                      <a:pt x="6204" y="1560"/>
                    </a:cubicBezTo>
                    <a:cubicBezTo>
                      <a:pt x="6168" y="1584"/>
                      <a:pt x="6132" y="1631"/>
                      <a:pt x="6132" y="1691"/>
                    </a:cubicBezTo>
                    <a:lnTo>
                      <a:pt x="6132" y="1870"/>
                    </a:lnTo>
                    <a:lnTo>
                      <a:pt x="5775" y="1870"/>
                    </a:lnTo>
                    <a:lnTo>
                      <a:pt x="5775" y="1691"/>
                    </a:lnTo>
                    <a:cubicBezTo>
                      <a:pt x="5775" y="1631"/>
                      <a:pt x="5751" y="1584"/>
                      <a:pt x="5704" y="1560"/>
                    </a:cubicBezTo>
                    <a:cubicBezTo>
                      <a:pt x="5537" y="1465"/>
                      <a:pt x="5430" y="1286"/>
                      <a:pt x="5430" y="1108"/>
                    </a:cubicBezTo>
                    <a:lnTo>
                      <a:pt x="5430" y="679"/>
                    </a:lnTo>
                    <a:cubicBezTo>
                      <a:pt x="5430" y="488"/>
                      <a:pt x="5597" y="322"/>
                      <a:pt x="5787" y="322"/>
                    </a:cubicBezTo>
                    <a:close/>
                    <a:moveTo>
                      <a:pt x="1536" y="2024"/>
                    </a:moveTo>
                    <a:cubicBezTo>
                      <a:pt x="1620" y="2024"/>
                      <a:pt x="1715" y="2048"/>
                      <a:pt x="1787" y="2120"/>
                    </a:cubicBezTo>
                    <a:cubicBezTo>
                      <a:pt x="1846" y="2179"/>
                      <a:pt x="1894" y="2274"/>
                      <a:pt x="1894" y="2382"/>
                    </a:cubicBezTo>
                    <a:lnTo>
                      <a:pt x="1894" y="2810"/>
                    </a:lnTo>
                    <a:lnTo>
                      <a:pt x="1882" y="2810"/>
                    </a:lnTo>
                    <a:cubicBezTo>
                      <a:pt x="1882" y="2989"/>
                      <a:pt x="1775" y="3167"/>
                      <a:pt x="1608" y="3251"/>
                    </a:cubicBezTo>
                    <a:cubicBezTo>
                      <a:pt x="1560" y="3286"/>
                      <a:pt x="1536" y="3334"/>
                      <a:pt x="1536" y="3382"/>
                    </a:cubicBezTo>
                    <a:lnTo>
                      <a:pt x="1536" y="3572"/>
                    </a:lnTo>
                    <a:lnTo>
                      <a:pt x="1179" y="3572"/>
                    </a:lnTo>
                    <a:lnTo>
                      <a:pt x="1179" y="3382"/>
                    </a:lnTo>
                    <a:cubicBezTo>
                      <a:pt x="1179" y="3334"/>
                      <a:pt x="1144" y="3286"/>
                      <a:pt x="1108" y="3251"/>
                    </a:cubicBezTo>
                    <a:cubicBezTo>
                      <a:pt x="941" y="3167"/>
                      <a:pt x="834" y="2989"/>
                      <a:pt x="834" y="2810"/>
                    </a:cubicBezTo>
                    <a:lnTo>
                      <a:pt x="834" y="2382"/>
                    </a:lnTo>
                    <a:cubicBezTo>
                      <a:pt x="834" y="2179"/>
                      <a:pt x="1001" y="2024"/>
                      <a:pt x="1191" y="2024"/>
                    </a:cubicBezTo>
                    <a:close/>
                    <a:moveTo>
                      <a:pt x="4596" y="2024"/>
                    </a:moveTo>
                    <a:cubicBezTo>
                      <a:pt x="4692" y="2024"/>
                      <a:pt x="4775" y="2048"/>
                      <a:pt x="4858" y="2120"/>
                    </a:cubicBezTo>
                    <a:cubicBezTo>
                      <a:pt x="4918" y="2179"/>
                      <a:pt x="4954" y="2274"/>
                      <a:pt x="4954" y="2382"/>
                    </a:cubicBezTo>
                    <a:lnTo>
                      <a:pt x="4954" y="2810"/>
                    </a:lnTo>
                    <a:cubicBezTo>
                      <a:pt x="4942" y="3001"/>
                      <a:pt x="4835" y="3167"/>
                      <a:pt x="4680" y="3251"/>
                    </a:cubicBezTo>
                    <a:cubicBezTo>
                      <a:pt x="4632" y="3286"/>
                      <a:pt x="4596" y="3334"/>
                      <a:pt x="4596" y="3382"/>
                    </a:cubicBezTo>
                    <a:lnTo>
                      <a:pt x="4596" y="3572"/>
                    </a:lnTo>
                    <a:lnTo>
                      <a:pt x="4239" y="3572"/>
                    </a:lnTo>
                    <a:lnTo>
                      <a:pt x="4239" y="3382"/>
                    </a:lnTo>
                    <a:cubicBezTo>
                      <a:pt x="4239" y="3334"/>
                      <a:pt x="4215" y="3286"/>
                      <a:pt x="4168" y="3251"/>
                    </a:cubicBezTo>
                    <a:cubicBezTo>
                      <a:pt x="4001" y="3167"/>
                      <a:pt x="3906" y="2989"/>
                      <a:pt x="3906" y="2810"/>
                    </a:cubicBezTo>
                    <a:lnTo>
                      <a:pt x="3906" y="2382"/>
                    </a:lnTo>
                    <a:cubicBezTo>
                      <a:pt x="3906" y="2179"/>
                      <a:pt x="4061" y="2024"/>
                      <a:pt x="4263" y="2024"/>
                    </a:cubicBezTo>
                    <a:close/>
                    <a:moveTo>
                      <a:pt x="7668" y="2024"/>
                    </a:moveTo>
                    <a:cubicBezTo>
                      <a:pt x="7752" y="2024"/>
                      <a:pt x="7847" y="2048"/>
                      <a:pt x="7918" y="2120"/>
                    </a:cubicBezTo>
                    <a:cubicBezTo>
                      <a:pt x="7978" y="2179"/>
                      <a:pt x="8025" y="2274"/>
                      <a:pt x="8025" y="2382"/>
                    </a:cubicBezTo>
                    <a:lnTo>
                      <a:pt x="8025" y="2810"/>
                    </a:lnTo>
                    <a:cubicBezTo>
                      <a:pt x="8013" y="3001"/>
                      <a:pt x="7906" y="3167"/>
                      <a:pt x="7740" y="3251"/>
                    </a:cubicBezTo>
                    <a:cubicBezTo>
                      <a:pt x="7692" y="3286"/>
                      <a:pt x="7668" y="3334"/>
                      <a:pt x="7668" y="3382"/>
                    </a:cubicBezTo>
                    <a:lnTo>
                      <a:pt x="7668" y="3572"/>
                    </a:lnTo>
                    <a:lnTo>
                      <a:pt x="7311" y="3572"/>
                    </a:lnTo>
                    <a:lnTo>
                      <a:pt x="7311" y="3382"/>
                    </a:lnTo>
                    <a:cubicBezTo>
                      <a:pt x="7311" y="3334"/>
                      <a:pt x="7275" y="3286"/>
                      <a:pt x="7240" y="3251"/>
                    </a:cubicBezTo>
                    <a:cubicBezTo>
                      <a:pt x="7073" y="3167"/>
                      <a:pt x="6966" y="2989"/>
                      <a:pt x="6966" y="2810"/>
                    </a:cubicBezTo>
                    <a:lnTo>
                      <a:pt x="6966" y="2382"/>
                    </a:lnTo>
                    <a:cubicBezTo>
                      <a:pt x="6966" y="2179"/>
                      <a:pt x="7132" y="2024"/>
                      <a:pt x="7323" y="2024"/>
                    </a:cubicBezTo>
                    <a:close/>
                    <a:moveTo>
                      <a:pt x="2715" y="0"/>
                    </a:moveTo>
                    <a:cubicBezTo>
                      <a:pt x="2334" y="0"/>
                      <a:pt x="2037" y="298"/>
                      <a:pt x="2037" y="667"/>
                    </a:cubicBezTo>
                    <a:lnTo>
                      <a:pt x="2037" y="1096"/>
                    </a:lnTo>
                    <a:cubicBezTo>
                      <a:pt x="2037" y="1370"/>
                      <a:pt x="2179" y="1620"/>
                      <a:pt x="2382" y="1762"/>
                    </a:cubicBezTo>
                    <a:lnTo>
                      <a:pt x="2382" y="1917"/>
                    </a:lnTo>
                    <a:lnTo>
                      <a:pt x="2096" y="2036"/>
                    </a:lnTo>
                    <a:cubicBezTo>
                      <a:pt x="2072" y="1989"/>
                      <a:pt x="2037" y="1941"/>
                      <a:pt x="2001" y="1905"/>
                    </a:cubicBezTo>
                    <a:cubicBezTo>
                      <a:pt x="1858" y="1786"/>
                      <a:pt x="1703" y="1703"/>
                      <a:pt x="1525" y="1703"/>
                    </a:cubicBezTo>
                    <a:lnTo>
                      <a:pt x="1179" y="1703"/>
                    </a:lnTo>
                    <a:cubicBezTo>
                      <a:pt x="810" y="1703"/>
                      <a:pt x="513" y="2001"/>
                      <a:pt x="513" y="2382"/>
                    </a:cubicBezTo>
                    <a:lnTo>
                      <a:pt x="513" y="2810"/>
                    </a:lnTo>
                    <a:cubicBezTo>
                      <a:pt x="513" y="3072"/>
                      <a:pt x="644" y="3334"/>
                      <a:pt x="846" y="3477"/>
                    </a:cubicBezTo>
                    <a:lnTo>
                      <a:pt x="846" y="3632"/>
                    </a:lnTo>
                    <a:lnTo>
                      <a:pt x="417" y="3810"/>
                    </a:lnTo>
                    <a:cubicBezTo>
                      <a:pt x="167" y="3906"/>
                      <a:pt x="1" y="4144"/>
                      <a:pt x="1" y="4429"/>
                    </a:cubicBezTo>
                    <a:lnTo>
                      <a:pt x="1" y="5441"/>
                    </a:lnTo>
                    <a:cubicBezTo>
                      <a:pt x="1" y="5537"/>
                      <a:pt x="72" y="5608"/>
                      <a:pt x="167" y="5608"/>
                    </a:cubicBezTo>
                    <a:cubicBezTo>
                      <a:pt x="251" y="5608"/>
                      <a:pt x="334" y="5537"/>
                      <a:pt x="334" y="5441"/>
                    </a:cubicBezTo>
                    <a:lnTo>
                      <a:pt x="334" y="4429"/>
                    </a:lnTo>
                    <a:cubicBezTo>
                      <a:pt x="334" y="4287"/>
                      <a:pt x="417" y="4167"/>
                      <a:pt x="548" y="4108"/>
                    </a:cubicBezTo>
                    <a:lnTo>
                      <a:pt x="1060" y="3906"/>
                    </a:lnTo>
                    <a:lnTo>
                      <a:pt x="1679" y="3906"/>
                    </a:lnTo>
                    <a:lnTo>
                      <a:pt x="2191" y="4108"/>
                    </a:lnTo>
                    <a:cubicBezTo>
                      <a:pt x="2322" y="4167"/>
                      <a:pt x="2418" y="4287"/>
                      <a:pt x="2418" y="4429"/>
                    </a:cubicBezTo>
                    <a:lnTo>
                      <a:pt x="2418" y="5441"/>
                    </a:lnTo>
                    <a:cubicBezTo>
                      <a:pt x="2418" y="5537"/>
                      <a:pt x="2489" y="5608"/>
                      <a:pt x="2572" y="5608"/>
                    </a:cubicBezTo>
                    <a:cubicBezTo>
                      <a:pt x="2668" y="5608"/>
                      <a:pt x="2739" y="5537"/>
                      <a:pt x="2739" y="5441"/>
                    </a:cubicBezTo>
                    <a:lnTo>
                      <a:pt x="2739" y="4429"/>
                    </a:lnTo>
                    <a:cubicBezTo>
                      <a:pt x="2739" y="4144"/>
                      <a:pt x="2572" y="3906"/>
                      <a:pt x="2322" y="3810"/>
                    </a:cubicBezTo>
                    <a:lnTo>
                      <a:pt x="1894" y="3632"/>
                    </a:lnTo>
                    <a:lnTo>
                      <a:pt x="1894" y="3477"/>
                    </a:lnTo>
                    <a:cubicBezTo>
                      <a:pt x="2096" y="3310"/>
                      <a:pt x="2239" y="3072"/>
                      <a:pt x="2239" y="2810"/>
                    </a:cubicBezTo>
                    <a:lnTo>
                      <a:pt x="2239" y="2382"/>
                    </a:lnTo>
                    <a:lnTo>
                      <a:pt x="2239" y="2346"/>
                    </a:lnTo>
                    <a:lnTo>
                      <a:pt x="2620" y="2191"/>
                    </a:lnTo>
                    <a:lnTo>
                      <a:pt x="3251" y="2191"/>
                    </a:lnTo>
                    <a:lnTo>
                      <a:pt x="3632" y="2346"/>
                    </a:lnTo>
                    <a:lnTo>
                      <a:pt x="3632" y="2382"/>
                    </a:lnTo>
                    <a:lnTo>
                      <a:pt x="3632" y="2810"/>
                    </a:lnTo>
                    <a:cubicBezTo>
                      <a:pt x="3632" y="3072"/>
                      <a:pt x="3763" y="3334"/>
                      <a:pt x="3977" y="3477"/>
                    </a:cubicBezTo>
                    <a:lnTo>
                      <a:pt x="3977" y="3632"/>
                    </a:lnTo>
                    <a:lnTo>
                      <a:pt x="3549" y="3810"/>
                    </a:lnTo>
                    <a:cubicBezTo>
                      <a:pt x="3287" y="3906"/>
                      <a:pt x="3132" y="4144"/>
                      <a:pt x="3132" y="4429"/>
                    </a:cubicBezTo>
                    <a:lnTo>
                      <a:pt x="3132" y="5441"/>
                    </a:lnTo>
                    <a:cubicBezTo>
                      <a:pt x="3132" y="5537"/>
                      <a:pt x="3203" y="5608"/>
                      <a:pt x="3287" y="5608"/>
                    </a:cubicBezTo>
                    <a:cubicBezTo>
                      <a:pt x="3382" y="5608"/>
                      <a:pt x="3453" y="5537"/>
                      <a:pt x="3453" y="5441"/>
                    </a:cubicBezTo>
                    <a:lnTo>
                      <a:pt x="3453" y="4429"/>
                    </a:lnTo>
                    <a:cubicBezTo>
                      <a:pt x="3453" y="4287"/>
                      <a:pt x="3549" y="4167"/>
                      <a:pt x="3680" y="4108"/>
                    </a:cubicBezTo>
                    <a:lnTo>
                      <a:pt x="4180" y="3906"/>
                    </a:lnTo>
                    <a:lnTo>
                      <a:pt x="4811" y="3906"/>
                    </a:lnTo>
                    <a:lnTo>
                      <a:pt x="5311" y="4108"/>
                    </a:lnTo>
                    <a:cubicBezTo>
                      <a:pt x="5454" y="4167"/>
                      <a:pt x="5537" y="4287"/>
                      <a:pt x="5537" y="4429"/>
                    </a:cubicBezTo>
                    <a:lnTo>
                      <a:pt x="5537" y="5441"/>
                    </a:lnTo>
                    <a:cubicBezTo>
                      <a:pt x="5537" y="5537"/>
                      <a:pt x="5608" y="5608"/>
                      <a:pt x="5704" y="5608"/>
                    </a:cubicBezTo>
                    <a:cubicBezTo>
                      <a:pt x="5787" y="5608"/>
                      <a:pt x="5870" y="5537"/>
                      <a:pt x="5870" y="5441"/>
                    </a:cubicBezTo>
                    <a:lnTo>
                      <a:pt x="5870" y="4429"/>
                    </a:lnTo>
                    <a:cubicBezTo>
                      <a:pt x="5870" y="4144"/>
                      <a:pt x="5704" y="3906"/>
                      <a:pt x="5454" y="3810"/>
                    </a:cubicBezTo>
                    <a:lnTo>
                      <a:pt x="5013" y="3632"/>
                    </a:lnTo>
                    <a:lnTo>
                      <a:pt x="5013" y="3477"/>
                    </a:lnTo>
                    <a:cubicBezTo>
                      <a:pt x="5227" y="3310"/>
                      <a:pt x="5358" y="3072"/>
                      <a:pt x="5358" y="2810"/>
                    </a:cubicBezTo>
                    <a:lnTo>
                      <a:pt x="5358" y="2382"/>
                    </a:lnTo>
                    <a:lnTo>
                      <a:pt x="5358" y="2346"/>
                    </a:lnTo>
                    <a:lnTo>
                      <a:pt x="5751" y="2191"/>
                    </a:lnTo>
                    <a:lnTo>
                      <a:pt x="6370" y="2191"/>
                    </a:lnTo>
                    <a:lnTo>
                      <a:pt x="6763" y="2346"/>
                    </a:lnTo>
                    <a:lnTo>
                      <a:pt x="6763" y="2382"/>
                    </a:lnTo>
                    <a:lnTo>
                      <a:pt x="6763" y="2810"/>
                    </a:lnTo>
                    <a:cubicBezTo>
                      <a:pt x="6763" y="3072"/>
                      <a:pt x="6894" y="3334"/>
                      <a:pt x="7097" y="3477"/>
                    </a:cubicBezTo>
                    <a:lnTo>
                      <a:pt x="7097" y="3632"/>
                    </a:lnTo>
                    <a:lnTo>
                      <a:pt x="6668" y="3810"/>
                    </a:lnTo>
                    <a:cubicBezTo>
                      <a:pt x="6418" y="3906"/>
                      <a:pt x="6251" y="4144"/>
                      <a:pt x="6251" y="4429"/>
                    </a:cubicBezTo>
                    <a:lnTo>
                      <a:pt x="6251" y="5441"/>
                    </a:lnTo>
                    <a:cubicBezTo>
                      <a:pt x="6251" y="5537"/>
                      <a:pt x="6323" y="5608"/>
                      <a:pt x="6418" y="5608"/>
                    </a:cubicBezTo>
                    <a:cubicBezTo>
                      <a:pt x="6501" y="5608"/>
                      <a:pt x="6585" y="5537"/>
                      <a:pt x="6585" y="5441"/>
                    </a:cubicBezTo>
                    <a:lnTo>
                      <a:pt x="6585" y="4429"/>
                    </a:lnTo>
                    <a:cubicBezTo>
                      <a:pt x="6585" y="4287"/>
                      <a:pt x="6668" y="4167"/>
                      <a:pt x="6799" y="4108"/>
                    </a:cubicBezTo>
                    <a:lnTo>
                      <a:pt x="7311" y="3906"/>
                    </a:lnTo>
                    <a:lnTo>
                      <a:pt x="7930" y="3906"/>
                    </a:lnTo>
                    <a:lnTo>
                      <a:pt x="8442" y="4108"/>
                    </a:lnTo>
                    <a:cubicBezTo>
                      <a:pt x="8573" y="4167"/>
                      <a:pt x="8668" y="4287"/>
                      <a:pt x="8668" y="4429"/>
                    </a:cubicBezTo>
                    <a:lnTo>
                      <a:pt x="8668" y="5441"/>
                    </a:lnTo>
                    <a:cubicBezTo>
                      <a:pt x="8668" y="5537"/>
                      <a:pt x="8740" y="5608"/>
                      <a:pt x="8823" y="5608"/>
                    </a:cubicBezTo>
                    <a:cubicBezTo>
                      <a:pt x="8918" y="5608"/>
                      <a:pt x="8990" y="5537"/>
                      <a:pt x="8990" y="5441"/>
                    </a:cubicBezTo>
                    <a:lnTo>
                      <a:pt x="8990" y="4429"/>
                    </a:lnTo>
                    <a:cubicBezTo>
                      <a:pt x="8823" y="4144"/>
                      <a:pt x="8668" y="3906"/>
                      <a:pt x="8406" y="3810"/>
                    </a:cubicBezTo>
                    <a:lnTo>
                      <a:pt x="7978" y="3632"/>
                    </a:lnTo>
                    <a:lnTo>
                      <a:pt x="7978" y="3477"/>
                    </a:lnTo>
                    <a:cubicBezTo>
                      <a:pt x="8192" y="3310"/>
                      <a:pt x="8323" y="3072"/>
                      <a:pt x="8323" y="2810"/>
                    </a:cubicBezTo>
                    <a:lnTo>
                      <a:pt x="8323" y="2382"/>
                    </a:lnTo>
                    <a:cubicBezTo>
                      <a:pt x="8323" y="2191"/>
                      <a:pt x="8252" y="2036"/>
                      <a:pt x="8133" y="1893"/>
                    </a:cubicBezTo>
                    <a:cubicBezTo>
                      <a:pt x="7990" y="1786"/>
                      <a:pt x="7835" y="1703"/>
                      <a:pt x="7656" y="1703"/>
                    </a:cubicBezTo>
                    <a:lnTo>
                      <a:pt x="7311" y="1703"/>
                    </a:lnTo>
                    <a:cubicBezTo>
                      <a:pt x="7073" y="1703"/>
                      <a:pt x="6847" y="1846"/>
                      <a:pt x="6728" y="2036"/>
                    </a:cubicBezTo>
                    <a:lnTo>
                      <a:pt x="6442" y="1917"/>
                    </a:lnTo>
                    <a:lnTo>
                      <a:pt x="6442" y="1762"/>
                    </a:lnTo>
                    <a:cubicBezTo>
                      <a:pt x="6656" y="1608"/>
                      <a:pt x="6787" y="1370"/>
                      <a:pt x="6787" y="1096"/>
                    </a:cubicBezTo>
                    <a:lnTo>
                      <a:pt x="6787" y="667"/>
                    </a:lnTo>
                    <a:cubicBezTo>
                      <a:pt x="6787" y="488"/>
                      <a:pt x="6716" y="322"/>
                      <a:pt x="6597" y="191"/>
                    </a:cubicBezTo>
                    <a:cubicBezTo>
                      <a:pt x="6466" y="72"/>
                      <a:pt x="6299" y="0"/>
                      <a:pt x="6120" y="0"/>
                    </a:cubicBezTo>
                    <a:lnTo>
                      <a:pt x="5775" y="0"/>
                    </a:lnTo>
                    <a:cubicBezTo>
                      <a:pt x="5406" y="0"/>
                      <a:pt x="5108" y="298"/>
                      <a:pt x="5108" y="667"/>
                    </a:cubicBezTo>
                    <a:lnTo>
                      <a:pt x="5108" y="1096"/>
                    </a:lnTo>
                    <a:cubicBezTo>
                      <a:pt x="5108" y="1370"/>
                      <a:pt x="5239" y="1620"/>
                      <a:pt x="5454" y="1762"/>
                    </a:cubicBezTo>
                    <a:lnTo>
                      <a:pt x="5454" y="1917"/>
                    </a:lnTo>
                    <a:lnTo>
                      <a:pt x="5168" y="2036"/>
                    </a:lnTo>
                    <a:cubicBezTo>
                      <a:pt x="5132" y="1989"/>
                      <a:pt x="5108" y="1941"/>
                      <a:pt x="5061" y="1905"/>
                    </a:cubicBezTo>
                    <a:cubicBezTo>
                      <a:pt x="4930" y="1786"/>
                      <a:pt x="4763" y="1703"/>
                      <a:pt x="4584" y="1703"/>
                    </a:cubicBezTo>
                    <a:lnTo>
                      <a:pt x="4239" y="1703"/>
                    </a:lnTo>
                    <a:cubicBezTo>
                      <a:pt x="4001" y="1703"/>
                      <a:pt x="3787" y="1846"/>
                      <a:pt x="3668" y="2036"/>
                    </a:cubicBezTo>
                    <a:lnTo>
                      <a:pt x="3382" y="1917"/>
                    </a:lnTo>
                    <a:lnTo>
                      <a:pt x="3382" y="1762"/>
                    </a:lnTo>
                    <a:cubicBezTo>
                      <a:pt x="3584" y="1608"/>
                      <a:pt x="3727" y="1370"/>
                      <a:pt x="3727" y="1096"/>
                    </a:cubicBezTo>
                    <a:lnTo>
                      <a:pt x="3727" y="667"/>
                    </a:lnTo>
                    <a:cubicBezTo>
                      <a:pt x="3727" y="488"/>
                      <a:pt x="3644" y="322"/>
                      <a:pt x="3525" y="191"/>
                    </a:cubicBezTo>
                    <a:cubicBezTo>
                      <a:pt x="3394" y="72"/>
                      <a:pt x="3227" y="0"/>
                      <a:pt x="30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38"/>
              <p:cNvSpPr/>
              <p:nvPr/>
            </p:nvSpPr>
            <p:spPr>
              <a:xfrm>
                <a:off x="1917740" y="2891510"/>
                <a:ext cx="119394" cy="161474"/>
              </a:xfrm>
              <a:custGeom>
                <a:rect b="b" l="l" r="r" t="t"/>
                <a:pathLst>
                  <a:path extrusionOk="0" h="5073" w="3751">
                    <a:moveTo>
                      <a:pt x="2036" y="310"/>
                    </a:moveTo>
                    <a:cubicBezTo>
                      <a:pt x="2227" y="310"/>
                      <a:pt x="2394" y="477"/>
                      <a:pt x="2394" y="668"/>
                    </a:cubicBezTo>
                    <a:lnTo>
                      <a:pt x="2394" y="1013"/>
                    </a:lnTo>
                    <a:cubicBezTo>
                      <a:pt x="2394" y="1299"/>
                      <a:pt x="2156" y="1537"/>
                      <a:pt x="1870" y="1537"/>
                    </a:cubicBezTo>
                    <a:cubicBezTo>
                      <a:pt x="1596" y="1537"/>
                      <a:pt x="1334" y="1299"/>
                      <a:pt x="1334" y="1013"/>
                    </a:cubicBezTo>
                    <a:lnTo>
                      <a:pt x="1334" y="668"/>
                    </a:lnTo>
                    <a:cubicBezTo>
                      <a:pt x="1334" y="477"/>
                      <a:pt x="1501" y="310"/>
                      <a:pt x="1691" y="310"/>
                    </a:cubicBezTo>
                    <a:close/>
                    <a:moveTo>
                      <a:pt x="2036" y="1834"/>
                    </a:moveTo>
                    <a:lnTo>
                      <a:pt x="2036" y="1918"/>
                    </a:lnTo>
                    <a:cubicBezTo>
                      <a:pt x="2048" y="1977"/>
                      <a:pt x="2072" y="2037"/>
                      <a:pt x="2096" y="2084"/>
                    </a:cubicBezTo>
                    <a:lnTo>
                      <a:pt x="1870" y="2311"/>
                    </a:lnTo>
                    <a:lnTo>
                      <a:pt x="1858" y="2311"/>
                    </a:lnTo>
                    <a:lnTo>
                      <a:pt x="1632" y="2084"/>
                    </a:lnTo>
                    <a:cubicBezTo>
                      <a:pt x="1667" y="2037"/>
                      <a:pt x="1679" y="1977"/>
                      <a:pt x="1679" y="1918"/>
                    </a:cubicBezTo>
                    <a:lnTo>
                      <a:pt x="1679" y="1834"/>
                    </a:lnTo>
                    <a:cubicBezTo>
                      <a:pt x="1739" y="1846"/>
                      <a:pt x="1798" y="1846"/>
                      <a:pt x="1858" y="1846"/>
                    </a:cubicBezTo>
                    <a:cubicBezTo>
                      <a:pt x="1917" y="1846"/>
                      <a:pt x="1977" y="1846"/>
                      <a:pt x="2036" y="1834"/>
                    </a:cubicBezTo>
                    <a:close/>
                    <a:moveTo>
                      <a:pt x="2382" y="2275"/>
                    </a:moveTo>
                    <a:lnTo>
                      <a:pt x="2668" y="2406"/>
                    </a:lnTo>
                    <a:cubicBezTo>
                      <a:pt x="2715" y="2442"/>
                      <a:pt x="2763" y="2501"/>
                      <a:pt x="2763" y="2573"/>
                    </a:cubicBezTo>
                    <a:lnTo>
                      <a:pt x="2763" y="2894"/>
                    </a:lnTo>
                    <a:lnTo>
                      <a:pt x="1036" y="2894"/>
                    </a:lnTo>
                    <a:lnTo>
                      <a:pt x="1036" y="2573"/>
                    </a:lnTo>
                    <a:lnTo>
                      <a:pt x="1013" y="2573"/>
                    </a:lnTo>
                    <a:cubicBezTo>
                      <a:pt x="1013" y="2501"/>
                      <a:pt x="1060" y="2442"/>
                      <a:pt x="1120" y="2406"/>
                    </a:cubicBezTo>
                    <a:lnTo>
                      <a:pt x="1394" y="2275"/>
                    </a:lnTo>
                    <a:lnTo>
                      <a:pt x="1655" y="2537"/>
                    </a:lnTo>
                    <a:cubicBezTo>
                      <a:pt x="1703" y="2596"/>
                      <a:pt x="1798" y="2620"/>
                      <a:pt x="1894" y="2620"/>
                    </a:cubicBezTo>
                    <a:cubicBezTo>
                      <a:pt x="1977" y="2620"/>
                      <a:pt x="2048" y="2596"/>
                      <a:pt x="2132" y="2537"/>
                    </a:cubicBezTo>
                    <a:lnTo>
                      <a:pt x="2382" y="2275"/>
                    </a:lnTo>
                    <a:close/>
                    <a:moveTo>
                      <a:pt x="3299" y="3216"/>
                    </a:moveTo>
                    <a:lnTo>
                      <a:pt x="3120" y="3573"/>
                    </a:lnTo>
                    <a:lnTo>
                      <a:pt x="596" y="3573"/>
                    </a:lnTo>
                    <a:lnTo>
                      <a:pt x="417" y="3216"/>
                    </a:lnTo>
                    <a:close/>
                    <a:moveTo>
                      <a:pt x="1691" y="1"/>
                    </a:moveTo>
                    <a:cubicBezTo>
                      <a:pt x="1322" y="1"/>
                      <a:pt x="1024" y="298"/>
                      <a:pt x="1024" y="668"/>
                    </a:cubicBezTo>
                    <a:lnTo>
                      <a:pt x="1024" y="1013"/>
                    </a:lnTo>
                    <a:cubicBezTo>
                      <a:pt x="1024" y="1299"/>
                      <a:pt x="1155" y="1537"/>
                      <a:pt x="1370" y="1680"/>
                    </a:cubicBezTo>
                    <a:lnTo>
                      <a:pt x="1370" y="1918"/>
                    </a:lnTo>
                    <a:lnTo>
                      <a:pt x="1370" y="1942"/>
                    </a:lnTo>
                    <a:lnTo>
                      <a:pt x="965" y="2132"/>
                    </a:lnTo>
                    <a:cubicBezTo>
                      <a:pt x="798" y="2215"/>
                      <a:pt x="679" y="2382"/>
                      <a:pt x="679" y="2573"/>
                    </a:cubicBezTo>
                    <a:lnTo>
                      <a:pt x="679" y="2894"/>
                    </a:lnTo>
                    <a:lnTo>
                      <a:pt x="167" y="2894"/>
                    </a:lnTo>
                    <a:cubicBezTo>
                      <a:pt x="108" y="2894"/>
                      <a:pt x="60" y="2918"/>
                      <a:pt x="24" y="2965"/>
                    </a:cubicBezTo>
                    <a:cubicBezTo>
                      <a:pt x="1" y="3001"/>
                      <a:pt x="1" y="3073"/>
                      <a:pt x="24" y="3108"/>
                    </a:cubicBezTo>
                    <a:lnTo>
                      <a:pt x="370" y="3799"/>
                    </a:lnTo>
                    <a:cubicBezTo>
                      <a:pt x="405" y="3858"/>
                      <a:pt x="465" y="3882"/>
                      <a:pt x="524" y="3882"/>
                    </a:cubicBezTo>
                    <a:lnTo>
                      <a:pt x="703" y="3882"/>
                    </a:lnTo>
                    <a:lnTo>
                      <a:pt x="703" y="4918"/>
                    </a:lnTo>
                    <a:cubicBezTo>
                      <a:pt x="703" y="5001"/>
                      <a:pt x="774" y="5073"/>
                      <a:pt x="858" y="5073"/>
                    </a:cubicBezTo>
                    <a:cubicBezTo>
                      <a:pt x="953" y="5073"/>
                      <a:pt x="1024" y="5001"/>
                      <a:pt x="1024" y="4918"/>
                    </a:cubicBezTo>
                    <a:lnTo>
                      <a:pt x="1024" y="3882"/>
                    </a:lnTo>
                    <a:lnTo>
                      <a:pt x="2751" y="3882"/>
                    </a:lnTo>
                    <a:lnTo>
                      <a:pt x="2751" y="4918"/>
                    </a:lnTo>
                    <a:cubicBezTo>
                      <a:pt x="2751" y="5001"/>
                      <a:pt x="2822" y="5073"/>
                      <a:pt x="2918" y="5073"/>
                    </a:cubicBezTo>
                    <a:cubicBezTo>
                      <a:pt x="3001" y="5073"/>
                      <a:pt x="3084" y="5001"/>
                      <a:pt x="3084" y="4918"/>
                    </a:cubicBezTo>
                    <a:lnTo>
                      <a:pt x="3084" y="3882"/>
                    </a:lnTo>
                    <a:lnTo>
                      <a:pt x="3263" y="3882"/>
                    </a:lnTo>
                    <a:cubicBezTo>
                      <a:pt x="3322" y="3882"/>
                      <a:pt x="3382" y="3858"/>
                      <a:pt x="3406" y="3799"/>
                    </a:cubicBezTo>
                    <a:lnTo>
                      <a:pt x="3751" y="3108"/>
                    </a:lnTo>
                    <a:cubicBezTo>
                      <a:pt x="3739" y="3073"/>
                      <a:pt x="3739" y="3001"/>
                      <a:pt x="3703" y="2965"/>
                    </a:cubicBezTo>
                    <a:cubicBezTo>
                      <a:pt x="3680" y="2918"/>
                      <a:pt x="3632" y="2894"/>
                      <a:pt x="3572" y="2894"/>
                    </a:cubicBezTo>
                    <a:lnTo>
                      <a:pt x="3049" y="2894"/>
                    </a:lnTo>
                    <a:lnTo>
                      <a:pt x="3049" y="2573"/>
                    </a:lnTo>
                    <a:cubicBezTo>
                      <a:pt x="3049" y="2382"/>
                      <a:pt x="2941" y="2215"/>
                      <a:pt x="2763" y="2132"/>
                    </a:cubicBezTo>
                    <a:lnTo>
                      <a:pt x="2370" y="1942"/>
                    </a:lnTo>
                    <a:lnTo>
                      <a:pt x="2370" y="1918"/>
                    </a:lnTo>
                    <a:lnTo>
                      <a:pt x="2370" y="1680"/>
                    </a:lnTo>
                    <a:cubicBezTo>
                      <a:pt x="2572" y="1537"/>
                      <a:pt x="2703" y="1275"/>
                      <a:pt x="2703" y="1013"/>
                    </a:cubicBezTo>
                    <a:lnTo>
                      <a:pt x="2703" y="668"/>
                    </a:lnTo>
                    <a:cubicBezTo>
                      <a:pt x="2703" y="298"/>
                      <a:pt x="2406" y="1"/>
                      <a:pt x="20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38"/>
              <p:cNvSpPr/>
              <p:nvPr/>
            </p:nvSpPr>
            <p:spPr>
              <a:xfrm>
                <a:off x="1960933" y="3027201"/>
                <a:ext cx="32244" cy="10249"/>
              </a:xfrm>
              <a:custGeom>
                <a:rect b="b" l="l" r="r" t="t"/>
                <a:pathLst>
                  <a:path extrusionOk="0" h="322" w="1013">
                    <a:moveTo>
                      <a:pt x="156" y="0"/>
                    </a:moveTo>
                    <a:cubicBezTo>
                      <a:pt x="72" y="0"/>
                      <a:pt x="1" y="72"/>
                      <a:pt x="1" y="155"/>
                    </a:cubicBezTo>
                    <a:cubicBezTo>
                      <a:pt x="1" y="250"/>
                      <a:pt x="72" y="322"/>
                      <a:pt x="156" y="322"/>
                    </a:cubicBezTo>
                    <a:lnTo>
                      <a:pt x="846" y="322"/>
                    </a:lnTo>
                    <a:cubicBezTo>
                      <a:pt x="930" y="322"/>
                      <a:pt x="1013" y="250"/>
                      <a:pt x="1013" y="155"/>
                    </a:cubicBezTo>
                    <a:cubicBezTo>
                      <a:pt x="1013" y="72"/>
                      <a:pt x="930" y="0"/>
                      <a:pt x="8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6" name="Google Shape;1286;p38"/>
            <p:cNvGrpSpPr/>
            <p:nvPr/>
          </p:nvGrpSpPr>
          <p:grpSpPr>
            <a:xfrm>
              <a:off x="3800086" y="1313740"/>
              <a:ext cx="347934" cy="310024"/>
              <a:chOff x="1327676" y="2910480"/>
              <a:chExt cx="347934" cy="310024"/>
            </a:xfrm>
          </p:grpSpPr>
          <p:sp>
            <p:nvSpPr>
              <p:cNvPr id="1287" name="Google Shape;1287;p38"/>
              <p:cNvSpPr/>
              <p:nvPr/>
            </p:nvSpPr>
            <p:spPr>
              <a:xfrm>
                <a:off x="1367081" y="3067370"/>
                <a:ext cx="43257" cy="15565"/>
              </a:xfrm>
              <a:custGeom>
                <a:rect b="b" l="l" r="r" t="t"/>
                <a:pathLst>
                  <a:path extrusionOk="0" h="489" w="1359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cubicBezTo>
                      <a:pt x="1" y="250"/>
                      <a:pt x="72" y="322"/>
                      <a:pt x="167" y="322"/>
                    </a:cubicBezTo>
                    <a:cubicBezTo>
                      <a:pt x="346" y="322"/>
                      <a:pt x="870" y="358"/>
                      <a:pt x="1120" y="477"/>
                    </a:cubicBezTo>
                    <a:cubicBezTo>
                      <a:pt x="1144" y="488"/>
                      <a:pt x="1168" y="488"/>
                      <a:pt x="1191" y="488"/>
                    </a:cubicBezTo>
                    <a:cubicBezTo>
                      <a:pt x="1251" y="488"/>
                      <a:pt x="1310" y="465"/>
                      <a:pt x="1346" y="405"/>
                    </a:cubicBezTo>
                    <a:cubicBezTo>
                      <a:pt x="1358" y="322"/>
                      <a:pt x="1334" y="238"/>
                      <a:pt x="1251" y="191"/>
                    </a:cubicBezTo>
                    <a:cubicBezTo>
                      <a:pt x="882" y="12"/>
                      <a:pt x="191" y="0"/>
                      <a:pt x="1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8"/>
              <p:cNvSpPr/>
              <p:nvPr/>
            </p:nvSpPr>
            <p:spPr>
              <a:xfrm>
                <a:off x="1350402" y="3170436"/>
                <a:ext cx="10663" cy="48541"/>
              </a:xfrm>
              <a:custGeom>
                <a:rect b="b" l="l" r="r" t="t"/>
                <a:pathLst>
                  <a:path extrusionOk="0" h="1525" w="335">
                    <a:moveTo>
                      <a:pt x="168" y="1"/>
                    </a:moveTo>
                    <a:cubicBezTo>
                      <a:pt x="84" y="1"/>
                      <a:pt x="1" y="84"/>
                      <a:pt x="1" y="168"/>
                    </a:cubicBezTo>
                    <a:lnTo>
                      <a:pt x="1" y="1358"/>
                    </a:lnTo>
                    <a:cubicBezTo>
                      <a:pt x="1" y="1453"/>
                      <a:pt x="84" y="1525"/>
                      <a:pt x="168" y="1525"/>
                    </a:cubicBezTo>
                    <a:cubicBezTo>
                      <a:pt x="263" y="1525"/>
                      <a:pt x="334" y="1453"/>
                      <a:pt x="334" y="1358"/>
                    </a:cubicBezTo>
                    <a:lnTo>
                      <a:pt x="334" y="168"/>
                    </a:lnTo>
                    <a:cubicBezTo>
                      <a:pt x="334" y="84"/>
                      <a:pt x="263" y="1"/>
                      <a:pt x="1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38"/>
              <p:cNvSpPr/>
              <p:nvPr/>
            </p:nvSpPr>
            <p:spPr>
              <a:xfrm>
                <a:off x="1327676" y="3040187"/>
                <a:ext cx="201643" cy="180317"/>
              </a:xfrm>
              <a:custGeom>
                <a:rect b="b" l="l" r="r" t="t"/>
                <a:pathLst>
                  <a:path extrusionOk="0" h="5665" w="6335">
                    <a:moveTo>
                      <a:pt x="5894" y="628"/>
                    </a:moveTo>
                    <a:lnTo>
                      <a:pt x="5954" y="866"/>
                    </a:lnTo>
                    <a:cubicBezTo>
                      <a:pt x="5977" y="926"/>
                      <a:pt x="5966" y="997"/>
                      <a:pt x="5918" y="1045"/>
                    </a:cubicBezTo>
                    <a:lnTo>
                      <a:pt x="5823" y="1140"/>
                    </a:lnTo>
                    <a:lnTo>
                      <a:pt x="5596" y="914"/>
                    </a:lnTo>
                    <a:lnTo>
                      <a:pt x="5894" y="628"/>
                    </a:lnTo>
                    <a:close/>
                    <a:moveTo>
                      <a:pt x="2941" y="307"/>
                    </a:moveTo>
                    <a:lnTo>
                      <a:pt x="2941" y="961"/>
                    </a:lnTo>
                    <a:cubicBezTo>
                      <a:pt x="2941" y="1057"/>
                      <a:pt x="2906" y="1164"/>
                      <a:pt x="2870" y="1271"/>
                    </a:cubicBezTo>
                    <a:lnTo>
                      <a:pt x="2787" y="1438"/>
                    </a:lnTo>
                    <a:cubicBezTo>
                      <a:pt x="2775" y="1450"/>
                      <a:pt x="2775" y="1473"/>
                      <a:pt x="2775" y="1509"/>
                    </a:cubicBezTo>
                    <a:lnTo>
                      <a:pt x="2775" y="1854"/>
                    </a:lnTo>
                    <a:cubicBezTo>
                      <a:pt x="2775" y="2104"/>
                      <a:pt x="2667" y="2331"/>
                      <a:pt x="2513" y="2485"/>
                    </a:cubicBezTo>
                    <a:cubicBezTo>
                      <a:pt x="2363" y="2635"/>
                      <a:pt x="2165" y="2727"/>
                      <a:pt x="1954" y="2727"/>
                    </a:cubicBezTo>
                    <a:cubicBezTo>
                      <a:pt x="1930" y="2727"/>
                      <a:pt x="1906" y="2726"/>
                      <a:pt x="1882" y="2724"/>
                    </a:cubicBezTo>
                    <a:cubicBezTo>
                      <a:pt x="1417" y="2712"/>
                      <a:pt x="1048" y="2307"/>
                      <a:pt x="1048" y="1819"/>
                    </a:cubicBezTo>
                    <a:lnTo>
                      <a:pt x="1048" y="1521"/>
                    </a:lnTo>
                    <a:cubicBezTo>
                      <a:pt x="1048" y="1497"/>
                      <a:pt x="1048" y="1473"/>
                      <a:pt x="1036" y="1450"/>
                    </a:cubicBezTo>
                    <a:lnTo>
                      <a:pt x="929" y="1259"/>
                    </a:lnTo>
                    <a:cubicBezTo>
                      <a:pt x="905" y="1176"/>
                      <a:pt x="870" y="1104"/>
                      <a:pt x="870" y="1021"/>
                    </a:cubicBezTo>
                    <a:lnTo>
                      <a:pt x="870" y="997"/>
                    </a:lnTo>
                    <a:cubicBezTo>
                      <a:pt x="870" y="616"/>
                      <a:pt x="1179" y="307"/>
                      <a:pt x="1572" y="307"/>
                    </a:cubicBezTo>
                    <a:close/>
                    <a:moveTo>
                      <a:pt x="2275" y="2986"/>
                    </a:moveTo>
                    <a:cubicBezTo>
                      <a:pt x="2286" y="3045"/>
                      <a:pt x="2298" y="3081"/>
                      <a:pt x="2310" y="3117"/>
                    </a:cubicBezTo>
                    <a:lnTo>
                      <a:pt x="2167" y="3259"/>
                    </a:lnTo>
                    <a:cubicBezTo>
                      <a:pt x="2102" y="3325"/>
                      <a:pt x="2013" y="3358"/>
                      <a:pt x="1923" y="3358"/>
                    </a:cubicBezTo>
                    <a:cubicBezTo>
                      <a:pt x="1834" y="3358"/>
                      <a:pt x="1745" y="3325"/>
                      <a:pt x="1679" y="3259"/>
                    </a:cubicBezTo>
                    <a:lnTo>
                      <a:pt x="1536" y="3128"/>
                    </a:lnTo>
                    <a:cubicBezTo>
                      <a:pt x="1560" y="3081"/>
                      <a:pt x="1572" y="3045"/>
                      <a:pt x="1572" y="2986"/>
                    </a:cubicBezTo>
                    <a:cubicBezTo>
                      <a:pt x="1679" y="3009"/>
                      <a:pt x="1775" y="3045"/>
                      <a:pt x="1882" y="3045"/>
                    </a:cubicBezTo>
                    <a:lnTo>
                      <a:pt x="1917" y="3045"/>
                    </a:lnTo>
                    <a:cubicBezTo>
                      <a:pt x="2036" y="3045"/>
                      <a:pt x="2167" y="3021"/>
                      <a:pt x="2275" y="2986"/>
                    </a:cubicBezTo>
                    <a:close/>
                    <a:moveTo>
                      <a:pt x="6162" y="0"/>
                    </a:moveTo>
                    <a:cubicBezTo>
                      <a:pt x="6120" y="0"/>
                      <a:pt x="6079" y="15"/>
                      <a:pt x="6049" y="45"/>
                    </a:cubicBezTo>
                    <a:lnTo>
                      <a:pt x="2906" y="3021"/>
                    </a:lnTo>
                    <a:cubicBezTo>
                      <a:pt x="2882" y="3057"/>
                      <a:pt x="2834" y="3069"/>
                      <a:pt x="2787" y="3069"/>
                    </a:cubicBezTo>
                    <a:lnTo>
                      <a:pt x="2763" y="3069"/>
                    </a:lnTo>
                    <a:cubicBezTo>
                      <a:pt x="2656" y="3069"/>
                      <a:pt x="2584" y="2997"/>
                      <a:pt x="2584" y="2890"/>
                    </a:cubicBezTo>
                    <a:lnTo>
                      <a:pt x="2584" y="2843"/>
                    </a:lnTo>
                    <a:cubicBezTo>
                      <a:pt x="2644" y="2819"/>
                      <a:pt x="2679" y="2771"/>
                      <a:pt x="2727" y="2724"/>
                    </a:cubicBezTo>
                    <a:cubicBezTo>
                      <a:pt x="2965" y="2497"/>
                      <a:pt x="3084" y="2200"/>
                      <a:pt x="3084" y="1878"/>
                    </a:cubicBezTo>
                    <a:lnTo>
                      <a:pt x="3084" y="1581"/>
                    </a:lnTo>
                    <a:lnTo>
                      <a:pt x="3144" y="1450"/>
                    </a:lnTo>
                    <a:cubicBezTo>
                      <a:pt x="3215" y="1307"/>
                      <a:pt x="3251" y="1152"/>
                      <a:pt x="3251" y="997"/>
                    </a:cubicBezTo>
                    <a:lnTo>
                      <a:pt x="3251" y="176"/>
                    </a:lnTo>
                    <a:cubicBezTo>
                      <a:pt x="3251" y="92"/>
                      <a:pt x="3179" y="21"/>
                      <a:pt x="3084" y="21"/>
                    </a:cubicBezTo>
                    <a:lnTo>
                      <a:pt x="1548" y="21"/>
                    </a:lnTo>
                    <a:cubicBezTo>
                      <a:pt x="1001" y="21"/>
                      <a:pt x="536" y="461"/>
                      <a:pt x="536" y="1033"/>
                    </a:cubicBezTo>
                    <a:lnTo>
                      <a:pt x="536" y="1045"/>
                    </a:lnTo>
                    <a:cubicBezTo>
                      <a:pt x="536" y="1176"/>
                      <a:pt x="572" y="1295"/>
                      <a:pt x="632" y="1414"/>
                    </a:cubicBezTo>
                    <a:lnTo>
                      <a:pt x="703" y="1581"/>
                    </a:lnTo>
                    <a:lnTo>
                      <a:pt x="703" y="1831"/>
                    </a:lnTo>
                    <a:cubicBezTo>
                      <a:pt x="703" y="2247"/>
                      <a:pt x="917" y="2616"/>
                      <a:pt x="1215" y="2843"/>
                    </a:cubicBezTo>
                    <a:lnTo>
                      <a:pt x="1215" y="2997"/>
                    </a:lnTo>
                    <a:cubicBezTo>
                      <a:pt x="1215" y="3069"/>
                      <a:pt x="1155" y="3140"/>
                      <a:pt x="1072" y="3176"/>
                    </a:cubicBezTo>
                    <a:lnTo>
                      <a:pt x="501" y="3343"/>
                    </a:lnTo>
                    <a:cubicBezTo>
                      <a:pt x="215" y="3414"/>
                      <a:pt x="0" y="3676"/>
                      <a:pt x="0" y="3974"/>
                    </a:cubicBezTo>
                    <a:lnTo>
                      <a:pt x="0" y="5462"/>
                    </a:lnTo>
                    <a:cubicBezTo>
                      <a:pt x="0" y="5557"/>
                      <a:pt x="84" y="5629"/>
                      <a:pt x="167" y="5629"/>
                    </a:cubicBezTo>
                    <a:cubicBezTo>
                      <a:pt x="262" y="5629"/>
                      <a:pt x="334" y="5557"/>
                      <a:pt x="334" y="5462"/>
                    </a:cubicBezTo>
                    <a:lnTo>
                      <a:pt x="334" y="3974"/>
                    </a:lnTo>
                    <a:cubicBezTo>
                      <a:pt x="334" y="3831"/>
                      <a:pt x="441" y="3676"/>
                      <a:pt x="584" y="3640"/>
                    </a:cubicBezTo>
                    <a:lnTo>
                      <a:pt x="1167" y="3474"/>
                    </a:lnTo>
                    <a:cubicBezTo>
                      <a:pt x="1215" y="3450"/>
                      <a:pt x="1251" y="3438"/>
                      <a:pt x="1298" y="3414"/>
                    </a:cubicBezTo>
                    <a:lnTo>
                      <a:pt x="1405" y="3521"/>
                    </a:lnTo>
                    <a:cubicBezTo>
                      <a:pt x="1536" y="3652"/>
                      <a:pt x="1703" y="3712"/>
                      <a:pt x="1882" y="3712"/>
                    </a:cubicBezTo>
                    <a:cubicBezTo>
                      <a:pt x="2060" y="3712"/>
                      <a:pt x="2227" y="3652"/>
                      <a:pt x="2358" y="3521"/>
                    </a:cubicBezTo>
                    <a:lnTo>
                      <a:pt x="2501" y="3367"/>
                    </a:lnTo>
                    <a:cubicBezTo>
                      <a:pt x="2584" y="3402"/>
                      <a:pt x="2656" y="3426"/>
                      <a:pt x="2727" y="3426"/>
                    </a:cubicBezTo>
                    <a:lnTo>
                      <a:pt x="2763" y="3426"/>
                    </a:lnTo>
                    <a:cubicBezTo>
                      <a:pt x="2894" y="3426"/>
                      <a:pt x="3013" y="3378"/>
                      <a:pt x="3096" y="3295"/>
                    </a:cubicBezTo>
                    <a:lnTo>
                      <a:pt x="5334" y="1176"/>
                    </a:lnTo>
                    <a:lnTo>
                      <a:pt x="5561" y="1402"/>
                    </a:lnTo>
                    <a:lnTo>
                      <a:pt x="2965" y="3986"/>
                    </a:lnTo>
                    <a:cubicBezTo>
                      <a:pt x="2798" y="4152"/>
                      <a:pt x="2715" y="4367"/>
                      <a:pt x="2715" y="4581"/>
                    </a:cubicBezTo>
                    <a:lnTo>
                      <a:pt x="2715" y="5498"/>
                    </a:lnTo>
                    <a:cubicBezTo>
                      <a:pt x="2715" y="5581"/>
                      <a:pt x="2787" y="5664"/>
                      <a:pt x="2882" y="5664"/>
                    </a:cubicBezTo>
                    <a:cubicBezTo>
                      <a:pt x="2965" y="5664"/>
                      <a:pt x="3037" y="5581"/>
                      <a:pt x="3037" y="5498"/>
                    </a:cubicBezTo>
                    <a:lnTo>
                      <a:pt x="3037" y="4581"/>
                    </a:lnTo>
                    <a:cubicBezTo>
                      <a:pt x="3037" y="4450"/>
                      <a:pt x="3096" y="4319"/>
                      <a:pt x="3191" y="4212"/>
                    </a:cubicBezTo>
                    <a:lnTo>
                      <a:pt x="6096" y="1307"/>
                    </a:lnTo>
                    <a:cubicBezTo>
                      <a:pt x="6216" y="1200"/>
                      <a:pt x="6275" y="997"/>
                      <a:pt x="6227" y="831"/>
                    </a:cubicBezTo>
                    <a:lnTo>
                      <a:pt x="6168" y="378"/>
                    </a:lnTo>
                    <a:lnTo>
                      <a:pt x="6275" y="271"/>
                    </a:lnTo>
                    <a:cubicBezTo>
                      <a:pt x="6335" y="211"/>
                      <a:pt x="6335" y="104"/>
                      <a:pt x="6275" y="45"/>
                    </a:cubicBezTo>
                    <a:cubicBezTo>
                      <a:pt x="6245" y="15"/>
                      <a:pt x="6204" y="0"/>
                      <a:pt x="61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38"/>
              <p:cNvSpPr/>
              <p:nvPr/>
            </p:nvSpPr>
            <p:spPr>
              <a:xfrm>
                <a:off x="1470179" y="2910480"/>
                <a:ext cx="205431" cy="173601"/>
              </a:xfrm>
              <a:custGeom>
                <a:rect b="b" l="l" r="r" t="t"/>
                <a:pathLst>
                  <a:path extrusionOk="0" h="5454" w="6454">
                    <a:moveTo>
                      <a:pt x="500" y="0"/>
                    </a:moveTo>
                    <a:cubicBezTo>
                      <a:pt x="215" y="0"/>
                      <a:pt x="0" y="226"/>
                      <a:pt x="0" y="512"/>
                    </a:cubicBezTo>
                    <a:lnTo>
                      <a:pt x="0" y="4822"/>
                    </a:lnTo>
                    <a:cubicBezTo>
                      <a:pt x="0" y="4917"/>
                      <a:pt x="72" y="4989"/>
                      <a:pt x="155" y="4989"/>
                    </a:cubicBezTo>
                    <a:cubicBezTo>
                      <a:pt x="250" y="4989"/>
                      <a:pt x="322" y="4917"/>
                      <a:pt x="322" y="4822"/>
                    </a:cubicBezTo>
                    <a:lnTo>
                      <a:pt x="322" y="512"/>
                    </a:lnTo>
                    <a:cubicBezTo>
                      <a:pt x="322" y="405"/>
                      <a:pt x="393" y="322"/>
                      <a:pt x="500" y="322"/>
                    </a:cubicBezTo>
                    <a:lnTo>
                      <a:pt x="5953" y="322"/>
                    </a:lnTo>
                    <a:cubicBezTo>
                      <a:pt x="6049" y="322"/>
                      <a:pt x="6132" y="405"/>
                      <a:pt x="6132" y="512"/>
                    </a:cubicBezTo>
                    <a:lnTo>
                      <a:pt x="6132" y="4941"/>
                    </a:lnTo>
                    <a:cubicBezTo>
                      <a:pt x="6132" y="5048"/>
                      <a:pt x="6049" y="5120"/>
                      <a:pt x="5953" y="5120"/>
                    </a:cubicBezTo>
                    <a:lnTo>
                      <a:pt x="2298" y="5120"/>
                    </a:lnTo>
                    <a:cubicBezTo>
                      <a:pt x="2215" y="5120"/>
                      <a:pt x="2131" y="5191"/>
                      <a:pt x="2131" y="5287"/>
                    </a:cubicBezTo>
                    <a:cubicBezTo>
                      <a:pt x="2131" y="5370"/>
                      <a:pt x="2215" y="5453"/>
                      <a:pt x="2298" y="5453"/>
                    </a:cubicBezTo>
                    <a:lnTo>
                      <a:pt x="5953" y="5453"/>
                    </a:lnTo>
                    <a:cubicBezTo>
                      <a:pt x="6227" y="5453"/>
                      <a:pt x="6453" y="5227"/>
                      <a:pt x="6453" y="4941"/>
                    </a:cubicBezTo>
                    <a:lnTo>
                      <a:pt x="6453" y="512"/>
                    </a:lnTo>
                    <a:cubicBezTo>
                      <a:pt x="6453" y="226"/>
                      <a:pt x="6215" y="0"/>
                      <a:pt x="59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38"/>
              <p:cNvSpPr/>
              <p:nvPr/>
            </p:nvSpPr>
            <p:spPr>
              <a:xfrm>
                <a:off x="1497075" y="2942692"/>
                <a:ext cx="152370" cy="96668"/>
              </a:xfrm>
              <a:custGeom>
                <a:rect b="b" l="l" r="r" t="t"/>
                <a:pathLst>
                  <a:path extrusionOk="0" h="3037" w="4787">
                    <a:moveTo>
                      <a:pt x="3751" y="0"/>
                    </a:moveTo>
                    <a:cubicBezTo>
                      <a:pt x="3656" y="0"/>
                      <a:pt x="3584" y="72"/>
                      <a:pt x="3584" y="167"/>
                    </a:cubicBezTo>
                    <a:cubicBezTo>
                      <a:pt x="3584" y="250"/>
                      <a:pt x="3656" y="334"/>
                      <a:pt x="3751" y="334"/>
                    </a:cubicBezTo>
                    <a:lnTo>
                      <a:pt x="4215" y="334"/>
                    </a:lnTo>
                    <a:lnTo>
                      <a:pt x="2465" y="2072"/>
                    </a:lnTo>
                    <a:lnTo>
                      <a:pt x="1727" y="1322"/>
                    </a:lnTo>
                    <a:cubicBezTo>
                      <a:pt x="1697" y="1292"/>
                      <a:pt x="1656" y="1277"/>
                      <a:pt x="1614" y="1277"/>
                    </a:cubicBezTo>
                    <a:cubicBezTo>
                      <a:pt x="1572" y="1277"/>
                      <a:pt x="1531" y="1292"/>
                      <a:pt x="1501" y="1322"/>
                    </a:cubicBezTo>
                    <a:lnTo>
                      <a:pt x="60" y="2774"/>
                    </a:lnTo>
                    <a:cubicBezTo>
                      <a:pt x="1" y="2834"/>
                      <a:pt x="1" y="2929"/>
                      <a:pt x="60" y="2989"/>
                    </a:cubicBezTo>
                    <a:cubicBezTo>
                      <a:pt x="84" y="3024"/>
                      <a:pt x="132" y="3036"/>
                      <a:pt x="179" y="3036"/>
                    </a:cubicBezTo>
                    <a:cubicBezTo>
                      <a:pt x="227" y="3036"/>
                      <a:pt x="251" y="3024"/>
                      <a:pt x="298" y="2989"/>
                    </a:cubicBezTo>
                    <a:lnTo>
                      <a:pt x="1632" y="1655"/>
                    </a:lnTo>
                    <a:lnTo>
                      <a:pt x="2382" y="2393"/>
                    </a:lnTo>
                    <a:cubicBezTo>
                      <a:pt x="2412" y="2423"/>
                      <a:pt x="2453" y="2438"/>
                      <a:pt x="2495" y="2438"/>
                    </a:cubicBezTo>
                    <a:cubicBezTo>
                      <a:pt x="2537" y="2438"/>
                      <a:pt x="2578" y="2423"/>
                      <a:pt x="2608" y="2393"/>
                    </a:cubicBezTo>
                    <a:lnTo>
                      <a:pt x="4465" y="536"/>
                    </a:lnTo>
                    <a:lnTo>
                      <a:pt x="4465" y="1000"/>
                    </a:lnTo>
                    <a:cubicBezTo>
                      <a:pt x="4465" y="1084"/>
                      <a:pt x="4537" y="1167"/>
                      <a:pt x="4632" y="1167"/>
                    </a:cubicBezTo>
                    <a:cubicBezTo>
                      <a:pt x="4715" y="1167"/>
                      <a:pt x="4787" y="1084"/>
                      <a:pt x="4787" y="1000"/>
                    </a:cubicBezTo>
                    <a:lnTo>
                      <a:pt x="4787" y="155"/>
                    </a:lnTo>
                    <a:cubicBezTo>
                      <a:pt x="4751" y="72"/>
                      <a:pt x="4692" y="0"/>
                      <a:pt x="4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2" name="Google Shape;1292;p38"/>
            <p:cNvGrpSpPr/>
            <p:nvPr/>
          </p:nvGrpSpPr>
          <p:grpSpPr>
            <a:xfrm>
              <a:off x="5050387" y="1317917"/>
              <a:ext cx="255086" cy="301685"/>
              <a:chOff x="8065100" y="2000174"/>
              <a:chExt cx="255086" cy="301685"/>
            </a:xfrm>
          </p:grpSpPr>
          <p:sp>
            <p:nvSpPr>
              <p:cNvPr id="1293" name="Google Shape;1293;p38"/>
              <p:cNvSpPr/>
              <p:nvPr/>
            </p:nvSpPr>
            <p:spPr>
              <a:xfrm>
                <a:off x="8085185" y="2151016"/>
                <a:ext cx="65220" cy="150842"/>
              </a:xfrm>
              <a:custGeom>
                <a:rect b="b" l="l" r="r" t="t"/>
                <a:pathLst>
                  <a:path extrusionOk="0" h="4739" w="2049">
                    <a:moveTo>
                      <a:pt x="1144" y="274"/>
                    </a:moveTo>
                    <a:cubicBezTo>
                      <a:pt x="1299" y="274"/>
                      <a:pt x="1453" y="405"/>
                      <a:pt x="1453" y="583"/>
                    </a:cubicBezTo>
                    <a:lnTo>
                      <a:pt x="1453" y="881"/>
                    </a:lnTo>
                    <a:cubicBezTo>
                      <a:pt x="1453" y="1155"/>
                      <a:pt x="1251" y="1345"/>
                      <a:pt x="989" y="1345"/>
                    </a:cubicBezTo>
                    <a:cubicBezTo>
                      <a:pt x="739" y="1345"/>
                      <a:pt x="537" y="1131"/>
                      <a:pt x="537" y="881"/>
                    </a:cubicBezTo>
                    <a:lnTo>
                      <a:pt x="537" y="583"/>
                    </a:lnTo>
                    <a:cubicBezTo>
                      <a:pt x="537" y="417"/>
                      <a:pt x="668" y="274"/>
                      <a:pt x="846" y="274"/>
                    </a:cubicBezTo>
                    <a:close/>
                    <a:moveTo>
                      <a:pt x="1144" y="1631"/>
                    </a:moveTo>
                    <a:lnTo>
                      <a:pt x="1144" y="1691"/>
                    </a:lnTo>
                    <a:cubicBezTo>
                      <a:pt x="1144" y="1726"/>
                      <a:pt x="1156" y="1786"/>
                      <a:pt x="1180" y="1834"/>
                    </a:cubicBezTo>
                    <a:lnTo>
                      <a:pt x="989" y="2024"/>
                    </a:lnTo>
                    <a:lnTo>
                      <a:pt x="787" y="1834"/>
                    </a:lnTo>
                    <a:cubicBezTo>
                      <a:pt x="810" y="1786"/>
                      <a:pt x="822" y="1738"/>
                      <a:pt x="822" y="1691"/>
                    </a:cubicBezTo>
                    <a:lnTo>
                      <a:pt x="822" y="1631"/>
                    </a:lnTo>
                    <a:close/>
                    <a:moveTo>
                      <a:pt x="858" y="0"/>
                    </a:moveTo>
                    <a:cubicBezTo>
                      <a:pt x="537" y="0"/>
                      <a:pt x="275" y="274"/>
                      <a:pt x="275" y="583"/>
                    </a:cubicBezTo>
                    <a:lnTo>
                      <a:pt x="275" y="881"/>
                    </a:lnTo>
                    <a:cubicBezTo>
                      <a:pt x="275" y="1119"/>
                      <a:pt x="394" y="1345"/>
                      <a:pt x="572" y="1476"/>
                    </a:cubicBezTo>
                    <a:lnTo>
                      <a:pt x="572" y="1691"/>
                    </a:lnTo>
                    <a:lnTo>
                      <a:pt x="572" y="1703"/>
                    </a:lnTo>
                    <a:lnTo>
                      <a:pt x="239" y="1881"/>
                    </a:lnTo>
                    <a:cubicBezTo>
                      <a:pt x="84" y="1953"/>
                      <a:pt x="1" y="2107"/>
                      <a:pt x="1" y="2262"/>
                    </a:cubicBezTo>
                    <a:lnTo>
                      <a:pt x="1" y="3572"/>
                    </a:lnTo>
                    <a:cubicBezTo>
                      <a:pt x="1" y="3691"/>
                      <a:pt x="25" y="3798"/>
                      <a:pt x="96" y="3905"/>
                    </a:cubicBezTo>
                    <a:lnTo>
                      <a:pt x="251" y="4132"/>
                    </a:lnTo>
                    <a:cubicBezTo>
                      <a:pt x="275" y="4167"/>
                      <a:pt x="298" y="4227"/>
                      <a:pt x="298" y="4286"/>
                    </a:cubicBezTo>
                    <a:lnTo>
                      <a:pt x="298" y="4608"/>
                    </a:lnTo>
                    <a:cubicBezTo>
                      <a:pt x="298" y="4679"/>
                      <a:pt x="358" y="4739"/>
                      <a:pt x="429" y="4739"/>
                    </a:cubicBezTo>
                    <a:cubicBezTo>
                      <a:pt x="501" y="4739"/>
                      <a:pt x="560" y="4679"/>
                      <a:pt x="560" y="4608"/>
                    </a:cubicBezTo>
                    <a:lnTo>
                      <a:pt x="560" y="4286"/>
                    </a:lnTo>
                    <a:cubicBezTo>
                      <a:pt x="560" y="4167"/>
                      <a:pt x="537" y="4072"/>
                      <a:pt x="453" y="3965"/>
                    </a:cubicBezTo>
                    <a:lnTo>
                      <a:pt x="310" y="3739"/>
                    </a:lnTo>
                    <a:cubicBezTo>
                      <a:pt x="275" y="3691"/>
                      <a:pt x="263" y="3631"/>
                      <a:pt x="263" y="3572"/>
                    </a:cubicBezTo>
                    <a:lnTo>
                      <a:pt x="263" y="2262"/>
                    </a:lnTo>
                    <a:cubicBezTo>
                      <a:pt x="263" y="2203"/>
                      <a:pt x="298" y="2143"/>
                      <a:pt x="358" y="2119"/>
                    </a:cubicBezTo>
                    <a:lnTo>
                      <a:pt x="596" y="2000"/>
                    </a:lnTo>
                    <a:lnTo>
                      <a:pt x="810" y="2227"/>
                    </a:lnTo>
                    <a:cubicBezTo>
                      <a:pt x="870" y="2286"/>
                      <a:pt x="953" y="2310"/>
                      <a:pt x="1025" y="2310"/>
                    </a:cubicBezTo>
                    <a:cubicBezTo>
                      <a:pt x="1096" y="2310"/>
                      <a:pt x="1168" y="2286"/>
                      <a:pt x="1227" y="2227"/>
                    </a:cubicBezTo>
                    <a:lnTo>
                      <a:pt x="1453" y="2000"/>
                    </a:lnTo>
                    <a:lnTo>
                      <a:pt x="1692" y="2119"/>
                    </a:lnTo>
                    <a:cubicBezTo>
                      <a:pt x="1751" y="2143"/>
                      <a:pt x="1787" y="2191"/>
                      <a:pt x="1787" y="2262"/>
                    </a:cubicBezTo>
                    <a:lnTo>
                      <a:pt x="1787" y="3572"/>
                    </a:lnTo>
                    <a:cubicBezTo>
                      <a:pt x="1787" y="3631"/>
                      <a:pt x="1763" y="3691"/>
                      <a:pt x="1739" y="3739"/>
                    </a:cubicBezTo>
                    <a:lnTo>
                      <a:pt x="1584" y="3965"/>
                    </a:lnTo>
                    <a:cubicBezTo>
                      <a:pt x="1525" y="4048"/>
                      <a:pt x="1489" y="4167"/>
                      <a:pt x="1489" y="4286"/>
                    </a:cubicBezTo>
                    <a:lnTo>
                      <a:pt x="1489" y="4608"/>
                    </a:lnTo>
                    <a:cubicBezTo>
                      <a:pt x="1489" y="4679"/>
                      <a:pt x="1549" y="4739"/>
                      <a:pt x="1620" y="4739"/>
                    </a:cubicBezTo>
                    <a:cubicBezTo>
                      <a:pt x="1692" y="4739"/>
                      <a:pt x="1751" y="4679"/>
                      <a:pt x="1751" y="4608"/>
                    </a:cubicBezTo>
                    <a:lnTo>
                      <a:pt x="1751" y="4286"/>
                    </a:lnTo>
                    <a:cubicBezTo>
                      <a:pt x="1751" y="4227"/>
                      <a:pt x="1763" y="4167"/>
                      <a:pt x="1799" y="4132"/>
                    </a:cubicBezTo>
                    <a:lnTo>
                      <a:pt x="1942" y="3905"/>
                    </a:lnTo>
                    <a:cubicBezTo>
                      <a:pt x="2001" y="3810"/>
                      <a:pt x="2049" y="3691"/>
                      <a:pt x="2049" y="3572"/>
                    </a:cubicBezTo>
                    <a:lnTo>
                      <a:pt x="2049" y="2262"/>
                    </a:lnTo>
                    <a:cubicBezTo>
                      <a:pt x="2025" y="2107"/>
                      <a:pt x="1930" y="1953"/>
                      <a:pt x="1787" y="1881"/>
                    </a:cubicBezTo>
                    <a:lnTo>
                      <a:pt x="1441" y="1703"/>
                    </a:lnTo>
                    <a:lnTo>
                      <a:pt x="1441" y="1691"/>
                    </a:lnTo>
                    <a:lnTo>
                      <a:pt x="1441" y="1476"/>
                    </a:lnTo>
                    <a:cubicBezTo>
                      <a:pt x="1620" y="1345"/>
                      <a:pt x="1739" y="1131"/>
                      <a:pt x="1739" y="881"/>
                    </a:cubicBezTo>
                    <a:lnTo>
                      <a:pt x="1739" y="583"/>
                    </a:lnTo>
                    <a:cubicBezTo>
                      <a:pt x="1739" y="262"/>
                      <a:pt x="1465" y="0"/>
                      <a:pt x="11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38"/>
              <p:cNvSpPr/>
              <p:nvPr/>
            </p:nvSpPr>
            <p:spPr>
              <a:xfrm>
                <a:off x="8161004" y="2151016"/>
                <a:ext cx="65188" cy="150842"/>
              </a:xfrm>
              <a:custGeom>
                <a:rect b="b" l="l" r="r" t="t"/>
                <a:pathLst>
                  <a:path extrusionOk="0" h="4739" w="2048">
                    <a:moveTo>
                      <a:pt x="1143" y="274"/>
                    </a:moveTo>
                    <a:cubicBezTo>
                      <a:pt x="1298" y="274"/>
                      <a:pt x="1453" y="405"/>
                      <a:pt x="1453" y="583"/>
                    </a:cubicBezTo>
                    <a:lnTo>
                      <a:pt x="1453" y="881"/>
                    </a:lnTo>
                    <a:cubicBezTo>
                      <a:pt x="1441" y="1155"/>
                      <a:pt x="1250" y="1345"/>
                      <a:pt x="988" y="1345"/>
                    </a:cubicBezTo>
                    <a:cubicBezTo>
                      <a:pt x="738" y="1345"/>
                      <a:pt x="536" y="1131"/>
                      <a:pt x="536" y="881"/>
                    </a:cubicBezTo>
                    <a:lnTo>
                      <a:pt x="536" y="583"/>
                    </a:lnTo>
                    <a:cubicBezTo>
                      <a:pt x="536" y="417"/>
                      <a:pt x="667" y="274"/>
                      <a:pt x="845" y="274"/>
                    </a:cubicBezTo>
                    <a:close/>
                    <a:moveTo>
                      <a:pt x="1143" y="1631"/>
                    </a:moveTo>
                    <a:lnTo>
                      <a:pt x="1143" y="1691"/>
                    </a:lnTo>
                    <a:cubicBezTo>
                      <a:pt x="1143" y="1726"/>
                      <a:pt x="1155" y="1786"/>
                      <a:pt x="1179" y="1834"/>
                    </a:cubicBezTo>
                    <a:lnTo>
                      <a:pt x="988" y="2024"/>
                    </a:lnTo>
                    <a:lnTo>
                      <a:pt x="786" y="1834"/>
                    </a:lnTo>
                    <a:cubicBezTo>
                      <a:pt x="810" y="1786"/>
                      <a:pt x="822" y="1738"/>
                      <a:pt x="822" y="1691"/>
                    </a:cubicBezTo>
                    <a:lnTo>
                      <a:pt x="822" y="1631"/>
                    </a:lnTo>
                    <a:close/>
                    <a:moveTo>
                      <a:pt x="857" y="0"/>
                    </a:moveTo>
                    <a:cubicBezTo>
                      <a:pt x="536" y="0"/>
                      <a:pt x="274" y="274"/>
                      <a:pt x="274" y="583"/>
                    </a:cubicBezTo>
                    <a:lnTo>
                      <a:pt x="274" y="881"/>
                    </a:lnTo>
                    <a:cubicBezTo>
                      <a:pt x="274" y="1119"/>
                      <a:pt x="393" y="1345"/>
                      <a:pt x="572" y="1476"/>
                    </a:cubicBezTo>
                    <a:lnTo>
                      <a:pt x="572" y="1691"/>
                    </a:lnTo>
                    <a:lnTo>
                      <a:pt x="572" y="1703"/>
                    </a:lnTo>
                    <a:lnTo>
                      <a:pt x="238" y="1881"/>
                    </a:lnTo>
                    <a:cubicBezTo>
                      <a:pt x="83" y="1953"/>
                      <a:pt x="0" y="2107"/>
                      <a:pt x="0" y="2262"/>
                    </a:cubicBezTo>
                    <a:lnTo>
                      <a:pt x="0" y="3572"/>
                    </a:lnTo>
                    <a:cubicBezTo>
                      <a:pt x="0" y="3691"/>
                      <a:pt x="24" y="3798"/>
                      <a:pt x="95" y="3905"/>
                    </a:cubicBezTo>
                    <a:lnTo>
                      <a:pt x="250" y="4132"/>
                    </a:lnTo>
                    <a:cubicBezTo>
                      <a:pt x="274" y="4167"/>
                      <a:pt x="298" y="4227"/>
                      <a:pt x="298" y="4286"/>
                    </a:cubicBezTo>
                    <a:lnTo>
                      <a:pt x="298" y="4608"/>
                    </a:lnTo>
                    <a:cubicBezTo>
                      <a:pt x="298" y="4679"/>
                      <a:pt x="357" y="4739"/>
                      <a:pt x="429" y="4739"/>
                    </a:cubicBezTo>
                    <a:cubicBezTo>
                      <a:pt x="500" y="4739"/>
                      <a:pt x="560" y="4679"/>
                      <a:pt x="560" y="4608"/>
                    </a:cubicBezTo>
                    <a:lnTo>
                      <a:pt x="560" y="4286"/>
                    </a:lnTo>
                    <a:cubicBezTo>
                      <a:pt x="560" y="4167"/>
                      <a:pt x="536" y="4072"/>
                      <a:pt x="453" y="3965"/>
                    </a:cubicBezTo>
                    <a:lnTo>
                      <a:pt x="310" y="3739"/>
                    </a:lnTo>
                    <a:cubicBezTo>
                      <a:pt x="274" y="3691"/>
                      <a:pt x="262" y="3631"/>
                      <a:pt x="262" y="3572"/>
                    </a:cubicBezTo>
                    <a:lnTo>
                      <a:pt x="262" y="2262"/>
                    </a:lnTo>
                    <a:cubicBezTo>
                      <a:pt x="262" y="2203"/>
                      <a:pt x="298" y="2143"/>
                      <a:pt x="357" y="2119"/>
                    </a:cubicBezTo>
                    <a:lnTo>
                      <a:pt x="595" y="2000"/>
                    </a:lnTo>
                    <a:lnTo>
                      <a:pt x="810" y="2227"/>
                    </a:lnTo>
                    <a:cubicBezTo>
                      <a:pt x="869" y="2286"/>
                      <a:pt x="953" y="2310"/>
                      <a:pt x="1024" y="2310"/>
                    </a:cubicBezTo>
                    <a:cubicBezTo>
                      <a:pt x="1095" y="2310"/>
                      <a:pt x="1167" y="2286"/>
                      <a:pt x="1226" y="2227"/>
                    </a:cubicBezTo>
                    <a:lnTo>
                      <a:pt x="1453" y="2000"/>
                    </a:lnTo>
                    <a:lnTo>
                      <a:pt x="1691" y="2119"/>
                    </a:lnTo>
                    <a:cubicBezTo>
                      <a:pt x="1750" y="2143"/>
                      <a:pt x="1786" y="2191"/>
                      <a:pt x="1786" y="2262"/>
                    </a:cubicBezTo>
                    <a:lnTo>
                      <a:pt x="1786" y="3572"/>
                    </a:lnTo>
                    <a:cubicBezTo>
                      <a:pt x="1786" y="3631"/>
                      <a:pt x="1762" y="3691"/>
                      <a:pt x="1738" y="3739"/>
                    </a:cubicBezTo>
                    <a:lnTo>
                      <a:pt x="1584" y="3965"/>
                    </a:lnTo>
                    <a:cubicBezTo>
                      <a:pt x="1524" y="4048"/>
                      <a:pt x="1488" y="4167"/>
                      <a:pt x="1488" y="4286"/>
                    </a:cubicBezTo>
                    <a:lnTo>
                      <a:pt x="1488" y="4608"/>
                    </a:lnTo>
                    <a:cubicBezTo>
                      <a:pt x="1488" y="4679"/>
                      <a:pt x="1548" y="4739"/>
                      <a:pt x="1619" y="4739"/>
                    </a:cubicBezTo>
                    <a:cubicBezTo>
                      <a:pt x="1691" y="4739"/>
                      <a:pt x="1750" y="4679"/>
                      <a:pt x="1750" y="4608"/>
                    </a:cubicBezTo>
                    <a:lnTo>
                      <a:pt x="1750" y="4286"/>
                    </a:lnTo>
                    <a:cubicBezTo>
                      <a:pt x="1750" y="4227"/>
                      <a:pt x="1762" y="4167"/>
                      <a:pt x="1798" y="4132"/>
                    </a:cubicBezTo>
                    <a:lnTo>
                      <a:pt x="1941" y="3905"/>
                    </a:lnTo>
                    <a:cubicBezTo>
                      <a:pt x="2000" y="3810"/>
                      <a:pt x="2048" y="3691"/>
                      <a:pt x="2048" y="3572"/>
                    </a:cubicBezTo>
                    <a:lnTo>
                      <a:pt x="2048" y="2262"/>
                    </a:lnTo>
                    <a:cubicBezTo>
                      <a:pt x="2024" y="2107"/>
                      <a:pt x="1929" y="1953"/>
                      <a:pt x="1786" y="1881"/>
                    </a:cubicBezTo>
                    <a:lnTo>
                      <a:pt x="1441" y="1703"/>
                    </a:lnTo>
                    <a:lnTo>
                      <a:pt x="1441" y="1691"/>
                    </a:lnTo>
                    <a:lnTo>
                      <a:pt x="1441" y="1476"/>
                    </a:lnTo>
                    <a:cubicBezTo>
                      <a:pt x="1619" y="1345"/>
                      <a:pt x="1738" y="1131"/>
                      <a:pt x="1738" y="881"/>
                    </a:cubicBezTo>
                    <a:lnTo>
                      <a:pt x="1738" y="583"/>
                    </a:lnTo>
                    <a:cubicBezTo>
                      <a:pt x="1738" y="262"/>
                      <a:pt x="1465" y="0"/>
                      <a:pt x="1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38"/>
              <p:cNvSpPr/>
              <p:nvPr/>
            </p:nvSpPr>
            <p:spPr>
              <a:xfrm>
                <a:off x="8236791" y="2151016"/>
                <a:ext cx="65220" cy="150842"/>
              </a:xfrm>
              <a:custGeom>
                <a:rect b="b" l="l" r="r" t="t"/>
                <a:pathLst>
                  <a:path extrusionOk="0" h="4739" w="2049">
                    <a:moveTo>
                      <a:pt x="1143" y="274"/>
                    </a:moveTo>
                    <a:cubicBezTo>
                      <a:pt x="1298" y="274"/>
                      <a:pt x="1453" y="405"/>
                      <a:pt x="1453" y="583"/>
                    </a:cubicBezTo>
                    <a:lnTo>
                      <a:pt x="1453" y="881"/>
                    </a:lnTo>
                    <a:cubicBezTo>
                      <a:pt x="1441" y="1155"/>
                      <a:pt x="1250" y="1345"/>
                      <a:pt x="989" y="1345"/>
                    </a:cubicBezTo>
                    <a:cubicBezTo>
                      <a:pt x="739" y="1345"/>
                      <a:pt x="536" y="1131"/>
                      <a:pt x="536" y="881"/>
                    </a:cubicBezTo>
                    <a:lnTo>
                      <a:pt x="536" y="583"/>
                    </a:lnTo>
                    <a:cubicBezTo>
                      <a:pt x="536" y="417"/>
                      <a:pt x="667" y="274"/>
                      <a:pt x="846" y="274"/>
                    </a:cubicBezTo>
                    <a:close/>
                    <a:moveTo>
                      <a:pt x="1143" y="1631"/>
                    </a:moveTo>
                    <a:lnTo>
                      <a:pt x="1143" y="1691"/>
                    </a:lnTo>
                    <a:cubicBezTo>
                      <a:pt x="1143" y="1726"/>
                      <a:pt x="1155" y="1786"/>
                      <a:pt x="1179" y="1834"/>
                    </a:cubicBezTo>
                    <a:lnTo>
                      <a:pt x="989" y="2024"/>
                    </a:lnTo>
                    <a:lnTo>
                      <a:pt x="786" y="1834"/>
                    </a:lnTo>
                    <a:cubicBezTo>
                      <a:pt x="810" y="1786"/>
                      <a:pt x="822" y="1738"/>
                      <a:pt x="822" y="1691"/>
                    </a:cubicBezTo>
                    <a:lnTo>
                      <a:pt x="822" y="1631"/>
                    </a:lnTo>
                    <a:close/>
                    <a:moveTo>
                      <a:pt x="858" y="0"/>
                    </a:moveTo>
                    <a:cubicBezTo>
                      <a:pt x="536" y="0"/>
                      <a:pt x="274" y="274"/>
                      <a:pt x="274" y="583"/>
                    </a:cubicBezTo>
                    <a:lnTo>
                      <a:pt x="274" y="881"/>
                    </a:lnTo>
                    <a:cubicBezTo>
                      <a:pt x="274" y="1119"/>
                      <a:pt x="393" y="1345"/>
                      <a:pt x="572" y="1476"/>
                    </a:cubicBezTo>
                    <a:lnTo>
                      <a:pt x="572" y="1691"/>
                    </a:lnTo>
                    <a:lnTo>
                      <a:pt x="572" y="1703"/>
                    </a:lnTo>
                    <a:lnTo>
                      <a:pt x="238" y="1881"/>
                    </a:lnTo>
                    <a:cubicBezTo>
                      <a:pt x="84" y="1953"/>
                      <a:pt x="0" y="2107"/>
                      <a:pt x="0" y="2262"/>
                    </a:cubicBezTo>
                    <a:lnTo>
                      <a:pt x="0" y="3572"/>
                    </a:lnTo>
                    <a:cubicBezTo>
                      <a:pt x="0" y="3691"/>
                      <a:pt x="24" y="3798"/>
                      <a:pt x="96" y="3905"/>
                    </a:cubicBezTo>
                    <a:lnTo>
                      <a:pt x="250" y="4132"/>
                    </a:lnTo>
                    <a:cubicBezTo>
                      <a:pt x="274" y="4167"/>
                      <a:pt x="298" y="4227"/>
                      <a:pt x="298" y="4286"/>
                    </a:cubicBezTo>
                    <a:lnTo>
                      <a:pt x="298" y="4608"/>
                    </a:lnTo>
                    <a:cubicBezTo>
                      <a:pt x="298" y="4679"/>
                      <a:pt x="358" y="4739"/>
                      <a:pt x="429" y="4739"/>
                    </a:cubicBezTo>
                    <a:cubicBezTo>
                      <a:pt x="500" y="4739"/>
                      <a:pt x="560" y="4679"/>
                      <a:pt x="560" y="4608"/>
                    </a:cubicBezTo>
                    <a:lnTo>
                      <a:pt x="560" y="4286"/>
                    </a:lnTo>
                    <a:cubicBezTo>
                      <a:pt x="560" y="4167"/>
                      <a:pt x="536" y="4072"/>
                      <a:pt x="453" y="3965"/>
                    </a:cubicBezTo>
                    <a:lnTo>
                      <a:pt x="310" y="3739"/>
                    </a:lnTo>
                    <a:cubicBezTo>
                      <a:pt x="274" y="3691"/>
                      <a:pt x="262" y="3631"/>
                      <a:pt x="262" y="3572"/>
                    </a:cubicBezTo>
                    <a:lnTo>
                      <a:pt x="262" y="2262"/>
                    </a:lnTo>
                    <a:cubicBezTo>
                      <a:pt x="262" y="2203"/>
                      <a:pt x="298" y="2143"/>
                      <a:pt x="358" y="2119"/>
                    </a:cubicBezTo>
                    <a:lnTo>
                      <a:pt x="596" y="2000"/>
                    </a:lnTo>
                    <a:lnTo>
                      <a:pt x="810" y="2227"/>
                    </a:lnTo>
                    <a:cubicBezTo>
                      <a:pt x="869" y="2286"/>
                      <a:pt x="953" y="2310"/>
                      <a:pt x="1024" y="2310"/>
                    </a:cubicBezTo>
                    <a:cubicBezTo>
                      <a:pt x="1096" y="2310"/>
                      <a:pt x="1167" y="2286"/>
                      <a:pt x="1227" y="2227"/>
                    </a:cubicBezTo>
                    <a:lnTo>
                      <a:pt x="1453" y="2000"/>
                    </a:lnTo>
                    <a:lnTo>
                      <a:pt x="1691" y="2119"/>
                    </a:lnTo>
                    <a:cubicBezTo>
                      <a:pt x="1751" y="2143"/>
                      <a:pt x="1786" y="2191"/>
                      <a:pt x="1786" y="2262"/>
                    </a:cubicBezTo>
                    <a:lnTo>
                      <a:pt x="1786" y="3572"/>
                    </a:lnTo>
                    <a:cubicBezTo>
                      <a:pt x="1786" y="3631"/>
                      <a:pt x="1762" y="3691"/>
                      <a:pt x="1739" y="3739"/>
                    </a:cubicBezTo>
                    <a:lnTo>
                      <a:pt x="1584" y="3965"/>
                    </a:lnTo>
                    <a:cubicBezTo>
                      <a:pt x="1524" y="4048"/>
                      <a:pt x="1489" y="4167"/>
                      <a:pt x="1489" y="4286"/>
                    </a:cubicBezTo>
                    <a:lnTo>
                      <a:pt x="1489" y="4608"/>
                    </a:lnTo>
                    <a:cubicBezTo>
                      <a:pt x="1489" y="4679"/>
                      <a:pt x="1548" y="4739"/>
                      <a:pt x="1620" y="4739"/>
                    </a:cubicBezTo>
                    <a:cubicBezTo>
                      <a:pt x="1691" y="4739"/>
                      <a:pt x="1751" y="4679"/>
                      <a:pt x="1751" y="4608"/>
                    </a:cubicBezTo>
                    <a:lnTo>
                      <a:pt x="1751" y="4286"/>
                    </a:lnTo>
                    <a:cubicBezTo>
                      <a:pt x="1751" y="4227"/>
                      <a:pt x="1762" y="4167"/>
                      <a:pt x="1798" y="4132"/>
                    </a:cubicBezTo>
                    <a:lnTo>
                      <a:pt x="1941" y="3905"/>
                    </a:lnTo>
                    <a:cubicBezTo>
                      <a:pt x="2001" y="3810"/>
                      <a:pt x="2048" y="3691"/>
                      <a:pt x="2048" y="3572"/>
                    </a:cubicBezTo>
                    <a:lnTo>
                      <a:pt x="2048" y="2262"/>
                    </a:lnTo>
                    <a:cubicBezTo>
                      <a:pt x="2024" y="2107"/>
                      <a:pt x="1929" y="1953"/>
                      <a:pt x="1786" y="1881"/>
                    </a:cubicBezTo>
                    <a:lnTo>
                      <a:pt x="1441" y="1703"/>
                    </a:lnTo>
                    <a:lnTo>
                      <a:pt x="1441" y="1691"/>
                    </a:lnTo>
                    <a:lnTo>
                      <a:pt x="1441" y="1476"/>
                    </a:lnTo>
                    <a:cubicBezTo>
                      <a:pt x="1620" y="1345"/>
                      <a:pt x="1739" y="1131"/>
                      <a:pt x="1739" y="881"/>
                    </a:cubicBezTo>
                    <a:lnTo>
                      <a:pt x="1739" y="583"/>
                    </a:lnTo>
                    <a:cubicBezTo>
                      <a:pt x="1739" y="262"/>
                      <a:pt x="1465" y="0"/>
                      <a:pt x="1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38"/>
              <p:cNvSpPr/>
              <p:nvPr/>
            </p:nvSpPr>
            <p:spPr>
              <a:xfrm>
                <a:off x="8065100" y="2000174"/>
                <a:ext cx="255086" cy="178916"/>
              </a:xfrm>
              <a:custGeom>
                <a:rect b="b" l="l" r="r" t="t"/>
                <a:pathLst>
                  <a:path extrusionOk="0" h="5621" w="8014">
                    <a:moveTo>
                      <a:pt x="2680" y="512"/>
                    </a:moveTo>
                    <a:lnTo>
                      <a:pt x="2680" y="512"/>
                    </a:lnTo>
                    <a:cubicBezTo>
                      <a:pt x="2477" y="691"/>
                      <a:pt x="2275" y="917"/>
                      <a:pt x="2096" y="1191"/>
                    </a:cubicBezTo>
                    <a:cubicBezTo>
                      <a:pt x="1977" y="1370"/>
                      <a:pt x="1882" y="1572"/>
                      <a:pt x="1787" y="1786"/>
                    </a:cubicBezTo>
                    <a:lnTo>
                      <a:pt x="1013" y="1786"/>
                    </a:lnTo>
                    <a:cubicBezTo>
                      <a:pt x="1430" y="1215"/>
                      <a:pt x="2013" y="774"/>
                      <a:pt x="2680" y="512"/>
                    </a:cubicBezTo>
                    <a:close/>
                    <a:moveTo>
                      <a:pt x="3870" y="274"/>
                    </a:moveTo>
                    <a:lnTo>
                      <a:pt x="3870" y="1786"/>
                    </a:lnTo>
                    <a:lnTo>
                      <a:pt x="2096" y="1786"/>
                    </a:lnTo>
                    <a:cubicBezTo>
                      <a:pt x="2513" y="917"/>
                      <a:pt x="3156" y="346"/>
                      <a:pt x="3870" y="274"/>
                    </a:cubicBezTo>
                    <a:close/>
                    <a:moveTo>
                      <a:pt x="4144" y="274"/>
                    </a:moveTo>
                    <a:cubicBezTo>
                      <a:pt x="4870" y="334"/>
                      <a:pt x="5513" y="917"/>
                      <a:pt x="5906" y="1786"/>
                    </a:cubicBezTo>
                    <a:lnTo>
                      <a:pt x="4144" y="1786"/>
                    </a:lnTo>
                    <a:lnTo>
                      <a:pt x="4144" y="274"/>
                    </a:lnTo>
                    <a:close/>
                    <a:moveTo>
                      <a:pt x="5335" y="512"/>
                    </a:moveTo>
                    <a:lnTo>
                      <a:pt x="5335" y="512"/>
                    </a:lnTo>
                    <a:cubicBezTo>
                      <a:pt x="6002" y="774"/>
                      <a:pt x="6561" y="1215"/>
                      <a:pt x="7002" y="1786"/>
                    </a:cubicBezTo>
                    <a:lnTo>
                      <a:pt x="6228" y="1786"/>
                    </a:lnTo>
                    <a:cubicBezTo>
                      <a:pt x="6133" y="1572"/>
                      <a:pt x="6025" y="1382"/>
                      <a:pt x="5906" y="1191"/>
                    </a:cubicBezTo>
                    <a:cubicBezTo>
                      <a:pt x="5728" y="917"/>
                      <a:pt x="5537" y="691"/>
                      <a:pt x="5335" y="512"/>
                    </a:cubicBezTo>
                    <a:close/>
                    <a:moveTo>
                      <a:pt x="1680" y="2048"/>
                    </a:moveTo>
                    <a:cubicBezTo>
                      <a:pt x="1465" y="2596"/>
                      <a:pt x="1358" y="3215"/>
                      <a:pt x="1346" y="3846"/>
                    </a:cubicBezTo>
                    <a:lnTo>
                      <a:pt x="287" y="3846"/>
                    </a:lnTo>
                    <a:cubicBezTo>
                      <a:pt x="310" y="3191"/>
                      <a:pt x="513" y="2572"/>
                      <a:pt x="834" y="2048"/>
                    </a:cubicBezTo>
                    <a:close/>
                    <a:moveTo>
                      <a:pt x="3870" y="2048"/>
                    </a:moveTo>
                    <a:lnTo>
                      <a:pt x="3870" y="3846"/>
                    </a:lnTo>
                    <a:lnTo>
                      <a:pt x="1620" y="3846"/>
                    </a:lnTo>
                    <a:cubicBezTo>
                      <a:pt x="1644" y="3191"/>
                      <a:pt x="1763" y="2572"/>
                      <a:pt x="1965" y="2048"/>
                    </a:cubicBezTo>
                    <a:close/>
                    <a:moveTo>
                      <a:pt x="6049" y="2048"/>
                    </a:moveTo>
                    <a:cubicBezTo>
                      <a:pt x="6252" y="2584"/>
                      <a:pt x="6371" y="3191"/>
                      <a:pt x="6383" y="3846"/>
                    </a:cubicBezTo>
                    <a:lnTo>
                      <a:pt x="4144" y="3846"/>
                    </a:lnTo>
                    <a:lnTo>
                      <a:pt x="4144" y="2048"/>
                    </a:lnTo>
                    <a:close/>
                    <a:moveTo>
                      <a:pt x="7192" y="2048"/>
                    </a:moveTo>
                    <a:cubicBezTo>
                      <a:pt x="7514" y="2584"/>
                      <a:pt x="7716" y="3191"/>
                      <a:pt x="7740" y="3846"/>
                    </a:cubicBezTo>
                    <a:lnTo>
                      <a:pt x="6668" y="3846"/>
                    </a:lnTo>
                    <a:cubicBezTo>
                      <a:pt x="6656" y="3215"/>
                      <a:pt x="6537" y="2596"/>
                      <a:pt x="6347" y="2048"/>
                    </a:cubicBezTo>
                    <a:close/>
                    <a:moveTo>
                      <a:pt x="4001" y="0"/>
                    </a:moveTo>
                    <a:cubicBezTo>
                      <a:pt x="2930" y="0"/>
                      <a:pt x="1930" y="417"/>
                      <a:pt x="1180" y="1167"/>
                    </a:cubicBezTo>
                    <a:cubicBezTo>
                      <a:pt x="418" y="1929"/>
                      <a:pt x="1" y="2929"/>
                      <a:pt x="1" y="4001"/>
                    </a:cubicBezTo>
                    <a:cubicBezTo>
                      <a:pt x="1" y="4537"/>
                      <a:pt x="108" y="5061"/>
                      <a:pt x="310" y="5537"/>
                    </a:cubicBezTo>
                    <a:cubicBezTo>
                      <a:pt x="337" y="5590"/>
                      <a:pt x="384" y="5617"/>
                      <a:pt x="436" y="5617"/>
                    </a:cubicBezTo>
                    <a:cubicBezTo>
                      <a:pt x="453" y="5617"/>
                      <a:pt x="471" y="5614"/>
                      <a:pt x="489" y="5608"/>
                    </a:cubicBezTo>
                    <a:cubicBezTo>
                      <a:pt x="560" y="5573"/>
                      <a:pt x="596" y="5501"/>
                      <a:pt x="560" y="5430"/>
                    </a:cubicBezTo>
                    <a:cubicBezTo>
                      <a:pt x="382" y="5013"/>
                      <a:pt x="298" y="4584"/>
                      <a:pt x="287" y="4132"/>
                    </a:cubicBezTo>
                    <a:lnTo>
                      <a:pt x="1334" y="4132"/>
                    </a:lnTo>
                    <a:lnTo>
                      <a:pt x="1334" y="4299"/>
                    </a:lnTo>
                    <a:cubicBezTo>
                      <a:pt x="1334" y="4370"/>
                      <a:pt x="1418" y="4430"/>
                      <a:pt x="1489" y="4430"/>
                    </a:cubicBezTo>
                    <a:cubicBezTo>
                      <a:pt x="1561" y="4430"/>
                      <a:pt x="1620" y="4358"/>
                      <a:pt x="1620" y="4287"/>
                    </a:cubicBezTo>
                    <a:lnTo>
                      <a:pt x="1620" y="4132"/>
                    </a:lnTo>
                    <a:lnTo>
                      <a:pt x="3870" y="4132"/>
                    </a:lnTo>
                    <a:lnTo>
                      <a:pt x="3870" y="4299"/>
                    </a:lnTo>
                    <a:cubicBezTo>
                      <a:pt x="3870" y="4370"/>
                      <a:pt x="3930" y="4430"/>
                      <a:pt x="4001" y="4430"/>
                    </a:cubicBezTo>
                    <a:cubicBezTo>
                      <a:pt x="4073" y="4430"/>
                      <a:pt x="4132" y="4370"/>
                      <a:pt x="4132" y="4299"/>
                    </a:cubicBezTo>
                    <a:lnTo>
                      <a:pt x="4132" y="4132"/>
                    </a:lnTo>
                    <a:lnTo>
                      <a:pt x="6383" y="4132"/>
                    </a:lnTo>
                    <a:lnTo>
                      <a:pt x="6383" y="4287"/>
                    </a:lnTo>
                    <a:cubicBezTo>
                      <a:pt x="6383" y="4358"/>
                      <a:pt x="6442" y="4430"/>
                      <a:pt x="6514" y="4430"/>
                    </a:cubicBezTo>
                    <a:cubicBezTo>
                      <a:pt x="6597" y="4430"/>
                      <a:pt x="6656" y="4370"/>
                      <a:pt x="6656" y="4299"/>
                    </a:cubicBezTo>
                    <a:lnTo>
                      <a:pt x="6656" y="4132"/>
                    </a:lnTo>
                    <a:lnTo>
                      <a:pt x="7704" y="4132"/>
                    </a:lnTo>
                    <a:cubicBezTo>
                      <a:pt x="7692" y="4584"/>
                      <a:pt x="7609" y="5013"/>
                      <a:pt x="7430" y="5430"/>
                    </a:cubicBezTo>
                    <a:cubicBezTo>
                      <a:pt x="7395" y="5501"/>
                      <a:pt x="7430" y="5573"/>
                      <a:pt x="7502" y="5608"/>
                    </a:cubicBezTo>
                    <a:cubicBezTo>
                      <a:pt x="7514" y="5608"/>
                      <a:pt x="7526" y="5620"/>
                      <a:pt x="7561" y="5620"/>
                    </a:cubicBezTo>
                    <a:cubicBezTo>
                      <a:pt x="7621" y="5620"/>
                      <a:pt x="7668" y="5596"/>
                      <a:pt x="7692" y="5537"/>
                    </a:cubicBezTo>
                    <a:cubicBezTo>
                      <a:pt x="7907" y="5037"/>
                      <a:pt x="8002" y="4525"/>
                      <a:pt x="8002" y="4001"/>
                    </a:cubicBezTo>
                    <a:cubicBezTo>
                      <a:pt x="8014" y="2929"/>
                      <a:pt x="7597" y="1917"/>
                      <a:pt x="6835" y="1167"/>
                    </a:cubicBezTo>
                    <a:cubicBezTo>
                      <a:pt x="6073" y="417"/>
                      <a:pt x="5073" y="0"/>
                      <a:pt x="4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7" name="Google Shape;1297;p38"/>
            <p:cNvGrpSpPr/>
            <p:nvPr/>
          </p:nvGrpSpPr>
          <p:grpSpPr>
            <a:xfrm>
              <a:off x="3405498" y="2537025"/>
              <a:ext cx="341472" cy="335074"/>
              <a:chOff x="1329585" y="1989925"/>
              <a:chExt cx="341472" cy="335074"/>
            </a:xfrm>
          </p:grpSpPr>
          <p:sp>
            <p:nvSpPr>
              <p:cNvPr id="1298" name="Google Shape;1298;p38"/>
              <p:cNvSpPr/>
              <p:nvPr/>
            </p:nvSpPr>
            <p:spPr>
              <a:xfrm>
                <a:off x="1562263" y="2097956"/>
                <a:ext cx="108795" cy="226661"/>
              </a:xfrm>
              <a:custGeom>
                <a:rect b="b" l="l" r="r" t="t"/>
                <a:pathLst>
                  <a:path extrusionOk="0" h="7121" w="3418">
                    <a:moveTo>
                      <a:pt x="1155" y="345"/>
                    </a:moveTo>
                    <a:cubicBezTo>
                      <a:pt x="1215" y="345"/>
                      <a:pt x="1274" y="405"/>
                      <a:pt x="1274" y="465"/>
                    </a:cubicBezTo>
                    <a:lnTo>
                      <a:pt x="1274" y="536"/>
                    </a:lnTo>
                    <a:lnTo>
                      <a:pt x="1274" y="1107"/>
                    </a:lnTo>
                    <a:cubicBezTo>
                      <a:pt x="1274" y="1191"/>
                      <a:pt x="1346" y="1274"/>
                      <a:pt x="1429" y="1274"/>
                    </a:cubicBezTo>
                    <a:cubicBezTo>
                      <a:pt x="1524" y="1274"/>
                      <a:pt x="1596" y="1191"/>
                      <a:pt x="1596" y="1107"/>
                    </a:cubicBezTo>
                    <a:lnTo>
                      <a:pt x="1596" y="584"/>
                    </a:lnTo>
                    <a:cubicBezTo>
                      <a:pt x="1608" y="536"/>
                      <a:pt x="1655" y="524"/>
                      <a:pt x="1703" y="524"/>
                    </a:cubicBezTo>
                    <a:lnTo>
                      <a:pt x="1715" y="524"/>
                    </a:lnTo>
                    <a:cubicBezTo>
                      <a:pt x="1774" y="524"/>
                      <a:pt x="1834" y="584"/>
                      <a:pt x="1834" y="643"/>
                    </a:cubicBezTo>
                    <a:lnTo>
                      <a:pt x="1834" y="679"/>
                    </a:lnTo>
                    <a:lnTo>
                      <a:pt x="1834" y="1131"/>
                    </a:lnTo>
                    <a:cubicBezTo>
                      <a:pt x="1834" y="1227"/>
                      <a:pt x="1905" y="1298"/>
                      <a:pt x="2001" y="1298"/>
                    </a:cubicBezTo>
                    <a:cubicBezTo>
                      <a:pt x="2084" y="1298"/>
                      <a:pt x="2167" y="1227"/>
                      <a:pt x="2167" y="1131"/>
                    </a:cubicBezTo>
                    <a:lnTo>
                      <a:pt x="2167" y="715"/>
                    </a:lnTo>
                    <a:cubicBezTo>
                      <a:pt x="2179" y="679"/>
                      <a:pt x="2227" y="655"/>
                      <a:pt x="2263" y="655"/>
                    </a:cubicBezTo>
                    <a:lnTo>
                      <a:pt x="2286" y="655"/>
                    </a:lnTo>
                    <a:cubicBezTo>
                      <a:pt x="2346" y="655"/>
                      <a:pt x="2406" y="715"/>
                      <a:pt x="2406" y="774"/>
                    </a:cubicBezTo>
                    <a:lnTo>
                      <a:pt x="2406" y="893"/>
                    </a:lnTo>
                    <a:lnTo>
                      <a:pt x="2406" y="1238"/>
                    </a:lnTo>
                    <a:cubicBezTo>
                      <a:pt x="2406" y="1334"/>
                      <a:pt x="2477" y="1405"/>
                      <a:pt x="2560" y="1405"/>
                    </a:cubicBezTo>
                    <a:cubicBezTo>
                      <a:pt x="2656" y="1405"/>
                      <a:pt x="2727" y="1334"/>
                      <a:pt x="2727" y="1238"/>
                    </a:cubicBezTo>
                    <a:lnTo>
                      <a:pt x="2727" y="893"/>
                    </a:lnTo>
                    <a:cubicBezTo>
                      <a:pt x="2727" y="834"/>
                      <a:pt x="2787" y="774"/>
                      <a:pt x="2846" y="774"/>
                    </a:cubicBezTo>
                    <a:lnTo>
                      <a:pt x="2858" y="774"/>
                    </a:lnTo>
                    <a:cubicBezTo>
                      <a:pt x="2917" y="774"/>
                      <a:pt x="2977" y="834"/>
                      <a:pt x="2977" y="893"/>
                    </a:cubicBezTo>
                    <a:lnTo>
                      <a:pt x="2977" y="1691"/>
                    </a:lnTo>
                    <a:lnTo>
                      <a:pt x="2977" y="1703"/>
                    </a:lnTo>
                    <a:cubicBezTo>
                      <a:pt x="3001" y="1893"/>
                      <a:pt x="2977" y="2477"/>
                      <a:pt x="2679" y="2727"/>
                    </a:cubicBezTo>
                    <a:cubicBezTo>
                      <a:pt x="2644" y="2762"/>
                      <a:pt x="2620" y="2798"/>
                      <a:pt x="2620" y="2858"/>
                    </a:cubicBezTo>
                    <a:lnTo>
                      <a:pt x="2620" y="3393"/>
                    </a:lnTo>
                    <a:lnTo>
                      <a:pt x="1012" y="3393"/>
                    </a:lnTo>
                    <a:lnTo>
                      <a:pt x="1012" y="3024"/>
                    </a:lnTo>
                    <a:cubicBezTo>
                      <a:pt x="1012" y="2965"/>
                      <a:pt x="989" y="2917"/>
                      <a:pt x="941" y="2893"/>
                    </a:cubicBezTo>
                    <a:cubicBezTo>
                      <a:pt x="989" y="2846"/>
                      <a:pt x="417" y="2417"/>
                      <a:pt x="393" y="1953"/>
                    </a:cubicBezTo>
                    <a:cubicBezTo>
                      <a:pt x="381" y="1691"/>
                      <a:pt x="358" y="1358"/>
                      <a:pt x="465" y="1274"/>
                    </a:cubicBezTo>
                    <a:cubicBezTo>
                      <a:pt x="501" y="1247"/>
                      <a:pt x="550" y="1234"/>
                      <a:pt x="617" y="1234"/>
                    </a:cubicBezTo>
                    <a:cubicBezTo>
                      <a:pt x="640" y="1234"/>
                      <a:pt x="664" y="1235"/>
                      <a:pt x="691" y="1238"/>
                    </a:cubicBezTo>
                    <a:lnTo>
                      <a:pt x="691" y="1465"/>
                    </a:lnTo>
                    <a:cubicBezTo>
                      <a:pt x="691" y="1548"/>
                      <a:pt x="762" y="1631"/>
                      <a:pt x="858" y="1631"/>
                    </a:cubicBezTo>
                    <a:cubicBezTo>
                      <a:pt x="941" y="1631"/>
                      <a:pt x="1012" y="1548"/>
                      <a:pt x="1012" y="1465"/>
                    </a:cubicBezTo>
                    <a:lnTo>
                      <a:pt x="1012" y="465"/>
                    </a:lnTo>
                    <a:cubicBezTo>
                      <a:pt x="1012" y="405"/>
                      <a:pt x="1072" y="345"/>
                      <a:pt x="1132" y="345"/>
                    </a:cubicBezTo>
                    <a:close/>
                    <a:moveTo>
                      <a:pt x="2941" y="3691"/>
                    </a:moveTo>
                    <a:lnTo>
                      <a:pt x="2941" y="4215"/>
                    </a:lnTo>
                    <a:lnTo>
                      <a:pt x="810" y="4215"/>
                    </a:lnTo>
                    <a:lnTo>
                      <a:pt x="810" y="3691"/>
                    </a:lnTo>
                    <a:close/>
                    <a:moveTo>
                      <a:pt x="2941" y="4548"/>
                    </a:moveTo>
                    <a:lnTo>
                      <a:pt x="2941" y="6787"/>
                    </a:lnTo>
                    <a:lnTo>
                      <a:pt x="810" y="6787"/>
                    </a:lnTo>
                    <a:lnTo>
                      <a:pt x="810" y="4548"/>
                    </a:lnTo>
                    <a:close/>
                    <a:moveTo>
                      <a:pt x="1132" y="0"/>
                    </a:moveTo>
                    <a:cubicBezTo>
                      <a:pt x="882" y="0"/>
                      <a:pt x="667" y="215"/>
                      <a:pt x="667" y="465"/>
                    </a:cubicBezTo>
                    <a:lnTo>
                      <a:pt x="667" y="893"/>
                    </a:lnTo>
                    <a:cubicBezTo>
                      <a:pt x="645" y="892"/>
                      <a:pt x="623" y="891"/>
                      <a:pt x="602" y="891"/>
                    </a:cubicBezTo>
                    <a:cubicBezTo>
                      <a:pt x="453" y="891"/>
                      <a:pt x="332" y="927"/>
                      <a:pt x="239" y="1000"/>
                    </a:cubicBezTo>
                    <a:cubicBezTo>
                      <a:pt x="0" y="1191"/>
                      <a:pt x="36" y="1584"/>
                      <a:pt x="48" y="1965"/>
                    </a:cubicBezTo>
                    <a:cubicBezTo>
                      <a:pt x="72" y="2489"/>
                      <a:pt x="536" y="2905"/>
                      <a:pt x="715" y="3060"/>
                    </a:cubicBezTo>
                    <a:lnTo>
                      <a:pt x="715" y="3334"/>
                    </a:lnTo>
                    <a:lnTo>
                      <a:pt x="631" y="3334"/>
                    </a:lnTo>
                    <a:cubicBezTo>
                      <a:pt x="536" y="3334"/>
                      <a:pt x="465" y="3405"/>
                      <a:pt x="465" y="3501"/>
                    </a:cubicBezTo>
                    <a:lnTo>
                      <a:pt x="465" y="4370"/>
                    </a:lnTo>
                    <a:lnTo>
                      <a:pt x="465" y="6953"/>
                    </a:lnTo>
                    <a:cubicBezTo>
                      <a:pt x="465" y="7049"/>
                      <a:pt x="536" y="7120"/>
                      <a:pt x="631" y="7120"/>
                    </a:cubicBezTo>
                    <a:lnTo>
                      <a:pt x="3096" y="7120"/>
                    </a:lnTo>
                    <a:cubicBezTo>
                      <a:pt x="3191" y="7120"/>
                      <a:pt x="3263" y="7049"/>
                      <a:pt x="3263" y="6953"/>
                    </a:cubicBezTo>
                    <a:lnTo>
                      <a:pt x="3263" y="4370"/>
                    </a:lnTo>
                    <a:lnTo>
                      <a:pt x="3263" y="3501"/>
                    </a:lnTo>
                    <a:cubicBezTo>
                      <a:pt x="3263" y="3429"/>
                      <a:pt x="3191" y="3358"/>
                      <a:pt x="3096" y="3358"/>
                    </a:cubicBezTo>
                    <a:lnTo>
                      <a:pt x="3001" y="3358"/>
                    </a:lnTo>
                    <a:lnTo>
                      <a:pt x="3001" y="2893"/>
                    </a:lnTo>
                    <a:cubicBezTo>
                      <a:pt x="3418" y="2477"/>
                      <a:pt x="3370" y="1727"/>
                      <a:pt x="3358" y="1643"/>
                    </a:cubicBezTo>
                    <a:lnTo>
                      <a:pt x="3358" y="869"/>
                    </a:lnTo>
                    <a:cubicBezTo>
                      <a:pt x="3358" y="619"/>
                      <a:pt x="3144" y="405"/>
                      <a:pt x="2894" y="405"/>
                    </a:cubicBezTo>
                    <a:lnTo>
                      <a:pt x="2870" y="405"/>
                    </a:lnTo>
                    <a:cubicBezTo>
                      <a:pt x="2798" y="405"/>
                      <a:pt x="2727" y="417"/>
                      <a:pt x="2656" y="465"/>
                    </a:cubicBezTo>
                    <a:cubicBezTo>
                      <a:pt x="2560" y="357"/>
                      <a:pt x="2441" y="286"/>
                      <a:pt x="2298" y="286"/>
                    </a:cubicBezTo>
                    <a:lnTo>
                      <a:pt x="2275" y="286"/>
                    </a:lnTo>
                    <a:cubicBezTo>
                      <a:pt x="2203" y="286"/>
                      <a:pt x="2132" y="298"/>
                      <a:pt x="2072" y="345"/>
                    </a:cubicBezTo>
                    <a:cubicBezTo>
                      <a:pt x="1977" y="238"/>
                      <a:pt x="1870" y="179"/>
                      <a:pt x="1727" y="179"/>
                    </a:cubicBezTo>
                    <a:lnTo>
                      <a:pt x="1715" y="179"/>
                    </a:lnTo>
                    <a:cubicBezTo>
                      <a:pt x="1655" y="179"/>
                      <a:pt x="1596" y="203"/>
                      <a:pt x="1536" y="215"/>
                    </a:cubicBezTo>
                    <a:cubicBezTo>
                      <a:pt x="1465" y="95"/>
                      <a:pt x="1310" y="0"/>
                      <a:pt x="1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38"/>
              <p:cNvSpPr/>
              <p:nvPr/>
            </p:nvSpPr>
            <p:spPr>
              <a:xfrm>
                <a:off x="1406137" y="1989925"/>
                <a:ext cx="198587" cy="335074"/>
              </a:xfrm>
              <a:custGeom>
                <a:rect b="b" l="l" r="r" t="t"/>
                <a:pathLst>
                  <a:path extrusionOk="0" h="10527" w="6239">
                    <a:moveTo>
                      <a:pt x="643" y="346"/>
                    </a:moveTo>
                    <a:lnTo>
                      <a:pt x="1060" y="382"/>
                    </a:lnTo>
                    <a:lnTo>
                      <a:pt x="941" y="644"/>
                    </a:lnTo>
                    <a:lnTo>
                      <a:pt x="643" y="346"/>
                    </a:lnTo>
                    <a:close/>
                    <a:moveTo>
                      <a:pt x="1393" y="453"/>
                    </a:moveTo>
                    <a:lnTo>
                      <a:pt x="2465" y="894"/>
                    </a:lnTo>
                    <a:lnTo>
                      <a:pt x="2346" y="1334"/>
                    </a:lnTo>
                    <a:lnTo>
                      <a:pt x="1203" y="858"/>
                    </a:lnTo>
                    <a:lnTo>
                      <a:pt x="1393" y="453"/>
                    </a:lnTo>
                    <a:close/>
                    <a:moveTo>
                      <a:pt x="4965" y="1942"/>
                    </a:moveTo>
                    <a:lnTo>
                      <a:pt x="5346" y="2108"/>
                    </a:lnTo>
                    <a:lnTo>
                      <a:pt x="5144" y="2525"/>
                    </a:lnTo>
                    <a:lnTo>
                      <a:pt x="4834" y="2382"/>
                    </a:lnTo>
                    <a:cubicBezTo>
                      <a:pt x="4846" y="2370"/>
                      <a:pt x="4846" y="2370"/>
                      <a:pt x="4846" y="2358"/>
                    </a:cubicBezTo>
                    <a:lnTo>
                      <a:pt x="4965" y="1942"/>
                    </a:lnTo>
                    <a:close/>
                    <a:moveTo>
                      <a:pt x="5656" y="2239"/>
                    </a:moveTo>
                    <a:lnTo>
                      <a:pt x="5834" y="2311"/>
                    </a:lnTo>
                    <a:cubicBezTo>
                      <a:pt x="5858" y="2323"/>
                      <a:pt x="5882" y="2346"/>
                      <a:pt x="5894" y="2370"/>
                    </a:cubicBezTo>
                    <a:cubicBezTo>
                      <a:pt x="5906" y="2406"/>
                      <a:pt x="5906" y="2430"/>
                      <a:pt x="5894" y="2442"/>
                    </a:cubicBezTo>
                    <a:lnTo>
                      <a:pt x="5798" y="2668"/>
                    </a:lnTo>
                    <a:cubicBezTo>
                      <a:pt x="5787" y="2704"/>
                      <a:pt x="5775" y="2716"/>
                      <a:pt x="5739" y="2727"/>
                    </a:cubicBezTo>
                    <a:cubicBezTo>
                      <a:pt x="5727" y="2733"/>
                      <a:pt x="5712" y="2736"/>
                      <a:pt x="5699" y="2736"/>
                    </a:cubicBezTo>
                    <a:cubicBezTo>
                      <a:pt x="5685" y="2736"/>
                      <a:pt x="5673" y="2733"/>
                      <a:pt x="5667" y="2727"/>
                    </a:cubicBezTo>
                    <a:lnTo>
                      <a:pt x="5477" y="2632"/>
                    </a:lnTo>
                    <a:lnTo>
                      <a:pt x="5656" y="2239"/>
                    </a:lnTo>
                    <a:close/>
                    <a:moveTo>
                      <a:pt x="3060" y="453"/>
                    </a:moveTo>
                    <a:cubicBezTo>
                      <a:pt x="3096" y="453"/>
                      <a:pt x="3120" y="477"/>
                      <a:pt x="3143" y="513"/>
                    </a:cubicBezTo>
                    <a:cubicBezTo>
                      <a:pt x="3155" y="537"/>
                      <a:pt x="3155" y="572"/>
                      <a:pt x="3155" y="596"/>
                    </a:cubicBezTo>
                    <a:lnTo>
                      <a:pt x="3143" y="668"/>
                    </a:lnTo>
                    <a:lnTo>
                      <a:pt x="2941" y="1358"/>
                    </a:lnTo>
                    <a:cubicBezTo>
                      <a:pt x="2917" y="1453"/>
                      <a:pt x="2977" y="1537"/>
                      <a:pt x="3060" y="1561"/>
                    </a:cubicBezTo>
                    <a:lnTo>
                      <a:pt x="3108" y="1561"/>
                    </a:lnTo>
                    <a:cubicBezTo>
                      <a:pt x="3179" y="1561"/>
                      <a:pt x="3239" y="1525"/>
                      <a:pt x="3274" y="1442"/>
                    </a:cubicBezTo>
                    <a:lnTo>
                      <a:pt x="3465" y="799"/>
                    </a:lnTo>
                    <a:cubicBezTo>
                      <a:pt x="3501" y="763"/>
                      <a:pt x="3536" y="751"/>
                      <a:pt x="3584" y="751"/>
                    </a:cubicBezTo>
                    <a:lnTo>
                      <a:pt x="3596" y="751"/>
                    </a:lnTo>
                    <a:cubicBezTo>
                      <a:pt x="3631" y="751"/>
                      <a:pt x="3655" y="775"/>
                      <a:pt x="3679" y="811"/>
                    </a:cubicBezTo>
                    <a:cubicBezTo>
                      <a:pt x="3691" y="834"/>
                      <a:pt x="3691" y="870"/>
                      <a:pt x="3691" y="894"/>
                    </a:cubicBezTo>
                    <a:lnTo>
                      <a:pt x="3512" y="1489"/>
                    </a:lnTo>
                    <a:cubicBezTo>
                      <a:pt x="3477" y="1584"/>
                      <a:pt x="3536" y="1668"/>
                      <a:pt x="3631" y="1704"/>
                    </a:cubicBezTo>
                    <a:lnTo>
                      <a:pt x="3679" y="1704"/>
                    </a:lnTo>
                    <a:cubicBezTo>
                      <a:pt x="3751" y="1704"/>
                      <a:pt x="3810" y="1656"/>
                      <a:pt x="3834" y="1584"/>
                    </a:cubicBezTo>
                    <a:lnTo>
                      <a:pt x="4001" y="1025"/>
                    </a:lnTo>
                    <a:cubicBezTo>
                      <a:pt x="4026" y="999"/>
                      <a:pt x="4052" y="980"/>
                      <a:pt x="4082" y="980"/>
                    </a:cubicBezTo>
                    <a:cubicBezTo>
                      <a:pt x="4094" y="980"/>
                      <a:pt x="4106" y="982"/>
                      <a:pt x="4120" y="989"/>
                    </a:cubicBezTo>
                    <a:lnTo>
                      <a:pt x="4132" y="989"/>
                    </a:lnTo>
                    <a:cubicBezTo>
                      <a:pt x="4191" y="1001"/>
                      <a:pt x="4239" y="1061"/>
                      <a:pt x="4227" y="1132"/>
                    </a:cubicBezTo>
                    <a:lnTo>
                      <a:pt x="4191" y="1239"/>
                    </a:lnTo>
                    <a:lnTo>
                      <a:pt x="4048" y="1704"/>
                    </a:lnTo>
                    <a:cubicBezTo>
                      <a:pt x="4012" y="1787"/>
                      <a:pt x="4060" y="1882"/>
                      <a:pt x="4155" y="1906"/>
                    </a:cubicBezTo>
                    <a:cubicBezTo>
                      <a:pt x="4167" y="1906"/>
                      <a:pt x="4179" y="1918"/>
                      <a:pt x="4191" y="1918"/>
                    </a:cubicBezTo>
                    <a:cubicBezTo>
                      <a:pt x="4274" y="1918"/>
                      <a:pt x="4334" y="1882"/>
                      <a:pt x="4358" y="1799"/>
                    </a:cubicBezTo>
                    <a:lnTo>
                      <a:pt x="4513" y="1346"/>
                    </a:lnTo>
                    <a:cubicBezTo>
                      <a:pt x="4523" y="1293"/>
                      <a:pt x="4572" y="1249"/>
                      <a:pt x="4633" y="1249"/>
                    </a:cubicBezTo>
                    <a:cubicBezTo>
                      <a:pt x="4641" y="1249"/>
                      <a:pt x="4648" y="1250"/>
                      <a:pt x="4655" y="1251"/>
                    </a:cubicBezTo>
                    <a:lnTo>
                      <a:pt x="4667" y="1251"/>
                    </a:lnTo>
                    <a:cubicBezTo>
                      <a:pt x="4727" y="1263"/>
                      <a:pt x="4774" y="1323"/>
                      <a:pt x="4763" y="1406"/>
                    </a:cubicBezTo>
                    <a:lnTo>
                      <a:pt x="4513" y="2299"/>
                    </a:lnTo>
                    <a:lnTo>
                      <a:pt x="4513" y="2311"/>
                    </a:lnTo>
                    <a:cubicBezTo>
                      <a:pt x="4524" y="2311"/>
                      <a:pt x="4417" y="3025"/>
                      <a:pt x="3989" y="3239"/>
                    </a:cubicBezTo>
                    <a:cubicBezTo>
                      <a:pt x="3929" y="3263"/>
                      <a:pt x="3893" y="3323"/>
                      <a:pt x="3893" y="3382"/>
                    </a:cubicBezTo>
                    <a:lnTo>
                      <a:pt x="3893" y="3894"/>
                    </a:lnTo>
                    <a:lnTo>
                      <a:pt x="2310" y="3894"/>
                    </a:lnTo>
                    <a:lnTo>
                      <a:pt x="2310" y="3085"/>
                    </a:lnTo>
                    <a:cubicBezTo>
                      <a:pt x="2310" y="3037"/>
                      <a:pt x="2286" y="3013"/>
                      <a:pt x="2262" y="2977"/>
                    </a:cubicBezTo>
                    <a:cubicBezTo>
                      <a:pt x="2262" y="2977"/>
                      <a:pt x="1798" y="2430"/>
                      <a:pt x="1893" y="1965"/>
                    </a:cubicBezTo>
                    <a:cubicBezTo>
                      <a:pt x="1917" y="1823"/>
                      <a:pt x="1941" y="1656"/>
                      <a:pt x="1977" y="1537"/>
                    </a:cubicBezTo>
                    <a:lnTo>
                      <a:pt x="2274" y="1668"/>
                    </a:lnTo>
                    <a:cubicBezTo>
                      <a:pt x="2286" y="1715"/>
                      <a:pt x="2334" y="1763"/>
                      <a:pt x="2393" y="1775"/>
                    </a:cubicBezTo>
                    <a:cubicBezTo>
                      <a:pt x="2412" y="1782"/>
                      <a:pt x="2431" y="1785"/>
                      <a:pt x="2449" y="1785"/>
                    </a:cubicBezTo>
                    <a:cubicBezTo>
                      <a:pt x="2520" y="1785"/>
                      <a:pt x="2579" y="1732"/>
                      <a:pt x="2608" y="1656"/>
                    </a:cubicBezTo>
                    <a:lnTo>
                      <a:pt x="2905" y="537"/>
                    </a:lnTo>
                    <a:cubicBezTo>
                      <a:pt x="2905" y="513"/>
                      <a:pt x="2929" y="477"/>
                      <a:pt x="2953" y="465"/>
                    </a:cubicBezTo>
                    <a:cubicBezTo>
                      <a:pt x="2989" y="453"/>
                      <a:pt x="3012" y="453"/>
                      <a:pt x="3048" y="453"/>
                    </a:cubicBezTo>
                    <a:close/>
                    <a:moveTo>
                      <a:pt x="4132" y="4263"/>
                    </a:moveTo>
                    <a:lnTo>
                      <a:pt x="4132" y="4787"/>
                    </a:lnTo>
                    <a:lnTo>
                      <a:pt x="2012" y="4787"/>
                    </a:lnTo>
                    <a:lnTo>
                      <a:pt x="2012" y="4263"/>
                    </a:lnTo>
                    <a:close/>
                    <a:moveTo>
                      <a:pt x="191" y="1"/>
                    </a:moveTo>
                    <a:cubicBezTo>
                      <a:pt x="119" y="1"/>
                      <a:pt x="60" y="37"/>
                      <a:pt x="24" y="108"/>
                    </a:cubicBezTo>
                    <a:cubicBezTo>
                      <a:pt x="0" y="168"/>
                      <a:pt x="12" y="239"/>
                      <a:pt x="60" y="299"/>
                    </a:cubicBezTo>
                    <a:lnTo>
                      <a:pt x="845" y="1072"/>
                    </a:lnTo>
                    <a:lnTo>
                      <a:pt x="857" y="1084"/>
                    </a:lnTo>
                    <a:lnTo>
                      <a:pt x="869" y="1084"/>
                    </a:lnTo>
                    <a:cubicBezTo>
                      <a:pt x="893" y="1108"/>
                      <a:pt x="917" y="1120"/>
                      <a:pt x="953" y="1120"/>
                    </a:cubicBezTo>
                    <a:lnTo>
                      <a:pt x="1667" y="1418"/>
                    </a:lnTo>
                    <a:cubicBezTo>
                      <a:pt x="1607" y="1561"/>
                      <a:pt x="1572" y="1763"/>
                      <a:pt x="1548" y="1918"/>
                    </a:cubicBezTo>
                    <a:cubicBezTo>
                      <a:pt x="1453" y="2442"/>
                      <a:pt x="1822" y="2989"/>
                      <a:pt x="1941" y="3156"/>
                    </a:cubicBezTo>
                    <a:lnTo>
                      <a:pt x="1941" y="3918"/>
                    </a:lnTo>
                    <a:lnTo>
                      <a:pt x="1810" y="3918"/>
                    </a:lnTo>
                    <a:cubicBezTo>
                      <a:pt x="1726" y="3918"/>
                      <a:pt x="1643" y="3990"/>
                      <a:pt x="1643" y="4085"/>
                    </a:cubicBezTo>
                    <a:lnTo>
                      <a:pt x="1643" y="4942"/>
                    </a:lnTo>
                    <a:lnTo>
                      <a:pt x="1643" y="10359"/>
                    </a:lnTo>
                    <a:cubicBezTo>
                      <a:pt x="1643" y="10455"/>
                      <a:pt x="1726" y="10526"/>
                      <a:pt x="1810" y="10526"/>
                    </a:cubicBezTo>
                    <a:lnTo>
                      <a:pt x="4286" y="10526"/>
                    </a:lnTo>
                    <a:cubicBezTo>
                      <a:pt x="4370" y="10526"/>
                      <a:pt x="4453" y="10455"/>
                      <a:pt x="4453" y="10359"/>
                    </a:cubicBezTo>
                    <a:lnTo>
                      <a:pt x="4453" y="6168"/>
                    </a:lnTo>
                    <a:cubicBezTo>
                      <a:pt x="4453" y="6073"/>
                      <a:pt x="4370" y="6002"/>
                      <a:pt x="4286" y="6002"/>
                    </a:cubicBezTo>
                    <a:cubicBezTo>
                      <a:pt x="4191" y="6002"/>
                      <a:pt x="4120" y="6073"/>
                      <a:pt x="4120" y="6168"/>
                    </a:cubicBezTo>
                    <a:lnTo>
                      <a:pt x="4120" y="10181"/>
                    </a:lnTo>
                    <a:lnTo>
                      <a:pt x="2012" y="10181"/>
                    </a:lnTo>
                    <a:lnTo>
                      <a:pt x="2012" y="5109"/>
                    </a:lnTo>
                    <a:lnTo>
                      <a:pt x="4132" y="5109"/>
                    </a:lnTo>
                    <a:lnTo>
                      <a:pt x="4132" y="5394"/>
                    </a:lnTo>
                    <a:lnTo>
                      <a:pt x="4132" y="5585"/>
                    </a:lnTo>
                    <a:cubicBezTo>
                      <a:pt x="4132" y="5668"/>
                      <a:pt x="4215" y="5752"/>
                      <a:pt x="4298" y="5752"/>
                    </a:cubicBezTo>
                    <a:cubicBezTo>
                      <a:pt x="4393" y="5752"/>
                      <a:pt x="4465" y="5668"/>
                      <a:pt x="4465" y="5585"/>
                    </a:cubicBezTo>
                    <a:lnTo>
                      <a:pt x="4465" y="5394"/>
                    </a:lnTo>
                    <a:lnTo>
                      <a:pt x="4465" y="4942"/>
                    </a:lnTo>
                    <a:lnTo>
                      <a:pt x="4465" y="4085"/>
                    </a:lnTo>
                    <a:cubicBezTo>
                      <a:pt x="4465" y="3990"/>
                      <a:pt x="4393" y="3918"/>
                      <a:pt x="4298" y="3918"/>
                    </a:cubicBezTo>
                    <a:lnTo>
                      <a:pt x="4239" y="3918"/>
                    </a:lnTo>
                    <a:lnTo>
                      <a:pt x="4239" y="3489"/>
                    </a:lnTo>
                    <a:cubicBezTo>
                      <a:pt x="4524" y="3299"/>
                      <a:pt x="4667" y="2966"/>
                      <a:pt x="4763" y="2716"/>
                    </a:cubicBezTo>
                    <a:lnTo>
                      <a:pt x="5525" y="3037"/>
                    </a:lnTo>
                    <a:cubicBezTo>
                      <a:pt x="5584" y="3073"/>
                      <a:pt x="5644" y="3073"/>
                      <a:pt x="5703" y="3073"/>
                    </a:cubicBezTo>
                    <a:cubicBezTo>
                      <a:pt x="5763" y="3073"/>
                      <a:pt x="5822" y="3049"/>
                      <a:pt x="5858" y="3037"/>
                    </a:cubicBezTo>
                    <a:cubicBezTo>
                      <a:pt x="5965" y="3001"/>
                      <a:pt x="6060" y="2906"/>
                      <a:pt x="6096" y="2799"/>
                    </a:cubicBezTo>
                    <a:lnTo>
                      <a:pt x="6191" y="2585"/>
                    </a:lnTo>
                    <a:cubicBezTo>
                      <a:pt x="6239" y="2477"/>
                      <a:pt x="6239" y="2358"/>
                      <a:pt x="6191" y="2239"/>
                    </a:cubicBezTo>
                    <a:cubicBezTo>
                      <a:pt x="6144" y="2132"/>
                      <a:pt x="6060" y="2037"/>
                      <a:pt x="5953" y="2001"/>
                    </a:cubicBezTo>
                    <a:lnTo>
                      <a:pt x="5048" y="1608"/>
                    </a:lnTo>
                    <a:lnTo>
                      <a:pt x="5084" y="1465"/>
                    </a:lnTo>
                    <a:cubicBezTo>
                      <a:pt x="5120" y="1346"/>
                      <a:pt x="5108" y="1227"/>
                      <a:pt x="5025" y="1120"/>
                    </a:cubicBezTo>
                    <a:cubicBezTo>
                      <a:pt x="4965" y="1013"/>
                      <a:pt x="4870" y="942"/>
                      <a:pt x="4751" y="906"/>
                    </a:cubicBezTo>
                    <a:lnTo>
                      <a:pt x="4727" y="906"/>
                    </a:lnTo>
                    <a:cubicBezTo>
                      <a:pt x="4691" y="900"/>
                      <a:pt x="4655" y="897"/>
                      <a:pt x="4620" y="897"/>
                    </a:cubicBezTo>
                    <a:cubicBezTo>
                      <a:pt x="4584" y="897"/>
                      <a:pt x="4548" y="900"/>
                      <a:pt x="4513" y="906"/>
                    </a:cubicBezTo>
                    <a:cubicBezTo>
                      <a:pt x="4453" y="787"/>
                      <a:pt x="4346" y="691"/>
                      <a:pt x="4191" y="656"/>
                    </a:cubicBezTo>
                    <a:lnTo>
                      <a:pt x="4179" y="656"/>
                    </a:lnTo>
                    <a:cubicBezTo>
                      <a:pt x="4143" y="650"/>
                      <a:pt x="4108" y="647"/>
                      <a:pt x="4071" y="647"/>
                    </a:cubicBezTo>
                    <a:cubicBezTo>
                      <a:pt x="4033" y="647"/>
                      <a:pt x="3995" y="650"/>
                      <a:pt x="3953" y="656"/>
                    </a:cubicBezTo>
                    <a:cubicBezTo>
                      <a:pt x="3953" y="644"/>
                      <a:pt x="3941" y="632"/>
                      <a:pt x="3941" y="632"/>
                    </a:cubicBezTo>
                    <a:cubicBezTo>
                      <a:pt x="3882" y="525"/>
                      <a:pt x="3774" y="453"/>
                      <a:pt x="3655" y="418"/>
                    </a:cubicBezTo>
                    <a:lnTo>
                      <a:pt x="3643" y="418"/>
                    </a:lnTo>
                    <a:cubicBezTo>
                      <a:pt x="3614" y="412"/>
                      <a:pt x="3584" y="409"/>
                      <a:pt x="3554" y="409"/>
                    </a:cubicBezTo>
                    <a:cubicBezTo>
                      <a:pt x="3524" y="409"/>
                      <a:pt x="3495" y="412"/>
                      <a:pt x="3465" y="418"/>
                    </a:cubicBezTo>
                    <a:lnTo>
                      <a:pt x="3417" y="334"/>
                    </a:lnTo>
                    <a:cubicBezTo>
                      <a:pt x="3358" y="227"/>
                      <a:pt x="3250" y="156"/>
                      <a:pt x="3143" y="120"/>
                    </a:cubicBezTo>
                    <a:lnTo>
                      <a:pt x="3120" y="120"/>
                    </a:lnTo>
                    <a:cubicBezTo>
                      <a:pt x="3083" y="113"/>
                      <a:pt x="3047" y="109"/>
                      <a:pt x="3012" y="109"/>
                    </a:cubicBezTo>
                    <a:cubicBezTo>
                      <a:pt x="2931" y="109"/>
                      <a:pt x="2853" y="130"/>
                      <a:pt x="2786" y="180"/>
                    </a:cubicBezTo>
                    <a:cubicBezTo>
                      <a:pt x="2679" y="239"/>
                      <a:pt x="2608" y="346"/>
                      <a:pt x="2572" y="465"/>
                    </a:cubicBezTo>
                    <a:lnTo>
                      <a:pt x="2548" y="572"/>
                    </a:lnTo>
                    <a:lnTo>
                      <a:pt x="1369" y="72"/>
                    </a:lnTo>
                    <a:lnTo>
                      <a:pt x="1310" y="72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8"/>
              <p:cNvSpPr/>
              <p:nvPr/>
            </p:nvSpPr>
            <p:spPr>
              <a:xfrm>
                <a:off x="1329585" y="2127494"/>
                <a:ext cx="108795" cy="197123"/>
              </a:xfrm>
              <a:custGeom>
                <a:rect b="b" l="l" r="r" t="t"/>
                <a:pathLst>
                  <a:path extrusionOk="0" h="6193" w="3418">
                    <a:moveTo>
                      <a:pt x="1155" y="358"/>
                    </a:moveTo>
                    <a:cubicBezTo>
                      <a:pt x="1214" y="358"/>
                      <a:pt x="1274" y="418"/>
                      <a:pt x="1274" y="477"/>
                    </a:cubicBezTo>
                    <a:lnTo>
                      <a:pt x="1274" y="549"/>
                    </a:lnTo>
                    <a:lnTo>
                      <a:pt x="1274" y="1120"/>
                    </a:lnTo>
                    <a:cubicBezTo>
                      <a:pt x="1274" y="1203"/>
                      <a:pt x="1345" y="1275"/>
                      <a:pt x="1441" y="1275"/>
                    </a:cubicBezTo>
                    <a:cubicBezTo>
                      <a:pt x="1524" y="1275"/>
                      <a:pt x="1595" y="1203"/>
                      <a:pt x="1595" y="1120"/>
                    </a:cubicBezTo>
                    <a:lnTo>
                      <a:pt x="1595" y="584"/>
                    </a:lnTo>
                    <a:cubicBezTo>
                      <a:pt x="1619" y="537"/>
                      <a:pt x="1655" y="525"/>
                      <a:pt x="1703" y="525"/>
                    </a:cubicBezTo>
                    <a:lnTo>
                      <a:pt x="1715" y="525"/>
                    </a:lnTo>
                    <a:cubicBezTo>
                      <a:pt x="1774" y="525"/>
                      <a:pt x="1834" y="584"/>
                      <a:pt x="1834" y="644"/>
                    </a:cubicBezTo>
                    <a:lnTo>
                      <a:pt x="1834" y="668"/>
                    </a:lnTo>
                    <a:lnTo>
                      <a:pt x="1834" y="1132"/>
                    </a:lnTo>
                    <a:cubicBezTo>
                      <a:pt x="1834" y="1215"/>
                      <a:pt x="1917" y="1299"/>
                      <a:pt x="2000" y="1299"/>
                    </a:cubicBezTo>
                    <a:cubicBezTo>
                      <a:pt x="2096" y="1299"/>
                      <a:pt x="2167" y="1215"/>
                      <a:pt x="2167" y="1132"/>
                    </a:cubicBezTo>
                    <a:lnTo>
                      <a:pt x="2167" y="715"/>
                    </a:lnTo>
                    <a:cubicBezTo>
                      <a:pt x="2179" y="668"/>
                      <a:pt x="2226" y="656"/>
                      <a:pt x="2274" y="656"/>
                    </a:cubicBezTo>
                    <a:lnTo>
                      <a:pt x="2286" y="656"/>
                    </a:lnTo>
                    <a:cubicBezTo>
                      <a:pt x="2346" y="656"/>
                      <a:pt x="2405" y="715"/>
                      <a:pt x="2405" y="775"/>
                    </a:cubicBezTo>
                    <a:lnTo>
                      <a:pt x="2405" y="894"/>
                    </a:lnTo>
                    <a:lnTo>
                      <a:pt x="2405" y="1239"/>
                    </a:lnTo>
                    <a:cubicBezTo>
                      <a:pt x="2405" y="1322"/>
                      <a:pt x="2477" y="1394"/>
                      <a:pt x="2572" y="1394"/>
                    </a:cubicBezTo>
                    <a:cubicBezTo>
                      <a:pt x="2655" y="1394"/>
                      <a:pt x="2727" y="1322"/>
                      <a:pt x="2727" y="1239"/>
                    </a:cubicBezTo>
                    <a:lnTo>
                      <a:pt x="2727" y="894"/>
                    </a:lnTo>
                    <a:cubicBezTo>
                      <a:pt x="2727" y="834"/>
                      <a:pt x="2786" y="775"/>
                      <a:pt x="2846" y="775"/>
                    </a:cubicBezTo>
                    <a:lnTo>
                      <a:pt x="2869" y="775"/>
                    </a:lnTo>
                    <a:cubicBezTo>
                      <a:pt x="2929" y="775"/>
                      <a:pt x="2988" y="834"/>
                      <a:pt x="2988" y="894"/>
                    </a:cubicBezTo>
                    <a:lnTo>
                      <a:pt x="2988" y="1680"/>
                    </a:lnTo>
                    <a:lnTo>
                      <a:pt x="2988" y="1692"/>
                    </a:lnTo>
                    <a:cubicBezTo>
                      <a:pt x="3060" y="1858"/>
                      <a:pt x="3048" y="2442"/>
                      <a:pt x="2727" y="2692"/>
                    </a:cubicBezTo>
                    <a:cubicBezTo>
                      <a:pt x="2679" y="2727"/>
                      <a:pt x="2667" y="2763"/>
                      <a:pt x="2667" y="2823"/>
                    </a:cubicBezTo>
                    <a:lnTo>
                      <a:pt x="2667" y="3358"/>
                    </a:lnTo>
                    <a:lnTo>
                      <a:pt x="1060" y="3358"/>
                    </a:lnTo>
                    <a:lnTo>
                      <a:pt x="1060" y="2989"/>
                    </a:lnTo>
                    <a:cubicBezTo>
                      <a:pt x="1060" y="2930"/>
                      <a:pt x="1036" y="2882"/>
                      <a:pt x="988" y="2858"/>
                    </a:cubicBezTo>
                    <a:cubicBezTo>
                      <a:pt x="822" y="2739"/>
                      <a:pt x="405" y="2346"/>
                      <a:pt x="393" y="1965"/>
                    </a:cubicBezTo>
                    <a:cubicBezTo>
                      <a:pt x="381" y="1692"/>
                      <a:pt x="369" y="1370"/>
                      <a:pt x="464" y="1275"/>
                    </a:cubicBezTo>
                    <a:cubicBezTo>
                      <a:pt x="499" y="1257"/>
                      <a:pt x="547" y="1246"/>
                      <a:pt x="612" y="1246"/>
                    </a:cubicBezTo>
                    <a:cubicBezTo>
                      <a:pt x="636" y="1246"/>
                      <a:pt x="662" y="1248"/>
                      <a:pt x="691" y="1251"/>
                    </a:cubicBezTo>
                    <a:lnTo>
                      <a:pt x="691" y="1477"/>
                    </a:lnTo>
                    <a:cubicBezTo>
                      <a:pt x="691" y="1561"/>
                      <a:pt x="762" y="1632"/>
                      <a:pt x="857" y="1632"/>
                    </a:cubicBezTo>
                    <a:cubicBezTo>
                      <a:pt x="941" y="1632"/>
                      <a:pt x="1024" y="1561"/>
                      <a:pt x="1024" y="1477"/>
                    </a:cubicBezTo>
                    <a:lnTo>
                      <a:pt x="1024" y="477"/>
                    </a:lnTo>
                    <a:cubicBezTo>
                      <a:pt x="1024" y="418"/>
                      <a:pt x="1083" y="358"/>
                      <a:pt x="1143" y="358"/>
                    </a:cubicBezTo>
                    <a:close/>
                    <a:moveTo>
                      <a:pt x="2941" y="3692"/>
                    </a:moveTo>
                    <a:lnTo>
                      <a:pt x="2941" y="4216"/>
                    </a:lnTo>
                    <a:lnTo>
                      <a:pt x="810" y="4216"/>
                    </a:lnTo>
                    <a:lnTo>
                      <a:pt x="810" y="3692"/>
                    </a:lnTo>
                    <a:close/>
                    <a:moveTo>
                      <a:pt x="2941" y="4537"/>
                    </a:moveTo>
                    <a:lnTo>
                      <a:pt x="2941" y="5859"/>
                    </a:lnTo>
                    <a:lnTo>
                      <a:pt x="810" y="5859"/>
                    </a:lnTo>
                    <a:lnTo>
                      <a:pt x="810" y="4537"/>
                    </a:lnTo>
                    <a:close/>
                    <a:moveTo>
                      <a:pt x="1143" y="1"/>
                    </a:moveTo>
                    <a:cubicBezTo>
                      <a:pt x="881" y="1"/>
                      <a:pt x="679" y="203"/>
                      <a:pt x="679" y="465"/>
                    </a:cubicBezTo>
                    <a:lnTo>
                      <a:pt x="679" y="894"/>
                    </a:lnTo>
                    <a:cubicBezTo>
                      <a:pt x="642" y="889"/>
                      <a:pt x="607" y="887"/>
                      <a:pt x="573" y="887"/>
                    </a:cubicBezTo>
                    <a:cubicBezTo>
                      <a:pt x="439" y="887"/>
                      <a:pt x="326" y="923"/>
                      <a:pt x="250" y="989"/>
                    </a:cubicBezTo>
                    <a:cubicBezTo>
                      <a:pt x="0" y="1192"/>
                      <a:pt x="36" y="1573"/>
                      <a:pt x="48" y="1965"/>
                    </a:cubicBezTo>
                    <a:cubicBezTo>
                      <a:pt x="83" y="2477"/>
                      <a:pt x="548" y="2894"/>
                      <a:pt x="726" y="3049"/>
                    </a:cubicBezTo>
                    <a:lnTo>
                      <a:pt x="726" y="3335"/>
                    </a:lnTo>
                    <a:lnTo>
                      <a:pt x="631" y="3335"/>
                    </a:lnTo>
                    <a:cubicBezTo>
                      <a:pt x="536" y="3335"/>
                      <a:pt x="464" y="3406"/>
                      <a:pt x="464" y="3489"/>
                    </a:cubicBezTo>
                    <a:lnTo>
                      <a:pt x="464" y="4359"/>
                    </a:lnTo>
                    <a:lnTo>
                      <a:pt x="464" y="6025"/>
                    </a:lnTo>
                    <a:cubicBezTo>
                      <a:pt x="464" y="6121"/>
                      <a:pt x="536" y="6192"/>
                      <a:pt x="631" y="6192"/>
                    </a:cubicBezTo>
                    <a:lnTo>
                      <a:pt x="3108" y="6192"/>
                    </a:lnTo>
                    <a:cubicBezTo>
                      <a:pt x="3191" y="6192"/>
                      <a:pt x="3262" y="6121"/>
                      <a:pt x="3262" y="6025"/>
                    </a:cubicBezTo>
                    <a:lnTo>
                      <a:pt x="3262" y="4359"/>
                    </a:lnTo>
                    <a:lnTo>
                      <a:pt x="3262" y="3489"/>
                    </a:lnTo>
                    <a:cubicBezTo>
                      <a:pt x="3262" y="3406"/>
                      <a:pt x="3191" y="3335"/>
                      <a:pt x="3108" y="3335"/>
                    </a:cubicBezTo>
                    <a:lnTo>
                      <a:pt x="3000" y="3335"/>
                    </a:lnTo>
                    <a:lnTo>
                      <a:pt x="3000" y="2870"/>
                    </a:lnTo>
                    <a:cubicBezTo>
                      <a:pt x="3417" y="2465"/>
                      <a:pt x="3369" y="1727"/>
                      <a:pt x="3369" y="1632"/>
                    </a:cubicBezTo>
                    <a:lnTo>
                      <a:pt x="3369" y="858"/>
                    </a:lnTo>
                    <a:cubicBezTo>
                      <a:pt x="3369" y="608"/>
                      <a:pt x="3167" y="406"/>
                      <a:pt x="2905" y="406"/>
                    </a:cubicBezTo>
                    <a:lnTo>
                      <a:pt x="2893" y="406"/>
                    </a:lnTo>
                    <a:cubicBezTo>
                      <a:pt x="2822" y="406"/>
                      <a:pt x="2738" y="418"/>
                      <a:pt x="2667" y="465"/>
                    </a:cubicBezTo>
                    <a:cubicBezTo>
                      <a:pt x="2584" y="358"/>
                      <a:pt x="2465" y="287"/>
                      <a:pt x="2310" y="287"/>
                    </a:cubicBezTo>
                    <a:lnTo>
                      <a:pt x="2298" y="287"/>
                    </a:lnTo>
                    <a:cubicBezTo>
                      <a:pt x="2226" y="287"/>
                      <a:pt x="2143" y="299"/>
                      <a:pt x="2084" y="346"/>
                    </a:cubicBezTo>
                    <a:cubicBezTo>
                      <a:pt x="2000" y="239"/>
                      <a:pt x="1881" y="179"/>
                      <a:pt x="1750" y="179"/>
                    </a:cubicBezTo>
                    <a:lnTo>
                      <a:pt x="1726" y="179"/>
                    </a:lnTo>
                    <a:cubicBezTo>
                      <a:pt x="1667" y="179"/>
                      <a:pt x="1607" y="191"/>
                      <a:pt x="1548" y="203"/>
                    </a:cubicBezTo>
                    <a:cubicBezTo>
                      <a:pt x="1476" y="84"/>
                      <a:pt x="1334" y="1"/>
                      <a:pt x="1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1" name="Google Shape;1301;p38"/>
            <p:cNvGrpSpPr/>
            <p:nvPr/>
          </p:nvGrpSpPr>
          <p:grpSpPr>
            <a:xfrm>
              <a:off x="5444557" y="2533578"/>
              <a:ext cx="259605" cy="346024"/>
              <a:chOff x="5194002" y="1511297"/>
              <a:chExt cx="259605" cy="346024"/>
            </a:xfrm>
          </p:grpSpPr>
          <p:sp>
            <p:nvSpPr>
              <p:cNvPr id="1302" name="Google Shape;1302;p38"/>
              <p:cNvSpPr/>
              <p:nvPr/>
            </p:nvSpPr>
            <p:spPr>
              <a:xfrm>
                <a:off x="5216729" y="1543636"/>
                <a:ext cx="169431" cy="159436"/>
              </a:xfrm>
              <a:custGeom>
                <a:rect b="b" l="l" r="r" t="t"/>
                <a:pathLst>
                  <a:path extrusionOk="0" h="5009" w="5323">
                    <a:moveTo>
                      <a:pt x="3353" y="0"/>
                    </a:moveTo>
                    <a:cubicBezTo>
                      <a:pt x="2568" y="0"/>
                      <a:pt x="1788" y="303"/>
                      <a:pt x="1203" y="901"/>
                    </a:cubicBezTo>
                    <a:cubicBezTo>
                      <a:pt x="96" y="1997"/>
                      <a:pt x="0" y="3747"/>
                      <a:pt x="965" y="4949"/>
                    </a:cubicBezTo>
                    <a:cubicBezTo>
                      <a:pt x="1001" y="4997"/>
                      <a:pt x="1036" y="5009"/>
                      <a:pt x="1084" y="5009"/>
                    </a:cubicBezTo>
                    <a:cubicBezTo>
                      <a:pt x="1120" y="5009"/>
                      <a:pt x="1155" y="4985"/>
                      <a:pt x="1191" y="4973"/>
                    </a:cubicBezTo>
                    <a:cubicBezTo>
                      <a:pt x="1262" y="4914"/>
                      <a:pt x="1262" y="4830"/>
                      <a:pt x="1215" y="4759"/>
                    </a:cubicBezTo>
                    <a:cubicBezTo>
                      <a:pt x="358" y="3664"/>
                      <a:pt x="441" y="2104"/>
                      <a:pt x="1429" y="1127"/>
                    </a:cubicBezTo>
                    <a:cubicBezTo>
                      <a:pt x="1957" y="594"/>
                      <a:pt x="2658" y="324"/>
                      <a:pt x="3362" y="324"/>
                    </a:cubicBezTo>
                    <a:cubicBezTo>
                      <a:pt x="3961" y="324"/>
                      <a:pt x="4562" y="519"/>
                      <a:pt x="5061" y="913"/>
                    </a:cubicBezTo>
                    <a:cubicBezTo>
                      <a:pt x="5091" y="939"/>
                      <a:pt x="5127" y="951"/>
                      <a:pt x="5162" y="951"/>
                    </a:cubicBezTo>
                    <a:cubicBezTo>
                      <a:pt x="5208" y="951"/>
                      <a:pt x="5253" y="930"/>
                      <a:pt x="5287" y="889"/>
                    </a:cubicBezTo>
                    <a:cubicBezTo>
                      <a:pt x="5323" y="806"/>
                      <a:pt x="5311" y="711"/>
                      <a:pt x="5251" y="663"/>
                    </a:cubicBezTo>
                    <a:cubicBezTo>
                      <a:pt x="4693" y="220"/>
                      <a:pt x="4021" y="0"/>
                      <a:pt x="33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38"/>
              <p:cNvSpPr/>
              <p:nvPr/>
            </p:nvSpPr>
            <p:spPr>
              <a:xfrm>
                <a:off x="5194002" y="1511297"/>
                <a:ext cx="259605" cy="346024"/>
              </a:xfrm>
              <a:custGeom>
                <a:rect b="b" l="l" r="r" t="t"/>
                <a:pathLst>
                  <a:path extrusionOk="0" h="10871" w="8156">
                    <a:moveTo>
                      <a:pt x="4060" y="322"/>
                    </a:moveTo>
                    <a:cubicBezTo>
                      <a:pt x="6132" y="322"/>
                      <a:pt x="7822" y="2001"/>
                      <a:pt x="7822" y="4084"/>
                    </a:cubicBezTo>
                    <a:cubicBezTo>
                      <a:pt x="7822" y="4977"/>
                      <a:pt x="7632" y="5894"/>
                      <a:pt x="7227" y="6763"/>
                    </a:cubicBezTo>
                    <a:cubicBezTo>
                      <a:pt x="6918" y="7466"/>
                      <a:pt x="6477" y="8168"/>
                      <a:pt x="5906" y="8823"/>
                    </a:cubicBezTo>
                    <a:cubicBezTo>
                      <a:pt x="5120" y="9740"/>
                      <a:pt x="4310" y="10335"/>
                      <a:pt x="4060" y="10537"/>
                    </a:cubicBezTo>
                    <a:cubicBezTo>
                      <a:pt x="3810" y="10359"/>
                      <a:pt x="3000" y="9763"/>
                      <a:pt x="2215" y="8835"/>
                    </a:cubicBezTo>
                    <a:cubicBezTo>
                      <a:pt x="1643" y="8180"/>
                      <a:pt x="1203" y="7477"/>
                      <a:pt x="893" y="6787"/>
                    </a:cubicBezTo>
                    <a:cubicBezTo>
                      <a:pt x="488" y="5906"/>
                      <a:pt x="298" y="5001"/>
                      <a:pt x="298" y="4084"/>
                    </a:cubicBezTo>
                    <a:cubicBezTo>
                      <a:pt x="298" y="2024"/>
                      <a:pt x="1976" y="322"/>
                      <a:pt x="4060" y="322"/>
                    </a:cubicBezTo>
                    <a:close/>
                    <a:moveTo>
                      <a:pt x="4072" y="0"/>
                    </a:moveTo>
                    <a:cubicBezTo>
                      <a:pt x="1834" y="0"/>
                      <a:pt x="0" y="1822"/>
                      <a:pt x="0" y="4072"/>
                    </a:cubicBezTo>
                    <a:cubicBezTo>
                      <a:pt x="0" y="5025"/>
                      <a:pt x="202" y="5977"/>
                      <a:pt x="619" y="6894"/>
                    </a:cubicBezTo>
                    <a:cubicBezTo>
                      <a:pt x="953" y="7632"/>
                      <a:pt x="1405" y="8359"/>
                      <a:pt x="1988" y="9025"/>
                    </a:cubicBezTo>
                    <a:cubicBezTo>
                      <a:pt x="2977" y="10192"/>
                      <a:pt x="3941" y="10835"/>
                      <a:pt x="3989" y="10847"/>
                    </a:cubicBezTo>
                    <a:cubicBezTo>
                      <a:pt x="4012" y="10859"/>
                      <a:pt x="4048" y="10871"/>
                      <a:pt x="4072" y="10871"/>
                    </a:cubicBezTo>
                    <a:cubicBezTo>
                      <a:pt x="4108" y="10871"/>
                      <a:pt x="4132" y="10859"/>
                      <a:pt x="4167" y="10847"/>
                    </a:cubicBezTo>
                    <a:cubicBezTo>
                      <a:pt x="4203" y="10811"/>
                      <a:pt x="5179" y="10168"/>
                      <a:pt x="6156" y="9025"/>
                    </a:cubicBezTo>
                    <a:cubicBezTo>
                      <a:pt x="6739" y="8347"/>
                      <a:pt x="7203" y="7632"/>
                      <a:pt x="7525" y="6894"/>
                    </a:cubicBezTo>
                    <a:cubicBezTo>
                      <a:pt x="7942" y="5977"/>
                      <a:pt x="8156" y="5025"/>
                      <a:pt x="8156" y="4072"/>
                    </a:cubicBezTo>
                    <a:cubicBezTo>
                      <a:pt x="8156" y="1822"/>
                      <a:pt x="6322" y="0"/>
                      <a:pt x="4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8"/>
              <p:cNvSpPr/>
              <p:nvPr/>
            </p:nvSpPr>
            <p:spPr>
              <a:xfrm>
                <a:off x="5296304" y="1607105"/>
                <a:ext cx="55002" cy="17156"/>
              </a:xfrm>
              <a:custGeom>
                <a:rect b="b" l="l" r="r" t="t"/>
                <a:pathLst>
                  <a:path extrusionOk="0" h="539" w="1728">
                    <a:moveTo>
                      <a:pt x="629" y="0"/>
                    </a:moveTo>
                    <a:cubicBezTo>
                      <a:pt x="478" y="0"/>
                      <a:pt x="312" y="15"/>
                      <a:pt x="132" y="50"/>
                    </a:cubicBezTo>
                    <a:cubicBezTo>
                      <a:pt x="60" y="62"/>
                      <a:pt x="1" y="122"/>
                      <a:pt x="1" y="217"/>
                    </a:cubicBezTo>
                    <a:lnTo>
                      <a:pt x="1" y="384"/>
                    </a:lnTo>
                    <a:cubicBezTo>
                      <a:pt x="1" y="467"/>
                      <a:pt x="72" y="538"/>
                      <a:pt x="156" y="538"/>
                    </a:cubicBezTo>
                    <a:cubicBezTo>
                      <a:pt x="251" y="538"/>
                      <a:pt x="322" y="467"/>
                      <a:pt x="322" y="384"/>
                    </a:cubicBezTo>
                    <a:lnTo>
                      <a:pt x="322" y="348"/>
                    </a:lnTo>
                    <a:cubicBezTo>
                      <a:pt x="437" y="332"/>
                      <a:pt x="543" y="325"/>
                      <a:pt x="640" y="325"/>
                    </a:cubicBezTo>
                    <a:cubicBezTo>
                      <a:pt x="833" y="325"/>
                      <a:pt x="989" y="352"/>
                      <a:pt x="1108" y="384"/>
                    </a:cubicBezTo>
                    <a:cubicBezTo>
                      <a:pt x="1322" y="443"/>
                      <a:pt x="1441" y="515"/>
                      <a:pt x="1441" y="515"/>
                    </a:cubicBezTo>
                    <a:cubicBezTo>
                      <a:pt x="1465" y="527"/>
                      <a:pt x="1501" y="538"/>
                      <a:pt x="1525" y="538"/>
                    </a:cubicBezTo>
                    <a:cubicBezTo>
                      <a:pt x="1572" y="538"/>
                      <a:pt x="1632" y="515"/>
                      <a:pt x="1668" y="467"/>
                    </a:cubicBezTo>
                    <a:cubicBezTo>
                      <a:pt x="1727" y="396"/>
                      <a:pt x="1691" y="300"/>
                      <a:pt x="1620" y="241"/>
                    </a:cubicBezTo>
                    <a:cubicBezTo>
                      <a:pt x="1591" y="231"/>
                      <a:pt x="1235" y="0"/>
                      <a:pt x="6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38"/>
              <p:cNvSpPr/>
              <p:nvPr/>
            </p:nvSpPr>
            <p:spPr>
              <a:xfrm>
                <a:off x="5260686" y="1576103"/>
                <a:ext cx="169813" cy="162970"/>
              </a:xfrm>
              <a:custGeom>
                <a:rect b="b" l="l" r="r" t="t"/>
                <a:pathLst>
                  <a:path extrusionOk="0" h="5120" w="5335">
                    <a:moveTo>
                      <a:pt x="3191" y="322"/>
                    </a:moveTo>
                    <a:lnTo>
                      <a:pt x="3191" y="1108"/>
                    </a:lnTo>
                    <a:cubicBezTo>
                      <a:pt x="3191" y="1250"/>
                      <a:pt x="3156" y="1381"/>
                      <a:pt x="3096" y="1501"/>
                    </a:cubicBezTo>
                    <a:lnTo>
                      <a:pt x="3037" y="1620"/>
                    </a:lnTo>
                    <a:cubicBezTo>
                      <a:pt x="3025" y="1631"/>
                      <a:pt x="3025" y="1667"/>
                      <a:pt x="3025" y="1691"/>
                    </a:cubicBezTo>
                    <a:lnTo>
                      <a:pt x="3025" y="2036"/>
                    </a:lnTo>
                    <a:cubicBezTo>
                      <a:pt x="3025" y="2322"/>
                      <a:pt x="2918" y="2584"/>
                      <a:pt x="2715" y="2786"/>
                    </a:cubicBezTo>
                    <a:cubicBezTo>
                      <a:pt x="2501" y="2977"/>
                      <a:pt x="2239" y="3084"/>
                      <a:pt x="1953" y="3084"/>
                    </a:cubicBezTo>
                    <a:cubicBezTo>
                      <a:pt x="1382" y="3048"/>
                      <a:pt x="941" y="2572"/>
                      <a:pt x="941" y="1989"/>
                    </a:cubicBezTo>
                    <a:lnTo>
                      <a:pt x="941" y="1691"/>
                    </a:lnTo>
                    <a:cubicBezTo>
                      <a:pt x="941" y="1667"/>
                      <a:pt x="941" y="1655"/>
                      <a:pt x="929" y="1620"/>
                    </a:cubicBezTo>
                    <a:lnTo>
                      <a:pt x="870" y="1501"/>
                    </a:lnTo>
                    <a:cubicBezTo>
                      <a:pt x="798" y="1381"/>
                      <a:pt x="774" y="1250"/>
                      <a:pt x="774" y="1108"/>
                    </a:cubicBezTo>
                    <a:cubicBezTo>
                      <a:pt x="774" y="679"/>
                      <a:pt x="1132" y="322"/>
                      <a:pt x="1560" y="322"/>
                    </a:cubicBezTo>
                    <a:close/>
                    <a:moveTo>
                      <a:pt x="2489" y="3286"/>
                    </a:moveTo>
                    <a:lnTo>
                      <a:pt x="2489" y="3513"/>
                    </a:lnTo>
                    <a:cubicBezTo>
                      <a:pt x="2489" y="3560"/>
                      <a:pt x="2489" y="3596"/>
                      <a:pt x="2501" y="3644"/>
                    </a:cubicBezTo>
                    <a:lnTo>
                      <a:pt x="1965" y="4048"/>
                    </a:lnTo>
                    <a:lnTo>
                      <a:pt x="1429" y="3644"/>
                    </a:lnTo>
                    <a:cubicBezTo>
                      <a:pt x="1441" y="3596"/>
                      <a:pt x="1441" y="3548"/>
                      <a:pt x="1441" y="3513"/>
                    </a:cubicBezTo>
                    <a:lnTo>
                      <a:pt x="1441" y="3286"/>
                    </a:lnTo>
                    <a:cubicBezTo>
                      <a:pt x="1596" y="3346"/>
                      <a:pt x="1751" y="3394"/>
                      <a:pt x="1917" y="3394"/>
                    </a:cubicBezTo>
                    <a:lnTo>
                      <a:pt x="1965" y="3394"/>
                    </a:lnTo>
                    <a:cubicBezTo>
                      <a:pt x="2144" y="3394"/>
                      <a:pt x="2322" y="3358"/>
                      <a:pt x="2489" y="3286"/>
                    </a:cubicBezTo>
                    <a:close/>
                    <a:moveTo>
                      <a:pt x="1251" y="3917"/>
                    </a:moveTo>
                    <a:lnTo>
                      <a:pt x="1822" y="4346"/>
                    </a:lnTo>
                    <a:lnTo>
                      <a:pt x="1822" y="4775"/>
                    </a:lnTo>
                    <a:cubicBezTo>
                      <a:pt x="1322" y="4751"/>
                      <a:pt x="834" y="4584"/>
                      <a:pt x="405" y="4287"/>
                    </a:cubicBezTo>
                    <a:cubicBezTo>
                      <a:pt x="429" y="4251"/>
                      <a:pt x="477" y="4227"/>
                      <a:pt x="513" y="4215"/>
                    </a:cubicBezTo>
                    <a:lnTo>
                      <a:pt x="1132" y="3965"/>
                    </a:lnTo>
                    <a:cubicBezTo>
                      <a:pt x="1179" y="3953"/>
                      <a:pt x="1227" y="3929"/>
                      <a:pt x="1251" y="3917"/>
                    </a:cubicBezTo>
                    <a:close/>
                    <a:moveTo>
                      <a:pt x="2691" y="3894"/>
                    </a:moveTo>
                    <a:cubicBezTo>
                      <a:pt x="2727" y="3929"/>
                      <a:pt x="2775" y="3941"/>
                      <a:pt x="2810" y="3953"/>
                    </a:cubicBezTo>
                    <a:lnTo>
                      <a:pt x="3572" y="4239"/>
                    </a:lnTo>
                    <a:cubicBezTo>
                      <a:pt x="3144" y="4572"/>
                      <a:pt x="2656" y="4751"/>
                      <a:pt x="2132" y="4775"/>
                    </a:cubicBezTo>
                    <a:lnTo>
                      <a:pt x="2132" y="4334"/>
                    </a:lnTo>
                    <a:lnTo>
                      <a:pt x="2691" y="3894"/>
                    </a:lnTo>
                    <a:close/>
                    <a:moveTo>
                      <a:pt x="1572" y="0"/>
                    </a:moveTo>
                    <a:cubicBezTo>
                      <a:pt x="965" y="0"/>
                      <a:pt x="465" y="488"/>
                      <a:pt x="465" y="1108"/>
                    </a:cubicBezTo>
                    <a:cubicBezTo>
                      <a:pt x="465" y="1286"/>
                      <a:pt x="501" y="1489"/>
                      <a:pt x="584" y="1655"/>
                    </a:cubicBezTo>
                    <a:lnTo>
                      <a:pt x="620" y="1739"/>
                    </a:lnTo>
                    <a:lnTo>
                      <a:pt x="620" y="1989"/>
                    </a:lnTo>
                    <a:cubicBezTo>
                      <a:pt x="620" y="2429"/>
                      <a:pt x="822" y="2822"/>
                      <a:pt x="1132" y="3096"/>
                    </a:cubicBezTo>
                    <a:lnTo>
                      <a:pt x="1132" y="3525"/>
                    </a:lnTo>
                    <a:cubicBezTo>
                      <a:pt x="1132" y="3596"/>
                      <a:pt x="1084" y="3667"/>
                      <a:pt x="1013" y="3691"/>
                    </a:cubicBezTo>
                    <a:lnTo>
                      <a:pt x="382" y="3929"/>
                    </a:lnTo>
                    <a:cubicBezTo>
                      <a:pt x="227" y="3989"/>
                      <a:pt x="84" y="4108"/>
                      <a:pt x="24" y="4275"/>
                    </a:cubicBezTo>
                    <a:cubicBezTo>
                      <a:pt x="1" y="4334"/>
                      <a:pt x="12" y="4418"/>
                      <a:pt x="72" y="4465"/>
                    </a:cubicBezTo>
                    <a:cubicBezTo>
                      <a:pt x="620" y="4906"/>
                      <a:pt x="1298" y="5120"/>
                      <a:pt x="1965" y="5120"/>
                    </a:cubicBezTo>
                    <a:cubicBezTo>
                      <a:pt x="2751" y="5120"/>
                      <a:pt x="3525" y="4822"/>
                      <a:pt x="4120" y="4227"/>
                    </a:cubicBezTo>
                    <a:cubicBezTo>
                      <a:pt x="5227" y="3108"/>
                      <a:pt x="5335" y="1370"/>
                      <a:pt x="4370" y="143"/>
                    </a:cubicBezTo>
                    <a:cubicBezTo>
                      <a:pt x="4337" y="104"/>
                      <a:pt x="4297" y="86"/>
                      <a:pt x="4256" y="86"/>
                    </a:cubicBezTo>
                    <a:cubicBezTo>
                      <a:pt x="4222" y="86"/>
                      <a:pt x="4188" y="98"/>
                      <a:pt x="4156" y="119"/>
                    </a:cubicBezTo>
                    <a:cubicBezTo>
                      <a:pt x="4072" y="179"/>
                      <a:pt x="4072" y="262"/>
                      <a:pt x="4120" y="346"/>
                    </a:cubicBezTo>
                    <a:cubicBezTo>
                      <a:pt x="4989" y="1429"/>
                      <a:pt x="4894" y="2989"/>
                      <a:pt x="3918" y="3965"/>
                    </a:cubicBezTo>
                    <a:lnTo>
                      <a:pt x="3858" y="4025"/>
                    </a:lnTo>
                    <a:cubicBezTo>
                      <a:pt x="3822" y="4013"/>
                      <a:pt x="3775" y="3989"/>
                      <a:pt x="3751" y="3989"/>
                    </a:cubicBezTo>
                    <a:lnTo>
                      <a:pt x="2941" y="3691"/>
                    </a:lnTo>
                    <a:cubicBezTo>
                      <a:pt x="2870" y="3656"/>
                      <a:pt x="2822" y="3596"/>
                      <a:pt x="2822" y="3525"/>
                    </a:cubicBezTo>
                    <a:lnTo>
                      <a:pt x="2822" y="3120"/>
                    </a:lnTo>
                    <a:cubicBezTo>
                      <a:pt x="2858" y="3096"/>
                      <a:pt x="2906" y="3060"/>
                      <a:pt x="2929" y="3036"/>
                    </a:cubicBezTo>
                    <a:cubicBezTo>
                      <a:pt x="3203" y="2774"/>
                      <a:pt x="3346" y="2441"/>
                      <a:pt x="3346" y="2060"/>
                    </a:cubicBezTo>
                    <a:lnTo>
                      <a:pt x="3346" y="1762"/>
                    </a:lnTo>
                    <a:lnTo>
                      <a:pt x="3394" y="1679"/>
                    </a:lnTo>
                    <a:cubicBezTo>
                      <a:pt x="3465" y="1512"/>
                      <a:pt x="3513" y="1334"/>
                      <a:pt x="3513" y="1143"/>
                    </a:cubicBezTo>
                    <a:lnTo>
                      <a:pt x="3513" y="167"/>
                    </a:lnTo>
                    <a:cubicBezTo>
                      <a:pt x="3513" y="72"/>
                      <a:pt x="3441" y="0"/>
                      <a:pt x="33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6" name="Google Shape;1306;p38"/>
            <p:cNvSpPr/>
            <p:nvPr/>
          </p:nvSpPr>
          <p:spPr>
            <a:xfrm>
              <a:off x="3233641" y="2374734"/>
              <a:ext cx="665232" cy="663710"/>
            </a:xfrm>
            <a:custGeom>
              <a:rect b="b" l="l" r="r" t="t"/>
              <a:pathLst>
                <a:path extrusionOk="0" h="27931" w="27998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4242910" y="3079217"/>
              <a:ext cx="665232" cy="663710"/>
            </a:xfrm>
            <a:custGeom>
              <a:rect b="b" l="l" r="r" t="t"/>
              <a:pathLst>
                <a:path extrusionOk="0" h="27931" w="27998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8"/>
            <p:cNvSpPr/>
            <p:nvPr/>
          </p:nvSpPr>
          <p:spPr>
            <a:xfrm>
              <a:off x="5241744" y="2374734"/>
              <a:ext cx="665232" cy="663710"/>
            </a:xfrm>
            <a:custGeom>
              <a:rect b="b" l="l" r="r" t="t"/>
              <a:pathLst>
                <a:path extrusionOk="0" h="27931" w="27998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8"/>
            <p:cNvSpPr/>
            <p:nvPr/>
          </p:nvSpPr>
          <p:spPr>
            <a:xfrm>
              <a:off x="4845310" y="1136892"/>
              <a:ext cx="665232" cy="663710"/>
            </a:xfrm>
            <a:custGeom>
              <a:rect b="b" l="l" r="r" t="t"/>
              <a:pathLst>
                <a:path extrusionOk="0" h="27931" w="27998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8"/>
            <p:cNvSpPr/>
            <p:nvPr/>
          </p:nvSpPr>
          <p:spPr>
            <a:xfrm>
              <a:off x="3641437" y="1136897"/>
              <a:ext cx="665232" cy="663710"/>
            </a:xfrm>
            <a:custGeom>
              <a:rect b="b" l="l" r="r" t="t"/>
              <a:pathLst>
                <a:path extrusionOk="0" h="27931" w="27998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5" name="Google Shape;1315;p39"/>
          <p:cNvGrpSpPr/>
          <p:nvPr/>
        </p:nvGrpSpPr>
        <p:grpSpPr>
          <a:xfrm>
            <a:off x="449275" y="2256331"/>
            <a:ext cx="8251863" cy="1241134"/>
            <a:chOff x="449275" y="2256331"/>
            <a:chExt cx="8251863" cy="1241134"/>
          </a:xfrm>
        </p:grpSpPr>
        <p:sp>
          <p:nvSpPr>
            <p:cNvPr id="1316" name="Google Shape;1316;p39"/>
            <p:cNvSpPr/>
            <p:nvPr/>
          </p:nvSpPr>
          <p:spPr>
            <a:xfrm>
              <a:off x="4697955" y="2256331"/>
              <a:ext cx="694735" cy="690713"/>
            </a:xfrm>
            <a:custGeom>
              <a:rect b="b" l="l" r="r" t="t"/>
              <a:pathLst>
                <a:path extrusionOk="0" h="18203" w="18309">
                  <a:moveTo>
                    <a:pt x="1" y="0"/>
                  </a:moveTo>
                  <a:cubicBezTo>
                    <a:pt x="1" y="5000"/>
                    <a:pt x="2043" y="9541"/>
                    <a:pt x="5423" y="12921"/>
                  </a:cubicBezTo>
                  <a:cubicBezTo>
                    <a:pt x="8626" y="16160"/>
                    <a:pt x="13344" y="18202"/>
                    <a:pt x="18308" y="18202"/>
                  </a:cubicBezTo>
                  <a:lnTo>
                    <a:pt x="18308" y="14541"/>
                  </a:lnTo>
                  <a:cubicBezTo>
                    <a:pt x="14365" y="14541"/>
                    <a:pt x="10704" y="12921"/>
                    <a:pt x="8063" y="10281"/>
                  </a:cubicBezTo>
                  <a:cubicBezTo>
                    <a:pt x="5423" y="7640"/>
                    <a:pt x="3803" y="3979"/>
                    <a:pt x="3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9"/>
            <p:cNvSpPr/>
            <p:nvPr/>
          </p:nvSpPr>
          <p:spPr>
            <a:xfrm>
              <a:off x="6060679" y="2808080"/>
              <a:ext cx="696025" cy="689385"/>
            </a:xfrm>
            <a:custGeom>
              <a:rect b="b" l="l" r="r" t="t"/>
              <a:pathLst>
                <a:path extrusionOk="0" h="18168" w="18343">
                  <a:moveTo>
                    <a:pt x="0" y="1"/>
                  </a:moveTo>
                  <a:lnTo>
                    <a:pt x="0" y="3662"/>
                  </a:lnTo>
                  <a:cubicBezTo>
                    <a:pt x="3979" y="3662"/>
                    <a:pt x="7640" y="5282"/>
                    <a:pt x="10281" y="7922"/>
                  </a:cubicBezTo>
                  <a:cubicBezTo>
                    <a:pt x="12921" y="10563"/>
                    <a:pt x="14541" y="14224"/>
                    <a:pt x="14541" y="18167"/>
                  </a:cubicBezTo>
                  <a:lnTo>
                    <a:pt x="18343" y="18167"/>
                  </a:lnTo>
                  <a:cubicBezTo>
                    <a:pt x="18343" y="13203"/>
                    <a:pt x="16301" y="8662"/>
                    <a:pt x="12921" y="5282"/>
                  </a:cubicBezTo>
                  <a:cubicBezTo>
                    <a:pt x="9682" y="2043"/>
                    <a:pt x="500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2386703" y="2256331"/>
              <a:ext cx="696063" cy="690713"/>
            </a:xfrm>
            <a:custGeom>
              <a:rect b="b" l="l" r="r" t="t"/>
              <a:pathLst>
                <a:path extrusionOk="0" h="18203" w="18344">
                  <a:moveTo>
                    <a:pt x="1" y="0"/>
                  </a:moveTo>
                  <a:cubicBezTo>
                    <a:pt x="1" y="5000"/>
                    <a:pt x="2078" y="9541"/>
                    <a:pt x="5458" y="12921"/>
                  </a:cubicBezTo>
                  <a:cubicBezTo>
                    <a:pt x="8661" y="16160"/>
                    <a:pt x="13203" y="18202"/>
                    <a:pt x="18343" y="18202"/>
                  </a:cubicBezTo>
                  <a:lnTo>
                    <a:pt x="18343" y="14541"/>
                  </a:lnTo>
                  <a:cubicBezTo>
                    <a:pt x="14259" y="14541"/>
                    <a:pt x="10739" y="12921"/>
                    <a:pt x="8098" y="10281"/>
                  </a:cubicBezTo>
                  <a:cubicBezTo>
                    <a:pt x="5458" y="7640"/>
                    <a:pt x="3838" y="3979"/>
                    <a:pt x="3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3750754" y="2808080"/>
              <a:ext cx="690713" cy="689385"/>
            </a:xfrm>
            <a:custGeom>
              <a:rect b="b" l="l" r="r" t="t"/>
              <a:pathLst>
                <a:path extrusionOk="0" h="18168" w="18203">
                  <a:moveTo>
                    <a:pt x="0" y="1"/>
                  </a:moveTo>
                  <a:lnTo>
                    <a:pt x="0" y="3662"/>
                  </a:lnTo>
                  <a:cubicBezTo>
                    <a:pt x="3979" y="3662"/>
                    <a:pt x="7640" y="5282"/>
                    <a:pt x="10281" y="7922"/>
                  </a:cubicBezTo>
                  <a:cubicBezTo>
                    <a:pt x="12921" y="10563"/>
                    <a:pt x="14541" y="14224"/>
                    <a:pt x="14541" y="18167"/>
                  </a:cubicBezTo>
                  <a:lnTo>
                    <a:pt x="18202" y="18167"/>
                  </a:lnTo>
                  <a:cubicBezTo>
                    <a:pt x="18202" y="13203"/>
                    <a:pt x="16160" y="8662"/>
                    <a:pt x="12921" y="5282"/>
                  </a:cubicBezTo>
                  <a:cubicBezTo>
                    <a:pt x="9541" y="2043"/>
                    <a:pt x="500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9"/>
            <p:cNvSpPr/>
            <p:nvPr/>
          </p:nvSpPr>
          <p:spPr>
            <a:xfrm>
              <a:off x="449275" y="2800900"/>
              <a:ext cx="1325700" cy="153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9"/>
            <p:cNvSpPr/>
            <p:nvPr/>
          </p:nvSpPr>
          <p:spPr>
            <a:xfrm>
              <a:off x="7375438" y="2800900"/>
              <a:ext cx="1325700" cy="153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2" name="Google Shape;1322;p39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Infographics</a:t>
            </a:r>
            <a:endParaRPr/>
          </a:p>
        </p:txBody>
      </p:sp>
      <p:grpSp>
        <p:nvGrpSpPr>
          <p:cNvPr id="1323" name="Google Shape;1323;p39"/>
          <p:cNvGrpSpPr/>
          <p:nvPr/>
        </p:nvGrpSpPr>
        <p:grpSpPr>
          <a:xfrm>
            <a:off x="6943459" y="1353066"/>
            <a:ext cx="1743000" cy="1072749"/>
            <a:chOff x="6940391" y="1353363"/>
            <a:chExt cx="1743000" cy="1072749"/>
          </a:xfrm>
        </p:grpSpPr>
        <p:sp>
          <p:nvSpPr>
            <p:cNvPr id="1324" name="Google Shape;1324;p39"/>
            <p:cNvSpPr txBox="1"/>
            <p:nvPr/>
          </p:nvSpPr>
          <p:spPr>
            <a:xfrm>
              <a:off x="6940391" y="1353363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5" name="Google Shape;1325;p39"/>
            <p:cNvSpPr txBox="1"/>
            <p:nvPr/>
          </p:nvSpPr>
          <p:spPr>
            <a:xfrm>
              <a:off x="7211891" y="1944913"/>
              <a:ext cx="1471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26" name="Google Shape;1326;p39"/>
          <p:cNvGrpSpPr/>
          <p:nvPr/>
        </p:nvGrpSpPr>
        <p:grpSpPr>
          <a:xfrm>
            <a:off x="6943459" y="3280729"/>
            <a:ext cx="1743000" cy="1084556"/>
            <a:chOff x="6933934" y="3280431"/>
            <a:chExt cx="1743000" cy="1084556"/>
          </a:xfrm>
        </p:grpSpPr>
        <p:sp>
          <p:nvSpPr>
            <p:cNvPr id="1327" name="Google Shape;1327;p39"/>
            <p:cNvSpPr txBox="1"/>
            <p:nvPr/>
          </p:nvSpPr>
          <p:spPr>
            <a:xfrm>
              <a:off x="6933934" y="3610188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8" name="Google Shape;1328;p39"/>
            <p:cNvSpPr txBox="1"/>
            <p:nvPr/>
          </p:nvSpPr>
          <p:spPr>
            <a:xfrm>
              <a:off x="7205434" y="3280431"/>
              <a:ext cx="1471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29" name="Google Shape;1329;p39"/>
          <p:cNvGrpSpPr/>
          <p:nvPr/>
        </p:nvGrpSpPr>
        <p:grpSpPr>
          <a:xfrm>
            <a:off x="467066" y="3280779"/>
            <a:ext cx="1743000" cy="1084506"/>
            <a:chOff x="467066" y="3280779"/>
            <a:chExt cx="1743000" cy="1084506"/>
          </a:xfrm>
        </p:grpSpPr>
        <p:sp>
          <p:nvSpPr>
            <p:cNvPr id="1330" name="Google Shape;1330;p39"/>
            <p:cNvSpPr txBox="1"/>
            <p:nvPr/>
          </p:nvSpPr>
          <p:spPr>
            <a:xfrm>
              <a:off x="467066" y="361048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1" name="Google Shape;1331;p39"/>
            <p:cNvSpPr txBox="1"/>
            <p:nvPr/>
          </p:nvSpPr>
          <p:spPr>
            <a:xfrm>
              <a:off x="467066" y="3280779"/>
              <a:ext cx="1471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32" name="Google Shape;1332;p39"/>
          <p:cNvGrpSpPr/>
          <p:nvPr/>
        </p:nvGrpSpPr>
        <p:grpSpPr>
          <a:xfrm>
            <a:off x="467066" y="1353066"/>
            <a:ext cx="1743000" cy="1072751"/>
            <a:chOff x="476591" y="1353066"/>
            <a:chExt cx="1743000" cy="1072751"/>
          </a:xfrm>
        </p:grpSpPr>
        <p:sp>
          <p:nvSpPr>
            <p:cNvPr id="1333" name="Google Shape;1333;p39"/>
            <p:cNvSpPr txBox="1"/>
            <p:nvPr/>
          </p:nvSpPr>
          <p:spPr>
            <a:xfrm>
              <a:off x="476591" y="1353066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composed mostly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4" name="Google Shape;1334;p39"/>
            <p:cNvSpPr txBox="1"/>
            <p:nvPr/>
          </p:nvSpPr>
          <p:spPr>
            <a:xfrm>
              <a:off x="476591" y="1944616"/>
              <a:ext cx="1471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35" name="Google Shape;1335;p39"/>
          <p:cNvGrpSpPr/>
          <p:nvPr/>
        </p:nvGrpSpPr>
        <p:grpSpPr>
          <a:xfrm>
            <a:off x="1774841" y="1526875"/>
            <a:ext cx="2031955" cy="1458871"/>
            <a:chOff x="1774841" y="1526875"/>
            <a:chExt cx="2031955" cy="1458871"/>
          </a:xfrm>
        </p:grpSpPr>
        <p:sp>
          <p:nvSpPr>
            <p:cNvPr id="1336" name="Google Shape;1336;p39"/>
            <p:cNvSpPr/>
            <p:nvPr/>
          </p:nvSpPr>
          <p:spPr>
            <a:xfrm>
              <a:off x="1774841" y="1526875"/>
              <a:ext cx="2031955" cy="1458871"/>
            </a:xfrm>
            <a:custGeom>
              <a:rect b="b" l="l" r="r" t="t"/>
              <a:pathLst>
                <a:path extrusionOk="0" h="38447" w="53550">
                  <a:moveTo>
                    <a:pt x="34326" y="1"/>
                  </a:moveTo>
                  <a:cubicBezTo>
                    <a:pt x="29045" y="1"/>
                    <a:pt x="24222" y="2078"/>
                    <a:pt x="20842" y="5598"/>
                  </a:cubicBezTo>
                  <a:cubicBezTo>
                    <a:pt x="17322" y="9119"/>
                    <a:pt x="15104" y="13942"/>
                    <a:pt x="15104" y="19223"/>
                  </a:cubicBezTo>
                  <a:lnTo>
                    <a:pt x="20842" y="19223"/>
                  </a:lnTo>
                  <a:cubicBezTo>
                    <a:pt x="20842" y="15421"/>
                    <a:pt x="22286" y="12041"/>
                    <a:pt x="24785" y="9542"/>
                  </a:cubicBezTo>
                  <a:cubicBezTo>
                    <a:pt x="27285" y="7042"/>
                    <a:pt x="30665" y="5598"/>
                    <a:pt x="34326" y="5598"/>
                  </a:cubicBezTo>
                  <a:cubicBezTo>
                    <a:pt x="38129" y="5598"/>
                    <a:pt x="41508" y="7042"/>
                    <a:pt x="44008" y="9542"/>
                  </a:cubicBezTo>
                  <a:cubicBezTo>
                    <a:pt x="46508" y="12041"/>
                    <a:pt x="47986" y="15421"/>
                    <a:pt x="47986" y="19223"/>
                  </a:cubicBezTo>
                  <a:cubicBezTo>
                    <a:pt x="47986" y="22885"/>
                    <a:pt x="46508" y="26265"/>
                    <a:pt x="44008" y="28764"/>
                  </a:cubicBezTo>
                  <a:cubicBezTo>
                    <a:pt x="41508" y="31264"/>
                    <a:pt x="38129" y="32743"/>
                    <a:pt x="34326" y="32743"/>
                  </a:cubicBezTo>
                  <a:lnTo>
                    <a:pt x="0" y="32743"/>
                  </a:lnTo>
                  <a:lnTo>
                    <a:pt x="0" y="38446"/>
                  </a:lnTo>
                  <a:lnTo>
                    <a:pt x="34326" y="38446"/>
                  </a:lnTo>
                  <a:cubicBezTo>
                    <a:pt x="39607" y="38446"/>
                    <a:pt x="44466" y="36263"/>
                    <a:pt x="47986" y="32743"/>
                  </a:cubicBezTo>
                  <a:cubicBezTo>
                    <a:pt x="51507" y="29363"/>
                    <a:pt x="53549" y="24504"/>
                    <a:pt x="53549" y="19223"/>
                  </a:cubicBezTo>
                  <a:cubicBezTo>
                    <a:pt x="53549" y="13942"/>
                    <a:pt x="51507" y="9119"/>
                    <a:pt x="47986" y="5598"/>
                  </a:cubicBezTo>
                  <a:cubicBezTo>
                    <a:pt x="44466" y="2078"/>
                    <a:pt x="39607" y="1"/>
                    <a:pt x="34326" y="1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2941959" y="2058626"/>
              <a:ext cx="309022" cy="365693"/>
            </a:xfrm>
            <a:custGeom>
              <a:rect b="b" l="l" r="r" t="t"/>
              <a:pathLst>
                <a:path extrusionOk="0" h="21172" w="17891">
                  <a:moveTo>
                    <a:pt x="11723" y="902"/>
                  </a:moveTo>
                  <a:lnTo>
                    <a:pt x="17133" y="6601"/>
                  </a:lnTo>
                  <a:lnTo>
                    <a:pt x="13851" y="6601"/>
                  </a:lnTo>
                  <a:cubicBezTo>
                    <a:pt x="12624" y="6601"/>
                    <a:pt x="11723" y="5699"/>
                    <a:pt x="11723" y="4509"/>
                  </a:cubicBezTo>
                  <a:lnTo>
                    <a:pt x="11723" y="902"/>
                  </a:lnTo>
                  <a:close/>
                  <a:moveTo>
                    <a:pt x="2129" y="0"/>
                  </a:moveTo>
                  <a:cubicBezTo>
                    <a:pt x="903" y="0"/>
                    <a:pt x="1" y="902"/>
                    <a:pt x="1" y="2092"/>
                  </a:cubicBezTo>
                  <a:lnTo>
                    <a:pt x="1" y="19080"/>
                  </a:lnTo>
                  <a:cubicBezTo>
                    <a:pt x="1" y="20270"/>
                    <a:pt x="903" y="21172"/>
                    <a:pt x="2129" y="21172"/>
                  </a:cubicBezTo>
                  <a:lnTo>
                    <a:pt x="15798" y="21172"/>
                  </a:lnTo>
                  <a:cubicBezTo>
                    <a:pt x="16988" y="21172"/>
                    <a:pt x="17890" y="20270"/>
                    <a:pt x="17890" y="19080"/>
                  </a:cubicBezTo>
                  <a:lnTo>
                    <a:pt x="17890" y="6601"/>
                  </a:lnTo>
                  <a:lnTo>
                    <a:pt x="11723" y="0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39"/>
          <p:cNvGrpSpPr/>
          <p:nvPr/>
        </p:nvGrpSpPr>
        <p:grpSpPr>
          <a:xfrm>
            <a:off x="3021294" y="2769336"/>
            <a:ext cx="2031955" cy="1457543"/>
            <a:chOff x="3021294" y="2769336"/>
            <a:chExt cx="2031955" cy="1457543"/>
          </a:xfrm>
        </p:grpSpPr>
        <p:sp>
          <p:nvSpPr>
            <p:cNvPr id="1339" name="Google Shape;1339;p39"/>
            <p:cNvSpPr/>
            <p:nvPr/>
          </p:nvSpPr>
          <p:spPr>
            <a:xfrm>
              <a:off x="3021294" y="2769336"/>
              <a:ext cx="2031955" cy="1457543"/>
            </a:xfrm>
            <a:custGeom>
              <a:rect b="b" l="l" r="r" t="t"/>
              <a:pathLst>
                <a:path extrusionOk="0" h="38412" w="53550">
                  <a:moveTo>
                    <a:pt x="19223" y="1"/>
                  </a:moveTo>
                  <a:cubicBezTo>
                    <a:pt x="13942" y="1"/>
                    <a:pt x="9119" y="2184"/>
                    <a:pt x="5598" y="5704"/>
                  </a:cubicBezTo>
                  <a:cubicBezTo>
                    <a:pt x="2078" y="9084"/>
                    <a:pt x="1" y="13907"/>
                    <a:pt x="1" y="19188"/>
                  </a:cubicBezTo>
                  <a:cubicBezTo>
                    <a:pt x="1" y="24645"/>
                    <a:pt x="2078" y="29328"/>
                    <a:pt x="5598" y="32849"/>
                  </a:cubicBezTo>
                  <a:cubicBezTo>
                    <a:pt x="9119" y="36369"/>
                    <a:pt x="13942" y="38411"/>
                    <a:pt x="19223" y="38411"/>
                  </a:cubicBezTo>
                  <a:cubicBezTo>
                    <a:pt x="24504" y="38411"/>
                    <a:pt x="29363" y="36369"/>
                    <a:pt x="32743" y="32849"/>
                  </a:cubicBezTo>
                  <a:cubicBezTo>
                    <a:pt x="36263" y="29328"/>
                    <a:pt x="38446" y="24645"/>
                    <a:pt x="38446" y="19188"/>
                  </a:cubicBezTo>
                  <a:lnTo>
                    <a:pt x="32743" y="19188"/>
                  </a:lnTo>
                  <a:cubicBezTo>
                    <a:pt x="32743" y="23026"/>
                    <a:pt x="31264" y="26406"/>
                    <a:pt x="28764" y="28870"/>
                  </a:cubicBezTo>
                  <a:cubicBezTo>
                    <a:pt x="26265" y="31370"/>
                    <a:pt x="22885" y="32849"/>
                    <a:pt x="19223" y="32849"/>
                  </a:cubicBezTo>
                  <a:cubicBezTo>
                    <a:pt x="15421" y="32849"/>
                    <a:pt x="12041" y="31370"/>
                    <a:pt x="9542" y="28870"/>
                  </a:cubicBezTo>
                  <a:cubicBezTo>
                    <a:pt x="7218" y="26406"/>
                    <a:pt x="5598" y="23026"/>
                    <a:pt x="5598" y="19188"/>
                  </a:cubicBezTo>
                  <a:cubicBezTo>
                    <a:pt x="5598" y="15527"/>
                    <a:pt x="7218" y="12147"/>
                    <a:pt x="9542" y="9683"/>
                  </a:cubicBezTo>
                  <a:cubicBezTo>
                    <a:pt x="12041" y="7183"/>
                    <a:pt x="15421" y="5704"/>
                    <a:pt x="19223" y="5704"/>
                  </a:cubicBezTo>
                  <a:lnTo>
                    <a:pt x="53550" y="5704"/>
                  </a:lnTo>
                  <a:lnTo>
                    <a:pt x="53550" y="1"/>
                  </a:ln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0" name="Google Shape;1340;p39"/>
            <p:cNvGrpSpPr/>
            <p:nvPr/>
          </p:nvGrpSpPr>
          <p:grpSpPr>
            <a:xfrm>
              <a:off x="3500942" y="3343398"/>
              <a:ext cx="552582" cy="360719"/>
              <a:chOff x="3703642" y="3992486"/>
              <a:chExt cx="552582" cy="360719"/>
            </a:xfrm>
          </p:grpSpPr>
          <p:sp>
            <p:nvSpPr>
              <p:cNvPr id="1341" name="Google Shape;1341;p39"/>
              <p:cNvSpPr/>
              <p:nvPr/>
            </p:nvSpPr>
            <p:spPr>
              <a:xfrm>
                <a:off x="3770919" y="3992486"/>
                <a:ext cx="207460" cy="207477"/>
              </a:xfrm>
              <a:custGeom>
                <a:rect b="b" l="l" r="r" t="t"/>
                <a:pathLst>
                  <a:path extrusionOk="0" h="12012" w="12011">
                    <a:moveTo>
                      <a:pt x="6024" y="1"/>
                    </a:moveTo>
                    <a:cubicBezTo>
                      <a:pt x="2705" y="1"/>
                      <a:pt x="0" y="2706"/>
                      <a:pt x="0" y="5988"/>
                    </a:cubicBezTo>
                    <a:cubicBezTo>
                      <a:pt x="0" y="9306"/>
                      <a:pt x="2705" y="12011"/>
                      <a:pt x="6024" y="12011"/>
                    </a:cubicBezTo>
                    <a:cubicBezTo>
                      <a:pt x="9306" y="12011"/>
                      <a:pt x="12011" y="9306"/>
                      <a:pt x="12011" y="5988"/>
                    </a:cubicBezTo>
                    <a:cubicBezTo>
                      <a:pt x="12011" y="2706"/>
                      <a:pt x="9306" y="1"/>
                      <a:pt x="6024" y="1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9"/>
              <p:cNvSpPr/>
              <p:nvPr/>
            </p:nvSpPr>
            <p:spPr>
              <a:xfrm>
                <a:off x="3703642" y="4226114"/>
                <a:ext cx="340147" cy="127091"/>
              </a:xfrm>
              <a:custGeom>
                <a:rect b="b" l="l" r="r" t="t"/>
                <a:pathLst>
                  <a:path extrusionOk="0" h="7358" w="19693">
                    <a:moveTo>
                      <a:pt x="5987" y="0"/>
                    </a:moveTo>
                    <a:cubicBezTo>
                      <a:pt x="2561" y="758"/>
                      <a:pt x="0" y="3751"/>
                      <a:pt x="0" y="7358"/>
                    </a:cubicBezTo>
                    <a:lnTo>
                      <a:pt x="19693" y="7358"/>
                    </a:lnTo>
                    <a:cubicBezTo>
                      <a:pt x="19693" y="3751"/>
                      <a:pt x="17132" y="758"/>
                      <a:pt x="13814" y="0"/>
                    </a:cubicBezTo>
                    <a:cubicBezTo>
                      <a:pt x="12624" y="577"/>
                      <a:pt x="11253" y="902"/>
                      <a:pt x="9919" y="902"/>
                    </a:cubicBezTo>
                    <a:cubicBezTo>
                      <a:pt x="8404" y="902"/>
                      <a:pt x="7214" y="577"/>
                      <a:pt x="5987" y="0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9"/>
              <p:cNvSpPr/>
              <p:nvPr/>
            </p:nvSpPr>
            <p:spPr>
              <a:xfrm>
                <a:off x="4028210" y="4023645"/>
                <a:ext cx="173813" cy="171326"/>
              </a:xfrm>
              <a:custGeom>
                <a:rect b="b" l="l" r="r" t="t"/>
                <a:pathLst>
                  <a:path extrusionOk="0" h="9919" w="10063">
                    <a:moveTo>
                      <a:pt x="4941" y="0"/>
                    </a:moveTo>
                    <a:cubicBezTo>
                      <a:pt x="2236" y="0"/>
                      <a:pt x="0" y="2092"/>
                      <a:pt x="0" y="4941"/>
                    </a:cubicBezTo>
                    <a:cubicBezTo>
                      <a:pt x="0" y="7647"/>
                      <a:pt x="2236" y="9919"/>
                      <a:pt x="4941" y="9919"/>
                    </a:cubicBezTo>
                    <a:cubicBezTo>
                      <a:pt x="7791" y="9919"/>
                      <a:pt x="10063" y="7647"/>
                      <a:pt x="10063" y="4941"/>
                    </a:cubicBezTo>
                    <a:cubicBezTo>
                      <a:pt x="10063" y="2092"/>
                      <a:pt x="7791" y="0"/>
                      <a:pt x="4941" y="0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9"/>
              <p:cNvSpPr/>
              <p:nvPr/>
            </p:nvSpPr>
            <p:spPr>
              <a:xfrm>
                <a:off x="4012630" y="4218013"/>
                <a:ext cx="243594" cy="104050"/>
              </a:xfrm>
              <a:custGeom>
                <a:rect b="b" l="l" r="r" t="t"/>
                <a:pathLst>
                  <a:path extrusionOk="0" h="6024" w="14103">
                    <a:moveTo>
                      <a:pt x="2705" y="0"/>
                    </a:moveTo>
                    <a:cubicBezTo>
                      <a:pt x="1623" y="144"/>
                      <a:pt x="722" y="613"/>
                      <a:pt x="0" y="1227"/>
                    </a:cubicBezTo>
                    <a:cubicBezTo>
                      <a:pt x="1335" y="2417"/>
                      <a:pt x="2381" y="4076"/>
                      <a:pt x="2850" y="6023"/>
                    </a:cubicBezTo>
                    <a:lnTo>
                      <a:pt x="14103" y="6023"/>
                    </a:lnTo>
                    <a:cubicBezTo>
                      <a:pt x="14103" y="3030"/>
                      <a:pt x="12011" y="613"/>
                      <a:pt x="9161" y="0"/>
                    </a:cubicBezTo>
                    <a:cubicBezTo>
                      <a:pt x="8116" y="469"/>
                      <a:pt x="7034" y="758"/>
                      <a:pt x="5843" y="758"/>
                    </a:cubicBezTo>
                    <a:cubicBezTo>
                      <a:pt x="4797" y="758"/>
                      <a:pt x="3607" y="469"/>
                      <a:pt x="2705" y="0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45" name="Google Shape;1345;p39"/>
          <p:cNvGrpSpPr/>
          <p:nvPr/>
        </p:nvGrpSpPr>
        <p:grpSpPr>
          <a:xfrm>
            <a:off x="4564381" y="1526875"/>
            <a:ext cx="1557680" cy="1458871"/>
            <a:chOff x="4564381" y="1526875"/>
            <a:chExt cx="1557680" cy="1458871"/>
          </a:xfrm>
        </p:grpSpPr>
        <p:sp>
          <p:nvSpPr>
            <p:cNvPr id="1346" name="Google Shape;1346;p39"/>
            <p:cNvSpPr/>
            <p:nvPr/>
          </p:nvSpPr>
          <p:spPr>
            <a:xfrm>
              <a:off x="4564381" y="1526875"/>
              <a:ext cx="1557680" cy="1458871"/>
            </a:xfrm>
            <a:custGeom>
              <a:rect b="b" l="l" r="r" t="t"/>
              <a:pathLst>
                <a:path extrusionOk="0" h="38447" w="41051">
                  <a:moveTo>
                    <a:pt x="21828" y="1"/>
                  </a:moveTo>
                  <a:cubicBezTo>
                    <a:pt x="16547" y="1"/>
                    <a:pt x="11724" y="2078"/>
                    <a:pt x="8203" y="5598"/>
                  </a:cubicBezTo>
                  <a:cubicBezTo>
                    <a:pt x="4823" y="9119"/>
                    <a:pt x="2641" y="13942"/>
                    <a:pt x="2641" y="19223"/>
                  </a:cubicBezTo>
                  <a:lnTo>
                    <a:pt x="8203" y="19223"/>
                  </a:lnTo>
                  <a:cubicBezTo>
                    <a:pt x="8203" y="15421"/>
                    <a:pt x="9823" y="12041"/>
                    <a:pt x="12322" y="9542"/>
                  </a:cubicBezTo>
                  <a:cubicBezTo>
                    <a:pt x="14646" y="7042"/>
                    <a:pt x="18026" y="5598"/>
                    <a:pt x="21828" y="5598"/>
                  </a:cubicBezTo>
                  <a:cubicBezTo>
                    <a:pt x="25666" y="5598"/>
                    <a:pt x="29045" y="7042"/>
                    <a:pt x="31510" y="9542"/>
                  </a:cubicBezTo>
                  <a:cubicBezTo>
                    <a:pt x="33869" y="12041"/>
                    <a:pt x="35488" y="15421"/>
                    <a:pt x="35488" y="19223"/>
                  </a:cubicBezTo>
                  <a:cubicBezTo>
                    <a:pt x="35488" y="22885"/>
                    <a:pt x="33869" y="26265"/>
                    <a:pt x="31369" y="28764"/>
                  </a:cubicBezTo>
                  <a:cubicBezTo>
                    <a:pt x="28869" y="31264"/>
                    <a:pt x="25525" y="32743"/>
                    <a:pt x="21406" y="32743"/>
                  </a:cubicBezTo>
                  <a:lnTo>
                    <a:pt x="0" y="32743"/>
                  </a:lnTo>
                  <a:lnTo>
                    <a:pt x="0" y="38446"/>
                  </a:lnTo>
                  <a:lnTo>
                    <a:pt x="21406" y="38446"/>
                  </a:lnTo>
                  <a:cubicBezTo>
                    <a:pt x="26968" y="38446"/>
                    <a:pt x="31827" y="36263"/>
                    <a:pt x="35347" y="32743"/>
                  </a:cubicBezTo>
                  <a:cubicBezTo>
                    <a:pt x="38868" y="29363"/>
                    <a:pt x="41051" y="24504"/>
                    <a:pt x="41051" y="19223"/>
                  </a:cubicBezTo>
                  <a:cubicBezTo>
                    <a:pt x="41051" y="13942"/>
                    <a:pt x="38868" y="9119"/>
                    <a:pt x="35488" y="5598"/>
                  </a:cubicBezTo>
                  <a:cubicBezTo>
                    <a:pt x="31968" y="2078"/>
                    <a:pt x="27109" y="1"/>
                    <a:pt x="21828" y="1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7" name="Google Shape;1347;p39"/>
            <p:cNvGrpSpPr/>
            <p:nvPr/>
          </p:nvGrpSpPr>
          <p:grpSpPr>
            <a:xfrm>
              <a:off x="5141711" y="2077944"/>
              <a:ext cx="487810" cy="327072"/>
              <a:chOff x="5141711" y="2077944"/>
              <a:chExt cx="487810" cy="327072"/>
            </a:xfrm>
          </p:grpSpPr>
          <p:sp>
            <p:nvSpPr>
              <p:cNvPr id="1348" name="Google Shape;1348;p39"/>
              <p:cNvSpPr/>
              <p:nvPr/>
            </p:nvSpPr>
            <p:spPr>
              <a:xfrm>
                <a:off x="5141711" y="2233673"/>
                <a:ext cx="72285" cy="171343"/>
              </a:xfrm>
              <a:custGeom>
                <a:rect b="b" l="l" r="r" t="t"/>
                <a:pathLst>
                  <a:path extrusionOk="0" h="9920" w="4185">
                    <a:moveTo>
                      <a:pt x="2093" y="1"/>
                    </a:moveTo>
                    <a:cubicBezTo>
                      <a:pt x="903" y="1"/>
                      <a:pt x="1" y="902"/>
                      <a:pt x="1" y="2093"/>
                    </a:cubicBezTo>
                    <a:lnTo>
                      <a:pt x="1" y="7791"/>
                    </a:lnTo>
                    <a:cubicBezTo>
                      <a:pt x="1" y="9018"/>
                      <a:pt x="903" y="9919"/>
                      <a:pt x="2093" y="9919"/>
                    </a:cubicBezTo>
                    <a:cubicBezTo>
                      <a:pt x="3283" y="9919"/>
                      <a:pt x="4185" y="9018"/>
                      <a:pt x="4185" y="7791"/>
                    </a:cubicBezTo>
                    <a:lnTo>
                      <a:pt x="4185" y="2093"/>
                    </a:lnTo>
                    <a:cubicBezTo>
                      <a:pt x="4185" y="902"/>
                      <a:pt x="3283" y="1"/>
                      <a:pt x="2093" y="1"/>
                    </a:cubicBezTo>
                    <a:close/>
                  </a:path>
                </a:pathLst>
              </a:custGeom>
              <a:solidFill>
                <a:srgbClr val="4F67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39"/>
              <p:cNvSpPr/>
              <p:nvPr/>
            </p:nvSpPr>
            <p:spPr>
              <a:xfrm>
                <a:off x="5279391" y="2181355"/>
                <a:ext cx="72285" cy="223662"/>
              </a:xfrm>
              <a:custGeom>
                <a:rect b="b" l="l" r="r" t="t"/>
                <a:pathLst>
                  <a:path extrusionOk="0" h="12949" w="4185">
                    <a:moveTo>
                      <a:pt x="2093" y="0"/>
                    </a:moveTo>
                    <a:cubicBezTo>
                      <a:pt x="1047" y="0"/>
                      <a:pt x="1" y="902"/>
                      <a:pt x="1" y="2128"/>
                    </a:cubicBezTo>
                    <a:lnTo>
                      <a:pt x="1" y="10820"/>
                    </a:lnTo>
                    <a:cubicBezTo>
                      <a:pt x="1" y="12047"/>
                      <a:pt x="1047" y="12948"/>
                      <a:pt x="2093" y="12948"/>
                    </a:cubicBezTo>
                    <a:cubicBezTo>
                      <a:pt x="3283" y="12948"/>
                      <a:pt x="4185" y="12047"/>
                      <a:pt x="4185" y="10820"/>
                    </a:cubicBezTo>
                    <a:lnTo>
                      <a:pt x="4185" y="2128"/>
                    </a:lnTo>
                    <a:cubicBezTo>
                      <a:pt x="4185" y="902"/>
                      <a:pt x="3283" y="0"/>
                      <a:pt x="2093" y="0"/>
                    </a:cubicBezTo>
                    <a:close/>
                  </a:path>
                </a:pathLst>
              </a:custGeom>
              <a:solidFill>
                <a:srgbClr val="4F67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39"/>
              <p:cNvSpPr/>
              <p:nvPr/>
            </p:nvSpPr>
            <p:spPr>
              <a:xfrm>
                <a:off x="5419557" y="2129641"/>
                <a:ext cx="69798" cy="275375"/>
              </a:xfrm>
              <a:custGeom>
                <a:rect b="b" l="l" r="r" t="t"/>
                <a:pathLst>
                  <a:path extrusionOk="0" h="15943" w="4041">
                    <a:moveTo>
                      <a:pt x="2093" y="1"/>
                    </a:moveTo>
                    <a:cubicBezTo>
                      <a:pt x="903" y="1"/>
                      <a:pt x="1" y="902"/>
                      <a:pt x="1" y="2093"/>
                    </a:cubicBezTo>
                    <a:lnTo>
                      <a:pt x="1" y="13814"/>
                    </a:lnTo>
                    <a:cubicBezTo>
                      <a:pt x="1" y="15041"/>
                      <a:pt x="903" y="15942"/>
                      <a:pt x="2093" y="15942"/>
                    </a:cubicBezTo>
                    <a:cubicBezTo>
                      <a:pt x="3139" y="15942"/>
                      <a:pt x="4040" y="15041"/>
                      <a:pt x="4040" y="13814"/>
                    </a:cubicBezTo>
                    <a:lnTo>
                      <a:pt x="4040" y="2093"/>
                    </a:lnTo>
                    <a:cubicBezTo>
                      <a:pt x="4040" y="902"/>
                      <a:pt x="3139" y="1"/>
                      <a:pt x="2093" y="1"/>
                    </a:cubicBezTo>
                    <a:close/>
                  </a:path>
                </a:pathLst>
              </a:custGeom>
              <a:solidFill>
                <a:srgbClr val="4F67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39"/>
              <p:cNvSpPr/>
              <p:nvPr/>
            </p:nvSpPr>
            <p:spPr>
              <a:xfrm>
                <a:off x="5556614" y="2077944"/>
                <a:ext cx="72907" cy="327072"/>
              </a:xfrm>
              <a:custGeom>
                <a:rect b="b" l="l" r="r" t="t"/>
                <a:pathLst>
                  <a:path extrusionOk="0" h="18936" w="4221">
                    <a:moveTo>
                      <a:pt x="2129" y="0"/>
                    </a:moveTo>
                    <a:cubicBezTo>
                      <a:pt x="902" y="0"/>
                      <a:pt x="1" y="902"/>
                      <a:pt x="1" y="2092"/>
                    </a:cubicBezTo>
                    <a:lnTo>
                      <a:pt x="1" y="16807"/>
                    </a:lnTo>
                    <a:cubicBezTo>
                      <a:pt x="1" y="18034"/>
                      <a:pt x="902" y="18935"/>
                      <a:pt x="2129" y="18935"/>
                    </a:cubicBezTo>
                    <a:cubicBezTo>
                      <a:pt x="3319" y="18935"/>
                      <a:pt x="4220" y="18034"/>
                      <a:pt x="4220" y="16807"/>
                    </a:cubicBezTo>
                    <a:lnTo>
                      <a:pt x="4220" y="2092"/>
                    </a:lnTo>
                    <a:cubicBezTo>
                      <a:pt x="4220" y="902"/>
                      <a:pt x="3319" y="0"/>
                      <a:pt x="2129" y="0"/>
                    </a:cubicBezTo>
                    <a:close/>
                  </a:path>
                </a:pathLst>
              </a:custGeom>
              <a:solidFill>
                <a:srgbClr val="4F67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2" name="Google Shape;1352;p39"/>
          <p:cNvGrpSpPr/>
          <p:nvPr/>
        </p:nvGrpSpPr>
        <p:grpSpPr>
          <a:xfrm>
            <a:off x="5337898" y="2769336"/>
            <a:ext cx="2031955" cy="1457543"/>
            <a:chOff x="5337898" y="2769336"/>
            <a:chExt cx="2031955" cy="1457543"/>
          </a:xfrm>
        </p:grpSpPr>
        <p:sp>
          <p:nvSpPr>
            <p:cNvPr id="1353" name="Google Shape;1353;p39"/>
            <p:cNvSpPr/>
            <p:nvPr/>
          </p:nvSpPr>
          <p:spPr>
            <a:xfrm>
              <a:off x="5337898" y="2769336"/>
              <a:ext cx="2031955" cy="1457543"/>
            </a:xfrm>
            <a:custGeom>
              <a:rect b="b" l="l" r="r" t="t"/>
              <a:pathLst>
                <a:path extrusionOk="0" h="38412" w="53550">
                  <a:moveTo>
                    <a:pt x="19223" y="1"/>
                  </a:moveTo>
                  <a:cubicBezTo>
                    <a:pt x="13766" y="1"/>
                    <a:pt x="9084" y="2184"/>
                    <a:pt x="5563" y="5704"/>
                  </a:cubicBezTo>
                  <a:cubicBezTo>
                    <a:pt x="2043" y="9084"/>
                    <a:pt x="1" y="13907"/>
                    <a:pt x="1" y="19188"/>
                  </a:cubicBezTo>
                  <a:cubicBezTo>
                    <a:pt x="1" y="24645"/>
                    <a:pt x="2043" y="29328"/>
                    <a:pt x="5563" y="32849"/>
                  </a:cubicBezTo>
                  <a:cubicBezTo>
                    <a:pt x="9084" y="36369"/>
                    <a:pt x="13766" y="38411"/>
                    <a:pt x="19223" y="38411"/>
                  </a:cubicBezTo>
                  <a:cubicBezTo>
                    <a:pt x="24504" y="38411"/>
                    <a:pt x="29328" y="36369"/>
                    <a:pt x="32707" y="32849"/>
                  </a:cubicBezTo>
                  <a:cubicBezTo>
                    <a:pt x="36228" y="29328"/>
                    <a:pt x="38411" y="24645"/>
                    <a:pt x="38411" y="19188"/>
                  </a:cubicBezTo>
                  <a:lnTo>
                    <a:pt x="32707" y="19188"/>
                  </a:lnTo>
                  <a:cubicBezTo>
                    <a:pt x="32707" y="23026"/>
                    <a:pt x="31229" y="26406"/>
                    <a:pt x="28729" y="28870"/>
                  </a:cubicBezTo>
                  <a:cubicBezTo>
                    <a:pt x="26265" y="31370"/>
                    <a:pt x="22885" y="32849"/>
                    <a:pt x="19223" y="32849"/>
                  </a:cubicBezTo>
                  <a:cubicBezTo>
                    <a:pt x="15386" y="32849"/>
                    <a:pt x="12006" y="31370"/>
                    <a:pt x="9542" y="28870"/>
                  </a:cubicBezTo>
                  <a:cubicBezTo>
                    <a:pt x="7042" y="26406"/>
                    <a:pt x="5563" y="23026"/>
                    <a:pt x="5563" y="19188"/>
                  </a:cubicBezTo>
                  <a:cubicBezTo>
                    <a:pt x="5563" y="15527"/>
                    <a:pt x="7042" y="12147"/>
                    <a:pt x="9542" y="9683"/>
                  </a:cubicBezTo>
                  <a:cubicBezTo>
                    <a:pt x="12006" y="7183"/>
                    <a:pt x="15386" y="5704"/>
                    <a:pt x="19223" y="5704"/>
                  </a:cubicBezTo>
                  <a:lnTo>
                    <a:pt x="53550" y="5704"/>
                  </a:lnTo>
                  <a:lnTo>
                    <a:pt x="53550" y="1"/>
                  </a:ln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5834968" y="3260631"/>
              <a:ext cx="482818" cy="510091"/>
            </a:xfrm>
            <a:custGeom>
              <a:rect b="b" l="l" r="r" t="t"/>
              <a:pathLst>
                <a:path extrusionOk="0" h="29532" w="27953">
                  <a:moveTo>
                    <a:pt x="2918" y="7917"/>
                  </a:moveTo>
                  <a:cubicBezTo>
                    <a:pt x="3288" y="7917"/>
                    <a:pt x="3826" y="8129"/>
                    <a:pt x="4364" y="8360"/>
                  </a:cubicBezTo>
                  <a:cubicBezTo>
                    <a:pt x="4220" y="8937"/>
                    <a:pt x="4220" y="9550"/>
                    <a:pt x="4220" y="10164"/>
                  </a:cubicBezTo>
                  <a:cubicBezTo>
                    <a:pt x="4509" y="11967"/>
                    <a:pt x="4977" y="14672"/>
                    <a:pt x="5699" y="17377"/>
                  </a:cubicBezTo>
                  <a:cubicBezTo>
                    <a:pt x="5266" y="17377"/>
                    <a:pt x="4977" y="17197"/>
                    <a:pt x="4509" y="16764"/>
                  </a:cubicBezTo>
                  <a:cubicBezTo>
                    <a:pt x="2994" y="15393"/>
                    <a:pt x="1948" y="12255"/>
                    <a:pt x="2092" y="9262"/>
                  </a:cubicBezTo>
                  <a:cubicBezTo>
                    <a:pt x="2092" y="8504"/>
                    <a:pt x="2272" y="8036"/>
                    <a:pt x="2561" y="8036"/>
                  </a:cubicBezTo>
                  <a:cubicBezTo>
                    <a:pt x="2644" y="7952"/>
                    <a:pt x="2767" y="7917"/>
                    <a:pt x="2918" y="7917"/>
                  </a:cubicBezTo>
                  <a:close/>
                  <a:moveTo>
                    <a:pt x="24946" y="7917"/>
                  </a:moveTo>
                  <a:cubicBezTo>
                    <a:pt x="25114" y="7917"/>
                    <a:pt x="25266" y="7952"/>
                    <a:pt x="25391" y="8036"/>
                  </a:cubicBezTo>
                  <a:cubicBezTo>
                    <a:pt x="25536" y="8036"/>
                    <a:pt x="25716" y="8504"/>
                    <a:pt x="25716" y="9262"/>
                  </a:cubicBezTo>
                  <a:cubicBezTo>
                    <a:pt x="25860" y="12255"/>
                    <a:pt x="24814" y="15393"/>
                    <a:pt x="23444" y="16764"/>
                  </a:cubicBezTo>
                  <a:cubicBezTo>
                    <a:pt x="23011" y="17197"/>
                    <a:pt x="22542" y="17377"/>
                    <a:pt x="22254" y="17377"/>
                  </a:cubicBezTo>
                  <a:cubicBezTo>
                    <a:pt x="22831" y="14672"/>
                    <a:pt x="23444" y="11967"/>
                    <a:pt x="23588" y="10164"/>
                  </a:cubicBezTo>
                  <a:cubicBezTo>
                    <a:pt x="23732" y="9550"/>
                    <a:pt x="23732" y="8937"/>
                    <a:pt x="23588" y="8360"/>
                  </a:cubicBezTo>
                  <a:cubicBezTo>
                    <a:pt x="24024" y="8129"/>
                    <a:pt x="24533" y="7917"/>
                    <a:pt x="24946" y="7917"/>
                  </a:cubicBezTo>
                  <a:close/>
                  <a:moveTo>
                    <a:pt x="13994" y="10452"/>
                  </a:moveTo>
                  <a:lnTo>
                    <a:pt x="15184" y="13013"/>
                  </a:lnTo>
                  <a:lnTo>
                    <a:pt x="17889" y="13301"/>
                  </a:lnTo>
                  <a:lnTo>
                    <a:pt x="15942" y="15249"/>
                  </a:lnTo>
                  <a:lnTo>
                    <a:pt x="16375" y="17954"/>
                  </a:lnTo>
                  <a:lnTo>
                    <a:pt x="16375" y="17954"/>
                  </a:lnTo>
                  <a:lnTo>
                    <a:pt x="13994" y="16764"/>
                  </a:lnTo>
                  <a:lnTo>
                    <a:pt x="11433" y="17954"/>
                  </a:lnTo>
                  <a:lnTo>
                    <a:pt x="12011" y="15249"/>
                  </a:lnTo>
                  <a:lnTo>
                    <a:pt x="9919" y="13301"/>
                  </a:lnTo>
                  <a:lnTo>
                    <a:pt x="12768" y="13013"/>
                  </a:lnTo>
                  <a:lnTo>
                    <a:pt x="13994" y="10452"/>
                  </a:lnTo>
                  <a:close/>
                  <a:moveTo>
                    <a:pt x="13358" y="1"/>
                  </a:moveTo>
                  <a:cubicBezTo>
                    <a:pt x="13113" y="1"/>
                    <a:pt x="12780" y="17"/>
                    <a:pt x="12335" y="65"/>
                  </a:cubicBezTo>
                  <a:cubicBezTo>
                    <a:pt x="11433" y="245"/>
                    <a:pt x="10387" y="966"/>
                    <a:pt x="10063" y="1435"/>
                  </a:cubicBezTo>
                  <a:lnTo>
                    <a:pt x="9630" y="1435"/>
                  </a:lnTo>
                  <a:cubicBezTo>
                    <a:pt x="9630" y="1435"/>
                    <a:pt x="7069" y="1580"/>
                    <a:pt x="9017" y="4140"/>
                  </a:cubicBezTo>
                  <a:cubicBezTo>
                    <a:pt x="9017" y="4140"/>
                    <a:pt x="6456" y="4573"/>
                    <a:pt x="5122" y="6376"/>
                  </a:cubicBezTo>
                  <a:cubicBezTo>
                    <a:pt x="4531" y="6093"/>
                    <a:pt x="3677" y="5794"/>
                    <a:pt x="2864" y="5794"/>
                  </a:cubicBezTo>
                  <a:cubicBezTo>
                    <a:pt x="2436" y="5794"/>
                    <a:pt x="2020" y="5877"/>
                    <a:pt x="1659" y="6088"/>
                  </a:cubicBezTo>
                  <a:cubicBezTo>
                    <a:pt x="902" y="6376"/>
                    <a:pt x="144" y="7278"/>
                    <a:pt x="0" y="9081"/>
                  </a:cubicBezTo>
                  <a:cubicBezTo>
                    <a:pt x="0" y="12111"/>
                    <a:pt x="902" y="16295"/>
                    <a:pt x="3174" y="18423"/>
                  </a:cubicBezTo>
                  <a:cubicBezTo>
                    <a:pt x="4076" y="19180"/>
                    <a:pt x="4977" y="19469"/>
                    <a:pt x="6023" y="19469"/>
                  </a:cubicBezTo>
                  <a:lnTo>
                    <a:pt x="6312" y="19469"/>
                  </a:lnTo>
                  <a:cubicBezTo>
                    <a:pt x="7502" y="23364"/>
                    <a:pt x="9305" y="26827"/>
                    <a:pt x="11578" y="27115"/>
                  </a:cubicBezTo>
                  <a:cubicBezTo>
                    <a:pt x="10532" y="27584"/>
                    <a:pt x="8260" y="29532"/>
                    <a:pt x="8873" y="29532"/>
                  </a:cubicBezTo>
                  <a:lnTo>
                    <a:pt x="19080" y="29532"/>
                  </a:lnTo>
                  <a:cubicBezTo>
                    <a:pt x="19693" y="29532"/>
                    <a:pt x="17421" y="27584"/>
                    <a:pt x="16375" y="27115"/>
                  </a:cubicBezTo>
                  <a:cubicBezTo>
                    <a:pt x="18647" y="26827"/>
                    <a:pt x="20306" y="23364"/>
                    <a:pt x="21640" y="19469"/>
                  </a:cubicBezTo>
                  <a:lnTo>
                    <a:pt x="21929" y="19469"/>
                  </a:lnTo>
                  <a:cubicBezTo>
                    <a:pt x="23011" y="19469"/>
                    <a:pt x="23913" y="19180"/>
                    <a:pt x="24814" y="18423"/>
                  </a:cubicBezTo>
                  <a:cubicBezTo>
                    <a:pt x="27051" y="16295"/>
                    <a:pt x="27952" y="12111"/>
                    <a:pt x="27808" y="9081"/>
                  </a:cubicBezTo>
                  <a:cubicBezTo>
                    <a:pt x="27808" y="7278"/>
                    <a:pt x="26906" y="6376"/>
                    <a:pt x="26293" y="6088"/>
                  </a:cubicBezTo>
                  <a:cubicBezTo>
                    <a:pt x="25883" y="5877"/>
                    <a:pt x="25451" y="5794"/>
                    <a:pt x="25024" y="5794"/>
                  </a:cubicBezTo>
                  <a:cubicBezTo>
                    <a:pt x="24214" y="5794"/>
                    <a:pt x="23421" y="6093"/>
                    <a:pt x="22831" y="6376"/>
                  </a:cubicBezTo>
                  <a:cubicBezTo>
                    <a:pt x="21352" y="4573"/>
                    <a:pt x="18935" y="4140"/>
                    <a:pt x="18935" y="4140"/>
                  </a:cubicBezTo>
                  <a:cubicBezTo>
                    <a:pt x="20883" y="1580"/>
                    <a:pt x="18322" y="1435"/>
                    <a:pt x="18322" y="1435"/>
                  </a:cubicBezTo>
                  <a:lnTo>
                    <a:pt x="17889" y="1435"/>
                  </a:lnTo>
                  <a:cubicBezTo>
                    <a:pt x="17601" y="966"/>
                    <a:pt x="16375" y="245"/>
                    <a:pt x="15473" y="65"/>
                  </a:cubicBezTo>
                  <a:cubicBezTo>
                    <a:pt x="15076" y="17"/>
                    <a:pt x="14780" y="1"/>
                    <a:pt x="14561" y="1"/>
                  </a:cubicBezTo>
                  <a:cubicBezTo>
                    <a:pt x="14122" y="1"/>
                    <a:pt x="13994" y="65"/>
                    <a:pt x="13994" y="65"/>
                  </a:cubicBezTo>
                  <a:cubicBezTo>
                    <a:pt x="13994" y="65"/>
                    <a:pt x="13850" y="1"/>
                    <a:pt x="13358" y="1"/>
                  </a:cubicBezTo>
                  <a:close/>
                </a:path>
              </a:pathLst>
            </a:custGeom>
            <a:solidFill>
              <a:srgbClr val="7776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40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Infographics</a:t>
            </a:r>
            <a:endParaRPr/>
          </a:p>
        </p:txBody>
      </p:sp>
      <p:sp>
        <p:nvSpPr>
          <p:cNvPr id="1360" name="Google Shape;1360;p40"/>
          <p:cNvSpPr/>
          <p:nvPr/>
        </p:nvSpPr>
        <p:spPr>
          <a:xfrm>
            <a:off x="10042700" y="4162838"/>
            <a:ext cx="51350" cy="54075"/>
          </a:xfrm>
          <a:custGeom>
            <a:rect b="b" l="l" r="r" t="t"/>
            <a:pathLst>
              <a:path extrusionOk="0" h="2163" w="2054">
                <a:moveTo>
                  <a:pt x="1013" y="1"/>
                </a:moveTo>
                <a:cubicBezTo>
                  <a:pt x="439" y="1"/>
                  <a:pt x="1" y="548"/>
                  <a:pt x="1" y="1123"/>
                </a:cubicBezTo>
                <a:cubicBezTo>
                  <a:pt x="1" y="1698"/>
                  <a:pt x="439" y="2163"/>
                  <a:pt x="1013" y="2163"/>
                </a:cubicBezTo>
                <a:cubicBezTo>
                  <a:pt x="1588" y="2163"/>
                  <a:pt x="2053" y="1698"/>
                  <a:pt x="2053" y="1123"/>
                </a:cubicBezTo>
                <a:cubicBezTo>
                  <a:pt x="2053" y="548"/>
                  <a:pt x="1588" y="1"/>
                  <a:pt x="10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40"/>
          <p:cNvSpPr/>
          <p:nvPr/>
        </p:nvSpPr>
        <p:spPr>
          <a:xfrm>
            <a:off x="11522100" y="4162838"/>
            <a:ext cx="51325" cy="54075"/>
          </a:xfrm>
          <a:custGeom>
            <a:rect b="b" l="l" r="r" t="t"/>
            <a:pathLst>
              <a:path extrusionOk="0" h="2163" w="2053">
                <a:moveTo>
                  <a:pt x="1040" y="1"/>
                </a:moveTo>
                <a:cubicBezTo>
                  <a:pt x="465" y="1"/>
                  <a:pt x="0" y="548"/>
                  <a:pt x="0" y="1123"/>
                </a:cubicBezTo>
                <a:cubicBezTo>
                  <a:pt x="0" y="1698"/>
                  <a:pt x="465" y="2163"/>
                  <a:pt x="1040" y="2163"/>
                </a:cubicBezTo>
                <a:cubicBezTo>
                  <a:pt x="1615" y="2163"/>
                  <a:pt x="2053" y="1698"/>
                  <a:pt x="2053" y="1123"/>
                </a:cubicBezTo>
                <a:cubicBezTo>
                  <a:pt x="2053" y="548"/>
                  <a:pt x="1615" y="1"/>
                  <a:pt x="10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40"/>
          <p:cNvSpPr/>
          <p:nvPr/>
        </p:nvSpPr>
        <p:spPr>
          <a:xfrm>
            <a:off x="12066775" y="1756288"/>
            <a:ext cx="60225" cy="68450"/>
          </a:xfrm>
          <a:custGeom>
            <a:rect b="b" l="l" r="r" t="t"/>
            <a:pathLst>
              <a:path extrusionOk="0" h="2738" w="2409">
                <a:moveTo>
                  <a:pt x="0" y="1"/>
                </a:moveTo>
                <a:lnTo>
                  <a:pt x="0" y="2738"/>
                </a:lnTo>
                <a:lnTo>
                  <a:pt x="2409" y="1369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40"/>
          <p:cNvSpPr/>
          <p:nvPr/>
        </p:nvSpPr>
        <p:spPr>
          <a:xfrm>
            <a:off x="12919375" y="4162838"/>
            <a:ext cx="51325" cy="54075"/>
          </a:xfrm>
          <a:custGeom>
            <a:rect b="b" l="l" r="r" t="t"/>
            <a:pathLst>
              <a:path extrusionOk="0" h="2163" w="2053">
                <a:moveTo>
                  <a:pt x="1013" y="1"/>
                </a:moveTo>
                <a:cubicBezTo>
                  <a:pt x="465" y="1"/>
                  <a:pt x="0" y="548"/>
                  <a:pt x="0" y="1123"/>
                </a:cubicBezTo>
                <a:cubicBezTo>
                  <a:pt x="0" y="1698"/>
                  <a:pt x="465" y="2163"/>
                  <a:pt x="1013" y="2163"/>
                </a:cubicBezTo>
                <a:cubicBezTo>
                  <a:pt x="1588" y="2163"/>
                  <a:pt x="2053" y="1698"/>
                  <a:pt x="2053" y="1123"/>
                </a:cubicBezTo>
                <a:cubicBezTo>
                  <a:pt x="2053" y="548"/>
                  <a:pt x="1588" y="1"/>
                  <a:pt x="10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4" name="Google Shape;1364;p40"/>
          <p:cNvGrpSpPr/>
          <p:nvPr/>
        </p:nvGrpSpPr>
        <p:grpSpPr>
          <a:xfrm>
            <a:off x="670222" y="1381438"/>
            <a:ext cx="1955250" cy="2995438"/>
            <a:chOff x="670222" y="1381438"/>
            <a:chExt cx="1955250" cy="2995438"/>
          </a:xfrm>
        </p:grpSpPr>
        <p:sp>
          <p:nvSpPr>
            <p:cNvPr id="1365" name="Google Shape;1365;p40"/>
            <p:cNvSpPr/>
            <p:nvPr/>
          </p:nvSpPr>
          <p:spPr>
            <a:xfrm>
              <a:off x="687172" y="1988950"/>
              <a:ext cx="1938300" cy="467065"/>
            </a:xfrm>
            <a:custGeom>
              <a:rect b="b" l="l" r="r" t="t"/>
              <a:pathLst>
                <a:path extrusionOk="0" h="13221" w="55891">
                  <a:moveTo>
                    <a:pt x="0" y="1"/>
                  </a:moveTo>
                  <a:lnTo>
                    <a:pt x="0" y="13221"/>
                  </a:lnTo>
                  <a:lnTo>
                    <a:pt x="55891" y="13221"/>
                  </a:lnTo>
                  <a:lnTo>
                    <a:pt x="55891" y="1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 do</a:t>
              </a:r>
              <a:endParaRPr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366" name="Google Shape;1366;p40"/>
            <p:cNvGrpSpPr/>
            <p:nvPr/>
          </p:nvGrpSpPr>
          <p:grpSpPr>
            <a:xfrm>
              <a:off x="670222" y="1658619"/>
              <a:ext cx="756625" cy="2548731"/>
              <a:chOff x="1152525" y="1734819"/>
              <a:chExt cx="756625" cy="2548731"/>
            </a:xfrm>
          </p:grpSpPr>
          <p:sp>
            <p:nvSpPr>
              <p:cNvPr id="1367" name="Google Shape;1367;p40"/>
              <p:cNvSpPr/>
              <p:nvPr/>
            </p:nvSpPr>
            <p:spPr>
              <a:xfrm>
                <a:off x="1178525" y="1767050"/>
                <a:ext cx="709575" cy="2490415"/>
              </a:xfrm>
              <a:custGeom>
                <a:rect b="b" l="l" r="r" t="t"/>
                <a:pathLst>
                  <a:path extrusionOk="0" fill="none" h="96016" w="21213">
                    <a:moveTo>
                      <a:pt x="0" y="96016"/>
                    </a:moveTo>
                    <a:lnTo>
                      <a:pt x="0" y="0"/>
                    </a:lnTo>
                    <a:lnTo>
                      <a:pt x="21212" y="0"/>
                    </a:lnTo>
                  </a:path>
                </a:pathLst>
              </a:custGeom>
              <a:solidFill>
                <a:schemeClr val="lt2"/>
              </a:solidFill>
              <a:ln cap="rnd" cmpd="sng" w="2257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40"/>
              <p:cNvSpPr/>
              <p:nvPr/>
            </p:nvSpPr>
            <p:spPr>
              <a:xfrm>
                <a:off x="1152525" y="4229475"/>
                <a:ext cx="51325" cy="54075"/>
              </a:xfrm>
              <a:custGeom>
                <a:rect b="b" l="l" r="r" t="t"/>
                <a:pathLst>
                  <a:path extrusionOk="0" h="2163" w="2053">
                    <a:moveTo>
                      <a:pt x="1040" y="1"/>
                    </a:moveTo>
                    <a:cubicBezTo>
                      <a:pt x="465" y="1"/>
                      <a:pt x="0" y="548"/>
                      <a:pt x="0" y="1123"/>
                    </a:cubicBezTo>
                    <a:cubicBezTo>
                      <a:pt x="0" y="1698"/>
                      <a:pt x="465" y="2163"/>
                      <a:pt x="1040" y="2163"/>
                    </a:cubicBezTo>
                    <a:cubicBezTo>
                      <a:pt x="1588" y="2163"/>
                      <a:pt x="2053" y="1698"/>
                      <a:pt x="2053" y="1123"/>
                    </a:cubicBezTo>
                    <a:cubicBezTo>
                      <a:pt x="2053" y="548"/>
                      <a:pt x="1588" y="1"/>
                      <a:pt x="1040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40"/>
              <p:cNvSpPr/>
              <p:nvPr/>
            </p:nvSpPr>
            <p:spPr>
              <a:xfrm>
                <a:off x="1849600" y="1734819"/>
                <a:ext cx="59550" cy="68450"/>
              </a:xfrm>
              <a:custGeom>
                <a:rect b="b" l="l" r="r" t="t"/>
                <a:pathLst>
                  <a:path extrusionOk="0" h="2738" w="2382">
                    <a:moveTo>
                      <a:pt x="0" y="1"/>
                    </a:moveTo>
                    <a:lnTo>
                      <a:pt x="0" y="2738"/>
                    </a:lnTo>
                    <a:lnTo>
                      <a:pt x="2381" y="13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70" name="Google Shape;1370;p40"/>
            <p:cNvSpPr/>
            <p:nvPr/>
          </p:nvSpPr>
          <p:spPr>
            <a:xfrm>
              <a:off x="826897" y="3929325"/>
              <a:ext cx="171100" cy="179300"/>
            </a:xfrm>
            <a:custGeom>
              <a:rect b="b" l="l" r="r" t="t"/>
              <a:pathLst>
                <a:path extrusionOk="0" h="7172" w="6844">
                  <a:moveTo>
                    <a:pt x="3422" y="1"/>
                  </a:moveTo>
                  <a:cubicBezTo>
                    <a:pt x="1479" y="1"/>
                    <a:pt x="1" y="1588"/>
                    <a:pt x="1" y="3641"/>
                  </a:cubicBezTo>
                  <a:cubicBezTo>
                    <a:pt x="1" y="5584"/>
                    <a:pt x="1479" y="7172"/>
                    <a:pt x="3422" y="7172"/>
                  </a:cubicBezTo>
                  <a:cubicBezTo>
                    <a:pt x="5366" y="7172"/>
                    <a:pt x="6844" y="5584"/>
                    <a:pt x="6844" y="3641"/>
                  </a:cubicBezTo>
                  <a:cubicBezTo>
                    <a:pt x="6844" y="1588"/>
                    <a:pt x="5366" y="1"/>
                    <a:pt x="3422" y="1"/>
                  </a:cubicBezTo>
                  <a:close/>
                </a:path>
              </a:pathLst>
            </a:custGeom>
            <a:solidFill>
              <a:srgbClr val="03C2A2"/>
            </a:solidFill>
            <a:ln cap="flat" cmpd="sng" w="22575">
              <a:solidFill>
                <a:srgbClr val="FFFFFF"/>
              </a:solidFill>
              <a:prstDash val="solid"/>
              <a:miter lim="2737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801597" y="4103125"/>
              <a:ext cx="222400" cy="273750"/>
            </a:xfrm>
            <a:custGeom>
              <a:rect b="b" l="l" r="r" t="t"/>
              <a:pathLst>
                <a:path extrusionOk="0" h="10950" w="8896">
                  <a:moveTo>
                    <a:pt x="4434" y="1"/>
                  </a:moveTo>
                  <a:cubicBezTo>
                    <a:pt x="2053" y="1"/>
                    <a:pt x="0" y="1944"/>
                    <a:pt x="0" y="4435"/>
                  </a:cubicBezTo>
                  <a:lnTo>
                    <a:pt x="0" y="10949"/>
                  </a:lnTo>
                  <a:lnTo>
                    <a:pt x="8896" y="10949"/>
                  </a:lnTo>
                  <a:lnTo>
                    <a:pt x="8896" y="4435"/>
                  </a:lnTo>
                  <a:cubicBezTo>
                    <a:pt x="8896" y="1944"/>
                    <a:pt x="6952" y="1"/>
                    <a:pt x="4434" y="1"/>
                  </a:cubicBezTo>
                  <a:close/>
                </a:path>
              </a:pathLst>
            </a:custGeom>
            <a:solidFill>
              <a:srgbClr val="03C2A2"/>
            </a:solidFill>
            <a:ln cap="flat" cmpd="sng" w="22575">
              <a:solidFill>
                <a:srgbClr val="FFFFFF"/>
              </a:solidFill>
              <a:prstDash val="solid"/>
              <a:miter lim="2737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1052022" y="3929325"/>
              <a:ext cx="174525" cy="179300"/>
            </a:xfrm>
            <a:custGeom>
              <a:rect b="b" l="l" r="r" t="t"/>
              <a:pathLst>
                <a:path extrusionOk="0" h="7172" w="6981">
                  <a:moveTo>
                    <a:pt x="3559" y="1"/>
                  </a:moveTo>
                  <a:cubicBezTo>
                    <a:pt x="1616" y="1"/>
                    <a:pt x="1" y="1588"/>
                    <a:pt x="1" y="3641"/>
                  </a:cubicBezTo>
                  <a:cubicBezTo>
                    <a:pt x="1" y="5584"/>
                    <a:pt x="1616" y="7172"/>
                    <a:pt x="3559" y="7172"/>
                  </a:cubicBezTo>
                  <a:cubicBezTo>
                    <a:pt x="5366" y="7172"/>
                    <a:pt x="6980" y="5584"/>
                    <a:pt x="6980" y="3641"/>
                  </a:cubicBezTo>
                  <a:cubicBezTo>
                    <a:pt x="6980" y="1588"/>
                    <a:pt x="5366" y="1"/>
                    <a:pt x="3559" y="1"/>
                  </a:cubicBezTo>
                  <a:close/>
                </a:path>
              </a:pathLst>
            </a:custGeom>
            <a:solidFill>
              <a:srgbClr val="03C2A2"/>
            </a:solidFill>
            <a:ln cap="flat" cmpd="sng" w="22575">
              <a:solidFill>
                <a:srgbClr val="FFFFFF"/>
              </a:solidFill>
              <a:prstDash val="solid"/>
              <a:miter lim="2737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1029447" y="4103125"/>
              <a:ext cx="219675" cy="273750"/>
            </a:xfrm>
            <a:custGeom>
              <a:rect b="b" l="l" r="r" t="t"/>
              <a:pathLst>
                <a:path extrusionOk="0" h="10950" w="8787">
                  <a:moveTo>
                    <a:pt x="4462" y="1"/>
                  </a:moveTo>
                  <a:cubicBezTo>
                    <a:pt x="1944" y="1"/>
                    <a:pt x="1" y="1944"/>
                    <a:pt x="1" y="4435"/>
                  </a:cubicBezTo>
                  <a:lnTo>
                    <a:pt x="1" y="10949"/>
                  </a:lnTo>
                  <a:lnTo>
                    <a:pt x="8787" y="10949"/>
                  </a:lnTo>
                  <a:lnTo>
                    <a:pt x="8787" y="4435"/>
                  </a:lnTo>
                  <a:cubicBezTo>
                    <a:pt x="8787" y="1944"/>
                    <a:pt x="6843" y="1"/>
                    <a:pt x="4462" y="1"/>
                  </a:cubicBezTo>
                  <a:close/>
                </a:path>
              </a:pathLst>
            </a:custGeom>
            <a:solidFill>
              <a:srgbClr val="03C2A2"/>
            </a:solidFill>
            <a:ln cap="flat" cmpd="sng" w="22575">
              <a:solidFill>
                <a:srgbClr val="FFFFFF"/>
              </a:solidFill>
              <a:prstDash val="solid"/>
              <a:miter lim="2737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1140997" y="4213975"/>
              <a:ext cx="108125" cy="2775"/>
            </a:xfrm>
            <a:custGeom>
              <a:rect b="b" l="l" r="r" t="t"/>
              <a:pathLst>
                <a:path extrusionOk="0" h="111" w="4325">
                  <a:moveTo>
                    <a:pt x="0" y="1"/>
                  </a:moveTo>
                  <a:lnTo>
                    <a:pt x="0" y="110"/>
                  </a:lnTo>
                  <a:lnTo>
                    <a:pt x="4325" y="110"/>
                  </a:lnTo>
                  <a:lnTo>
                    <a:pt x="4325" y="1"/>
                  </a:lnTo>
                  <a:close/>
                </a:path>
              </a:pathLst>
            </a:custGeom>
            <a:solidFill>
              <a:srgbClr val="2F3145"/>
            </a:solidFill>
            <a:ln cap="flat" cmpd="sng" w="22575">
              <a:solidFill>
                <a:schemeClr val="lt1"/>
              </a:solidFill>
              <a:prstDash val="solid"/>
              <a:miter lim="2737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0"/>
            <p:cNvSpPr txBox="1"/>
            <p:nvPr/>
          </p:nvSpPr>
          <p:spPr>
            <a:xfrm>
              <a:off x="1787237" y="1381438"/>
              <a:ext cx="832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03C2A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3000">
                <a:solidFill>
                  <a:srgbClr val="03C2A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76" name="Google Shape;1376;p40"/>
            <p:cNvSpPr txBox="1"/>
            <p:nvPr/>
          </p:nvSpPr>
          <p:spPr>
            <a:xfrm>
              <a:off x="926872" y="2887313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77" name="Google Shape;1377;p40"/>
          <p:cNvSpPr/>
          <p:nvPr/>
        </p:nvSpPr>
        <p:spPr>
          <a:xfrm>
            <a:off x="2613322" y="4153275"/>
            <a:ext cx="51325" cy="54075"/>
          </a:xfrm>
          <a:custGeom>
            <a:rect b="b" l="l" r="r" t="t"/>
            <a:pathLst>
              <a:path extrusionOk="0" h="2163" w="2053">
                <a:moveTo>
                  <a:pt x="1040" y="1"/>
                </a:moveTo>
                <a:cubicBezTo>
                  <a:pt x="465" y="1"/>
                  <a:pt x="0" y="548"/>
                  <a:pt x="0" y="1123"/>
                </a:cubicBezTo>
                <a:cubicBezTo>
                  <a:pt x="0" y="1698"/>
                  <a:pt x="465" y="2163"/>
                  <a:pt x="1040" y="2163"/>
                </a:cubicBezTo>
                <a:cubicBezTo>
                  <a:pt x="1588" y="2163"/>
                  <a:pt x="2053" y="1698"/>
                  <a:pt x="2053" y="1123"/>
                </a:cubicBezTo>
                <a:cubicBezTo>
                  <a:pt x="2053" y="548"/>
                  <a:pt x="1588" y="1"/>
                  <a:pt x="104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8" name="Google Shape;1378;p40"/>
          <p:cNvGrpSpPr/>
          <p:nvPr/>
        </p:nvGrpSpPr>
        <p:grpSpPr>
          <a:xfrm>
            <a:off x="2615122" y="1381438"/>
            <a:ext cx="1962054" cy="2985250"/>
            <a:chOff x="2625525" y="1381438"/>
            <a:chExt cx="1962054" cy="2985250"/>
          </a:xfrm>
        </p:grpSpPr>
        <p:sp>
          <p:nvSpPr>
            <p:cNvPr id="1379" name="Google Shape;1379;p40"/>
            <p:cNvSpPr/>
            <p:nvPr/>
          </p:nvSpPr>
          <p:spPr>
            <a:xfrm>
              <a:off x="2625525" y="1988950"/>
              <a:ext cx="1962054" cy="467065"/>
            </a:xfrm>
            <a:custGeom>
              <a:rect b="b" l="l" r="r" t="t"/>
              <a:pathLst>
                <a:path extrusionOk="0" h="13221" w="55891">
                  <a:moveTo>
                    <a:pt x="0" y="1"/>
                  </a:moveTo>
                  <a:lnTo>
                    <a:pt x="0" y="13221"/>
                  </a:lnTo>
                  <a:lnTo>
                    <a:pt x="55891" y="13221"/>
                  </a:lnTo>
                  <a:lnTo>
                    <a:pt x="55891" y="1"/>
                  </a:ln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 progress</a:t>
              </a:r>
              <a:endParaRPr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2634559" y="1690850"/>
              <a:ext cx="709575" cy="2490415"/>
            </a:xfrm>
            <a:custGeom>
              <a:rect b="b" l="l" r="r" t="t"/>
              <a:pathLst>
                <a:path extrusionOk="0" fill="none" h="96016" w="21213">
                  <a:moveTo>
                    <a:pt x="0" y="96016"/>
                  </a:moveTo>
                  <a:lnTo>
                    <a:pt x="0" y="0"/>
                  </a:lnTo>
                  <a:lnTo>
                    <a:pt x="21212" y="0"/>
                  </a:lnTo>
                </a:path>
              </a:pathLst>
            </a:custGeom>
            <a:solidFill>
              <a:schemeClr val="lt2"/>
            </a:solidFill>
            <a:ln cap="rnd" cmpd="sng" w="2257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3305634" y="1658619"/>
              <a:ext cx="59550" cy="68450"/>
            </a:xfrm>
            <a:custGeom>
              <a:rect b="b" l="l" r="r" t="t"/>
              <a:pathLst>
                <a:path extrusionOk="0" h="2738" w="2382">
                  <a:moveTo>
                    <a:pt x="0" y="1"/>
                  </a:moveTo>
                  <a:lnTo>
                    <a:pt x="0" y="2738"/>
                  </a:lnTo>
                  <a:lnTo>
                    <a:pt x="2381" y="13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0"/>
            <p:cNvSpPr txBox="1"/>
            <p:nvPr/>
          </p:nvSpPr>
          <p:spPr>
            <a:xfrm>
              <a:off x="3744624" y="1381438"/>
              <a:ext cx="832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2B859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3000">
                <a:solidFill>
                  <a:srgbClr val="2B859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83" name="Google Shape;1383;p40"/>
            <p:cNvSpPr txBox="1"/>
            <p:nvPr/>
          </p:nvSpPr>
          <p:spPr>
            <a:xfrm>
              <a:off x="2877101" y="2887313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2739934" y="3987913"/>
              <a:ext cx="416075" cy="378775"/>
            </a:xfrm>
            <a:custGeom>
              <a:rect b="b" l="l" r="r" t="t"/>
              <a:pathLst>
                <a:path extrusionOk="0" h="15151" w="16643">
                  <a:moveTo>
                    <a:pt x="5678" y="1"/>
                  </a:moveTo>
                  <a:cubicBezTo>
                    <a:pt x="4652" y="1"/>
                    <a:pt x="3674" y="828"/>
                    <a:pt x="3751" y="2108"/>
                  </a:cubicBezTo>
                  <a:cubicBezTo>
                    <a:pt x="3860" y="3012"/>
                    <a:pt x="3176" y="3915"/>
                    <a:pt x="2163" y="4024"/>
                  </a:cubicBezTo>
                  <a:cubicBezTo>
                    <a:pt x="439" y="4271"/>
                    <a:pt x="1" y="6542"/>
                    <a:pt x="1369" y="7583"/>
                  </a:cubicBezTo>
                  <a:cubicBezTo>
                    <a:pt x="2163" y="8020"/>
                    <a:pt x="2382" y="9170"/>
                    <a:pt x="1944" y="10073"/>
                  </a:cubicBezTo>
                  <a:cubicBezTo>
                    <a:pt x="1216" y="11384"/>
                    <a:pt x="2209" y="12888"/>
                    <a:pt x="3569" y="12888"/>
                  </a:cubicBezTo>
                  <a:cubicBezTo>
                    <a:pt x="3743" y="12888"/>
                    <a:pt x="3923" y="12863"/>
                    <a:pt x="4106" y="12810"/>
                  </a:cubicBezTo>
                  <a:cubicBezTo>
                    <a:pt x="4303" y="12747"/>
                    <a:pt x="4500" y="12717"/>
                    <a:pt x="4693" y="12717"/>
                  </a:cubicBezTo>
                  <a:cubicBezTo>
                    <a:pt x="5496" y="12717"/>
                    <a:pt x="6223" y="13232"/>
                    <a:pt x="6488" y="13960"/>
                  </a:cubicBezTo>
                  <a:cubicBezTo>
                    <a:pt x="6775" y="14754"/>
                    <a:pt x="7487" y="15150"/>
                    <a:pt x="8212" y="15150"/>
                  </a:cubicBezTo>
                  <a:cubicBezTo>
                    <a:pt x="8937" y="15150"/>
                    <a:pt x="9676" y="14754"/>
                    <a:pt x="10019" y="13960"/>
                  </a:cubicBezTo>
                  <a:cubicBezTo>
                    <a:pt x="10316" y="13206"/>
                    <a:pt x="11071" y="12757"/>
                    <a:pt x="11854" y="12757"/>
                  </a:cubicBezTo>
                  <a:cubicBezTo>
                    <a:pt x="12009" y="12757"/>
                    <a:pt x="12164" y="12774"/>
                    <a:pt x="12318" y="12810"/>
                  </a:cubicBezTo>
                  <a:cubicBezTo>
                    <a:pt x="12536" y="12884"/>
                    <a:pt x="12750" y="12918"/>
                    <a:pt x="12953" y="12918"/>
                  </a:cubicBezTo>
                  <a:cubicBezTo>
                    <a:pt x="14331" y="12918"/>
                    <a:pt x="15281" y="11361"/>
                    <a:pt x="14589" y="10073"/>
                  </a:cubicBezTo>
                  <a:cubicBezTo>
                    <a:pt x="14124" y="9170"/>
                    <a:pt x="14371" y="8130"/>
                    <a:pt x="15164" y="7583"/>
                  </a:cubicBezTo>
                  <a:cubicBezTo>
                    <a:pt x="16642" y="6542"/>
                    <a:pt x="16067" y="4380"/>
                    <a:pt x="14371" y="4161"/>
                  </a:cubicBezTo>
                  <a:cubicBezTo>
                    <a:pt x="13440" y="3915"/>
                    <a:pt x="12646" y="3012"/>
                    <a:pt x="12756" y="2108"/>
                  </a:cubicBezTo>
                  <a:cubicBezTo>
                    <a:pt x="12853" y="886"/>
                    <a:pt x="11849" y="21"/>
                    <a:pt x="10808" y="21"/>
                  </a:cubicBezTo>
                  <a:cubicBezTo>
                    <a:pt x="10381" y="21"/>
                    <a:pt x="9947" y="167"/>
                    <a:pt x="9581" y="494"/>
                  </a:cubicBezTo>
                  <a:cubicBezTo>
                    <a:pt x="9238" y="836"/>
                    <a:pt x="8780" y="1007"/>
                    <a:pt x="8308" y="1007"/>
                  </a:cubicBezTo>
                  <a:cubicBezTo>
                    <a:pt x="7836" y="1007"/>
                    <a:pt x="7350" y="836"/>
                    <a:pt x="6953" y="494"/>
                  </a:cubicBezTo>
                  <a:cubicBezTo>
                    <a:pt x="6573" y="155"/>
                    <a:pt x="6121" y="1"/>
                    <a:pt x="5678" y="1"/>
                  </a:cubicBezTo>
                  <a:close/>
                </a:path>
              </a:pathLst>
            </a:custGeom>
            <a:solidFill>
              <a:srgbClr val="2B8597"/>
            </a:solidFill>
            <a:ln cap="flat" cmpd="sng" w="22575">
              <a:solidFill>
                <a:srgbClr val="FFFFFF"/>
              </a:solidFill>
              <a:prstDash val="solid"/>
              <a:miter lim="2737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2891159" y="4119988"/>
              <a:ext cx="113625" cy="114300"/>
            </a:xfrm>
            <a:custGeom>
              <a:rect b="b" l="l" r="r" t="t"/>
              <a:pathLst>
                <a:path extrusionOk="0" fill="none" h="4572" w="4545">
                  <a:moveTo>
                    <a:pt x="1" y="2300"/>
                  </a:moveTo>
                  <a:cubicBezTo>
                    <a:pt x="1" y="1041"/>
                    <a:pt x="1014" y="0"/>
                    <a:pt x="2273" y="0"/>
                  </a:cubicBezTo>
                  <a:cubicBezTo>
                    <a:pt x="3532" y="0"/>
                    <a:pt x="4544" y="1041"/>
                    <a:pt x="4544" y="2300"/>
                  </a:cubicBezTo>
                  <a:cubicBezTo>
                    <a:pt x="4544" y="3531"/>
                    <a:pt x="3532" y="4571"/>
                    <a:pt x="2273" y="4571"/>
                  </a:cubicBezTo>
                  <a:cubicBezTo>
                    <a:pt x="1014" y="4571"/>
                    <a:pt x="1" y="3531"/>
                    <a:pt x="1" y="2300"/>
                  </a:cubicBezTo>
                  <a:close/>
                </a:path>
              </a:pathLst>
            </a:custGeom>
            <a:noFill/>
            <a:ln cap="flat" cmpd="sng" w="22575">
              <a:solidFill>
                <a:schemeClr val="lt1"/>
              </a:solidFill>
              <a:prstDash val="solid"/>
              <a:miter lim="2737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6" name="Google Shape;1386;p40"/>
          <p:cNvGrpSpPr/>
          <p:nvPr/>
        </p:nvGrpSpPr>
        <p:grpSpPr>
          <a:xfrm>
            <a:off x="4566825" y="1381438"/>
            <a:ext cx="1955250" cy="2999350"/>
            <a:chOff x="4556422" y="1381438"/>
            <a:chExt cx="1955250" cy="2999350"/>
          </a:xfrm>
        </p:grpSpPr>
        <p:sp>
          <p:nvSpPr>
            <p:cNvPr id="1387" name="Google Shape;1387;p40"/>
            <p:cNvSpPr/>
            <p:nvPr/>
          </p:nvSpPr>
          <p:spPr>
            <a:xfrm>
              <a:off x="4696047" y="4178213"/>
              <a:ext cx="190925" cy="202575"/>
            </a:xfrm>
            <a:custGeom>
              <a:rect b="b" l="l" r="r" t="t"/>
              <a:pathLst>
                <a:path extrusionOk="0" h="8103" w="7637">
                  <a:moveTo>
                    <a:pt x="5119" y="1"/>
                  </a:moveTo>
                  <a:lnTo>
                    <a:pt x="0" y="6050"/>
                  </a:lnTo>
                  <a:lnTo>
                    <a:pt x="2382" y="8103"/>
                  </a:lnTo>
                  <a:lnTo>
                    <a:pt x="7637" y="2191"/>
                  </a:lnTo>
                  <a:lnTo>
                    <a:pt x="5119" y="1"/>
                  </a:lnTo>
                  <a:close/>
                </a:path>
              </a:pathLst>
            </a:custGeom>
            <a:solidFill>
              <a:srgbClr val="4F67A2"/>
            </a:solidFill>
            <a:ln cap="flat" cmpd="sng" w="22575">
              <a:solidFill>
                <a:srgbClr val="FFFFFF"/>
              </a:solidFill>
              <a:prstDash val="solid"/>
              <a:miter lim="2737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4744622" y="3950713"/>
              <a:ext cx="376375" cy="337300"/>
            </a:xfrm>
            <a:custGeom>
              <a:rect b="b" l="l" r="r" t="t"/>
              <a:pathLst>
                <a:path extrusionOk="0" h="13492" w="15055">
                  <a:moveTo>
                    <a:pt x="7461" y="0"/>
                  </a:moveTo>
                  <a:cubicBezTo>
                    <a:pt x="5607" y="0"/>
                    <a:pt x="3746" y="776"/>
                    <a:pt x="2382" y="2258"/>
                  </a:cubicBezTo>
                  <a:cubicBezTo>
                    <a:pt x="1" y="5132"/>
                    <a:pt x="220" y="9347"/>
                    <a:pt x="3066" y="11838"/>
                  </a:cubicBezTo>
                  <a:cubicBezTo>
                    <a:pt x="4318" y="12939"/>
                    <a:pt x="5907" y="13491"/>
                    <a:pt x="7491" y="13491"/>
                  </a:cubicBezTo>
                  <a:cubicBezTo>
                    <a:pt x="9371" y="13491"/>
                    <a:pt x="11244" y="12714"/>
                    <a:pt x="12536" y="11154"/>
                  </a:cubicBezTo>
                  <a:cubicBezTo>
                    <a:pt x="15055" y="8417"/>
                    <a:pt x="14699" y="4092"/>
                    <a:pt x="11852" y="1711"/>
                  </a:cubicBezTo>
                  <a:cubicBezTo>
                    <a:pt x="10597" y="556"/>
                    <a:pt x="9032" y="0"/>
                    <a:pt x="7461" y="0"/>
                  </a:cubicBezTo>
                  <a:close/>
                </a:path>
              </a:pathLst>
            </a:custGeom>
            <a:solidFill>
              <a:srgbClr val="4F67A2"/>
            </a:solidFill>
            <a:ln cap="flat" cmpd="sng" w="22575">
              <a:solidFill>
                <a:srgbClr val="FFFFFF"/>
              </a:solidFill>
              <a:prstDash val="solid"/>
              <a:miter lim="2737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4784322" y="3988563"/>
              <a:ext cx="293575" cy="261375"/>
            </a:xfrm>
            <a:custGeom>
              <a:rect b="b" l="l" r="r" t="t"/>
              <a:pathLst>
                <a:path extrusionOk="0" h="10455" w="11743">
                  <a:moveTo>
                    <a:pt x="5918" y="1"/>
                  </a:moveTo>
                  <a:cubicBezTo>
                    <a:pt x="4459" y="1"/>
                    <a:pt x="2999" y="610"/>
                    <a:pt x="1943" y="1784"/>
                  </a:cubicBezTo>
                  <a:cubicBezTo>
                    <a:pt x="0" y="3947"/>
                    <a:pt x="219" y="7258"/>
                    <a:pt x="2409" y="9202"/>
                  </a:cubicBezTo>
                  <a:cubicBezTo>
                    <a:pt x="3449" y="10029"/>
                    <a:pt x="4685" y="10454"/>
                    <a:pt x="5902" y="10454"/>
                  </a:cubicBezTo>
                  <a:cubicBezTo>
                    <a:pt x="7344" y="10454"/>
                    <a:pt x="8760" y="9858"/>
                    <a:pt x="9799" y="8627"/>
                  </a:cubicBezTo>
                  <a:cubicBezTo>
                    <a:pt x="11742" y="6465"/>
                    <a:pt x="11523" y="3153"/>
                    <a:pt x="9361" y="1319"/>
                  </a:cubicBezTo>
                  <a:cubicBezTo>
                    <a:pt x="8373" y="431"/>
                    <a:pt x="7146" y="1"/>
                    <a:pt x="5918" y="1"/>
                  </a:cubicBezTo>
                  <a:close/>
                </a:path>
              </a:pathLst>
            </a:custGeom>
            <a:solidFill>
              <a:srgbClr val="4F67A2"/>
            </a:solidFill>
            <a:ln cap="flat" cmpd="sng" w="22575">
              <a:solidFill>
                <a:srgbClr val="FFFFFF"/>
              </a:solidFill>
              <a:prstDash val="solid"/>
              <a:miter lim="2737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5018322" y="4072838"/>
              <a:ext cx="14400" cy="71200"/>
            </a:xfrm>
            <a:custGeom>
              <a:rect b="b" l="l" r="r" t="t"/>
              <a:pathLst>
                <a:path extrusionOk="0" fill="none" h="2848" w="576">
                  <a:moveTo>
                    <a:pt x="1" y="1"/>
                  </a:moveTo>
                  <a:cubicBezTo>
                    <a:pt x="439" y="931"/>
                    <a:pt x="576" y="1944"/>
                    <a:pt x="329" y="2847"/>
                  </a:cubicBezTo>
                </a:path>
              </a:pathLst>
            </a:custGeom>
            <a:noFill/>
            <a:ln cap="flat" cmpd="sng" w="22575">
              <a:solidFill>
                <a:schemeClr val="lt1"/>
              </a:solidFill>
              <a:prstDash val="solid"/>
              <a:miter lim="2737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4573372" y="1988950"/>
              <a:ext cx="1938300" cy="467065"/>
            </a:xfrm>
            <a:custGeom>
              <a:rect b="b" l="l" r="r" t="t"/>
              <a:pathLst>
                <a:path extrusionOk="0" h="13221" w="55891">
                  <a:moveTo>
                    <a:pt x="0" y="1"/>
                  </a:moveTo>
                  <a:lnTo>
                    <a:pt x="0" y="13221"/>
                  </a:lnTo>
                  <a:lnTo>
                    <a:pt x="55891" y="13221"/>
                  </a:lnTo>
                  <a:lnTo>
                    <a:pt x="55891" y="1"/>
                  </a:ln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 verify</a:t>
              </a:r>
              <a:endParaRPr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392" name="Google Shape;1392;p40"/>
            <p:cNvGrpSpPr/>
            <p:nvPr/>
          </p:nvGrpSpPr>
          <p:grpSpPr>
            <a:xfrm>
              <a:off x="4556422" y="1658619"/>
              <a:ext cx="756625" cy="2548731"/>
              <a:chOff x="1152525" y="1734819"/>
              <a:chExt cx="756625" cy="2548731"/>
            </a:xfrm>
          </p:grpSpPr>
          <p:sp>
            <p:nvSpPr>
              <p:cNvPr id="1393" name="Google Shape;1393;p40"/>
              <p:cNvSpPr/>
              <p:nvPr/>
            </p:nvSpPr>
            <p:spPr>
              <a:xfrm>
                <a:off x="1178525" y="1767050"/>
                <a:ext cx="709575" cy="2490415"/>
              </a:xfrm>
              <a:custGeom>
                <a:rect b="b" l="l" r="r" t="t"/>
                <a:pathLst>
                  <a:path extrusionOk="0" fill="none" h="96016" w="21213">
                    <a:moveTo>
                      <a:pt x="0" y="96016"/>
                    </a:moveTo>
                    <a:lnTo>
                      <a:pt x="0" y="0"/>
                    </a:lnTo>
                    <a:lnTo>
                      <a:pt x="21212" y="0"/>
                    </a:lnTo>
                  </a:path>
                </a:pathLst>
              </a:custGeom>
              <a:solidFill>
                <a:schemeClr val="lt2"/>
              </a:solidFill>
              <a:ln cap="rnd" cmpd="sng" w="2257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40"/>
              <p:cNvSpPr/>
              <p:nvPr/>
            </p:nvSpPr>
            <p:spPr>
              <a:xfrm>
                <a:off x="1152525" y="4229475"/>
                <a:ext cx="51325" cy="54075"/>
              </a:xfrm>
              <a:custGeom>
                <a:rect b="b" l="l" r="r" t="t"/>
                <a:pathLst>
                  <a:path extrusionOk="0" h="2163" w="2053">
                    <a:moveTo>
                      <a:pt x="1040" y="1"/>
                    </a:moveTo>
                    <a:cubicBezTo>
                      <a:pt x="465" y="1"/>
                      <a:pt x="0" y="548"/>
                      <a:pt x="0" y="1123"/>
                    </a:cubicBezTo>
                    <a:cubicBezTo>
                      <a:pt x="0" y="1698"/>
                      <a:pt x="465" y="2163"/>
                      <a:pt x="1040" y="2163"/>
                    </a:cubicBezTo>
                    <a:cubicBezTo>
                      <a:pt x="1588" y="2163"/>
                      <a:pt x="2053" y="1698"/>
                      <a:pt x="2053" y="1123"/>
                    </a:cubicBezTo>
                    <a:cubicBezTo>
                      <a:pt x="2053" y="548"/>
                      <a:pt x="1588" y="1"/>
                      <a:pt x="1040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40"/>
              <p:cNvSpPr/>
              <p:nvPr/>
            </p:nvSpPr>
            <p:spPr>
              <a:xfrm>
                <a:off x="1849600" y="1734819"/>
                <a:ext cx="59550" cy="68450"/>
              </a:xfrm>
              <a:custGeom>
                <a:rect b="b" l="l" r="r" t="t"/>
                <a:pathLst>
                  <a:path extrusionOk="0" h="2738" w="2382">
                    <a:moveTo>
                      <a:pt x="0" y="1"/>
                    </a:moveTo>
                    <a:lnTo>
                      <a:pt x="0" y="2738"/>
                    </a:lnTo>
                    <a:lnTo>
                      <a:pt x="2381" y="13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96" name="Google Shape;1396;p40"/>
            <p:cNvSpPr txBox="1"/>
            <p:nvPr/>
          </p:nvSpPr>
          <p:spPr>
            <a:xfrm>
              <a:off x="5673437" y="1381438"/>
              <a:ext cx="832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4F67A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3000">
                <a:solidFill>
                  <a:srgbClr val="4F67A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7" name="Google Shape;1397;p40"/>
            <p:cNvSpPr txBox="1"/>
            <p:nvPr/>
          </p:nvSpPr>
          <p:spPr>
            <a:xfrm>
              <a:off x="4813072" y="2887313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98" name="Google Shape;1398;p40"/>
          <p:cNvSpPr/>
          <p:nvPr/>
        </p:nvSpPr>
        <p:spPr>
          <a:xfrm>
            <a:off x="6499522" y="4153275"/>
            <a:ext cx="51325" cy="54075"/>
          </a:xfrm>
          <a:custGeom>
            <a:rect b="b" l="l" r="r" t="t"/>
            <a:pathLst>
              <a:path extrusionOk="0" h="2163" w="2053">
                <a:moveTo>
                  <a:pt x="1040" y="1"/>
                </a:moveTo>
                <a:cubicBezTo>
                  <a:pt x="465" y="1"/>
                  <a:pt x="0" y="548"/>
                  <a:pt x="0" y="1123"/>
                </a:cubicBezTo>
                <a:cubicBezTo>
                  <a:pt x="0" y="1698"/>
                  <a:pt x="465" y="2163"/>
                  <a:pt x="1040" y="2163"/>
                </a:cubicBezTo>
                <a:cubicBezTo>
                  <a:pt x="1588" y="2163"/>
                  <a:pt x="2053" y="1698"/>
                  <a:pt x="2053" y="1123"/>
                </a:cubicBezTo>
                <a:cubicBezTo>
                  <a:pt x="2053" y="548"/>
                  <a:pt x="1588" y="1"/>
                  <a:pt x="104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9" name="Google Shape;1399;p40"/>
          <p:cNvGrpSpPr/>
          <p:nvPr/>
        </p:nvGrpSpPr>
        <p:grpSpPr>
          <a:xfrm>
            <a:off x="6511725" y="1381438"/>
            <a:ext cx="1962054" cy="2988788"/>
            <a:chOff x="6511725" y="1381438"/>
            <a:chExt cx="1962054" cy="2988788"/>
          </a:xfrm>
        </p:grpSpPr>
        <p:sp>
          <p:nvSpPr>
            <p:cNvPr id="1400" name="Google Shape;1400;p40"/>
            <p:cNvSpPr/>
            <p:nvPr/>
          </p:nvSpPr>
          <p:spPr>
            <a:xfrm>
              <a:off x="6659634" y="4005500"/>
              <a:ext cx="273750" cy="364725"/>
            </a:xfrm>
            <a:custGeom>
              <a:rect b="b" l="l" r="r" t="t"/>
              <a:pathLst>
                <a:path extrusionOk="0" h="14589" w="10950">
                  <a:moveTo>
                    <a:pt x="1" y="0"/>
                  </a:moveTo>
                  <a:lnTo>
                    <a:pt x="1" y="14589"/>
                  </a:lnTo>
                  <a:lnTo>
                    <a:pt x="10949" y="14589"/>
                  </a:lnTo>
                  <a:lnTo>
                    <a:pt x="10949" y="0"/>
                  </a:lnTo>
                  <a:close/>
                </a:path>
              </a:pathLst>
            </a:custGeom>
            <a:solidFill>
              <a:srgbClr val="796295"/>
            </a:solidFill>
            <a:ln cap="flat" cmpd="sng" w="22575">
              <a:solidFill>
                <a:srgbClr val="FFFFFF"/>
              </a:solidFill>
              <a:prstDash val="solid"/>
              <a:miter lim="2737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0"/>
            <p:cNvSpPr/>
            <p:nvPr/>
          </p:nvSpPr>
          <p:spPr>
            <a:xfrm>
              <a:off x="6725334" y="3945950"/>
              <a:ext cx="276475" cy="367475"/>
            </a:xfrm>
            <a:custGeom>
              <a:rect b="b" l="l" r="r" t="t"/>
              <a:pathLst>
                <a:path extrusionOk="0" h="14699" w="11059">
                  <a:moveTo>
                    <a:pt x="0" y="1"/>
                  </a:moveTo>
                  <a:lnTo>
                    <a:pt x="0" y="14699"/>
                  </a:lnTo>
                  <a:lnTo>
                    <a:pt x="11058" y="14699"/>
                  </a:lnTo>
                  <a:lnTo>
                    <a:pt x="11058" y="1"/>
                  </a:lnTo>
                  <a:close/>
                </a:path>
              </a:pathLst>
            </a:custGeom>
            <a:solidFill>
              <a:srgbClr val="796295"/>
            </a:solidFill>
            <a:ln cap="flat" cmpd="sng" w="22575">
              <a:solidFill>
                <a:srgbClr val="FFFFFF"/>
              </a:solidFill>
              <a:prstDash val="solid"/>
              <a:miter lim="2737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6796484" y="4025325"/>
              <a:ext cx="136900" cy="25"/>
            </a:xfrm>
            <a:custGeom>
              <a:rect b="b" l="l" r="r" t="t"/>
              <a:pathLst>
                <a:path extrusionOk="0" fill="none" h="1" w="5476">
                  <a:moveTo>
                    <a:pt x="1" y="1"/>
                  </a:moveTo>
                  <a:lnTo>
                    <a:pt x="5475" y="1"/>
                  </a:lnTo>
                </a:path>
              </a:pathLst>
            </a:custGeom>
            <a:noFill/>
            <a:ln cap="flat" cmpd="sng" w="22575">
              <a:solidFill>
                <a:schemeClr val="lt1"/>
              </a:solidFill>
              <a:prstDash val="solid"/>
              <a:miter lim="2737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6796484" y="4188175"/>
              <a:ext cx="136900" cy="25"/>
            </a:xfrm>
            <a:custGeom>
              <a:rect b="b" l="l" r="r" t="t"/>
              <a:pathLst>
                <a:path extrusionOk="0" fill="none" h="1" w="5476">
                  <a:moveTo>
                    <a:pt x="1" y="1"/>
                  </a:moveTo>
                  <a:lnTo>
                    <a:pt x="5475" y="1"/>
                  </a:lnTo>
                </a:path>
              </a:pathLst>
            </a:custGeom>
            <a:noFill/>
            <a:ln cap="flat" cmpd="sng" w="22575">
              <a:solidFill>
                <a:schemeClr val="lt1"/>
              </a:solidFill>
              <a:prstDash val="solid"/>
              <a:miter lim="2737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6796484" y="4105400"/>
              <a:ext cx="136900" cy="25"/>
            </a:xfrm>
            <a:custGeom>
              <a:rect b="b" l="l" r="r" t="t"/>
              <a:pathLst>
                <a:path extrusionOk="0" fill="none" h="1" w="5476">
                  <a:moveTo>
                    <a:pt x="1" y="0"/>
                  </a:moveTo>
                  <a:lnTo>
                    <a:pt x="5475" y="0"/>
                  </a:lnTo>
                </a:path>
              </a:pathLst>
            </a:custGeom>
            <a:noFill/>
            <a:ln cap="flat" cmpd="sng" w="22575">
              <a:solidFill>
                <a:schemeClr val="lt1"/>
              </a:solidFill>
              <a:prstDash val="solid"/>
              <a:miter lim="2737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0"/>
            <p:cNvSpPr/>
            <p:nvPr/>
          </p:nvSpPr>
          <p:spPr>
            <a:xfrm>
              <a:off x="6511725" y="1988950"/>
              <a:ext cx="1962054" cy="467065"/>
            </a:xfrm>
            <a:custGeom>
              <a:rect b="b" l="l" r="r" t="t"/>
              <a:pathLst>
                <a:path extrusionOk="0" h="13221" w="55891">
                  <a:moveTo>
                    <a:pt x="0" y="1"/>
                  </a:moveTo>
                  <a:lnTo>
                    <a:pt x="0" y="13221"/>
                  </a:lnTo>
                  <a:lnTo>
                    <a:pt x="55891" y="13221"/>
                  </a:lnTo>
                  <a:lnTo>
                    <a:pt x="55891" y="1"/>
                  </a:ln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Done</a:t>
              </a:r>
              <a:endParaRPr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6520759" y="1690850"/>
              <a:ext cx="709575" cy="2490415"/>
            </a:xfrm>
            <a:custGeom>
              <a:rect b="b" l="l" r="r" t="t"/>
              <a:pathLst>
                <a:path extrusionOk="0" fill="none" h="96016" w="21213">
                  <a:moveTo>
                    <a:pt x="0" y="96016"/>
                  </a:moveTo>
                  <a:lnTo>
                    <a:pt x="0" y="0"/>
                  </a:lnTo>
                  <a:lnTo>
                    <a:pt x="21212" y="0"/>
                  </a:lnTo>
                </a:path>
              </a:pathLst>
            </a:custGeom>
            <a:solidFill>
              <a:schemeClr val="lt2"/>
            </a:solidFill>
            <a:ln cap="rnd" cmpd="sng" w="2257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0"/>
            <p:cNvSpPr/>
            <p:nvPr/>
          </p:nvSpPr>
          <p:spPr>
            <a:xfrm>
              <a:off x="7191834" y="1658619"/>
              <a:ext cx="59550" cy="68450"/>
            </a:xfrm>
            <a:custGeom>
              <a:rect b="b" l="l" r="r" t="t"/>
              <a:pathLst>
                <a:path extrusionOk="0" h="2738" w="2382">
                  <a:moveTo>
                    <a:pt x="0" y="1"/>
                  </a:moveTo>
                  <a:lnTo>
                    <a:pt x="0" y="2738"/>
                  </a:lnTo>
                  <a:lnTo>
                    <a:pt x="2381" y="13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0"/>
            <p:cNvSpPr txBox="1"/>
            <p:nvPr/>
          </p:nvSpPr>
          <p:spPr>
            <a:xfrm>
              <a:off x="7630824" y="1381438"/>
              <a:ext cx="832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79629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3000">
                <a:solidFill>
                  <a:srgbClr val="79629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09" name="Google Shape;1409;p40"/>
            <p:cNvSpPr txBox="1"/>
            <p:nvPr/>
          </p:nvSpPr>
          <p:spPr>
            <a:xfrm>
              <a:off x="6763301" y="2887313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41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Infographics</a:t>
            </a:r>
            <a:endParaRPr/>
          </a:p>
        </p:txBody>
      </p:sp>
      <p:grpSp>
        <p:nvGrpSpPr>
          <p:cNvPr id="1415" name="Google Shape;1415;p41"/>
          <p:cNvGrpSpPr/>
          <p:nvPr/>
        </p:nvGrpSpPr>
        <p:grpSpPr>
          <a:xfrm>
            <a:off x="840960" y="3136850"/>
            <a:ext cx="1458900" cy="1023301"/>
            <a:chOff x="879060" y="3136850"/>
            <a:chExt cx="1458900" cy="1023301"/>
          </a:xfrm>
        </p:grpSpPr>
        <p:sp>
          <p:nvSpPr>
            <p:cNvPr id="1416" name="Google Shape;1416;p41"/>
            <p:cNvSpPr txBox="1"/>
            <p:nvPr/>
          </p:nvSpPr>
          <p:spPr>
            <a:xfrm>
              <a:off x="879060" y="31368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17" name="Google Shape;1417;p41"/>
            <p:cNvSpPr txBox="1"/>
            <p:nvPr/>
          </p:nvSpPr>
          <p:spPr>
            <a:xfrm>
              <a:off x="879060" y="35280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18" name="Google Shape;1418;p41"/>
          <p:cNvGrpSpPr/>
          <p:nvPr/>
        </p:nvGrpSpPr>
        <p:grpSpPr>
          <a:xfrm>
            <a:off x="6853131" y="3136850"/>
            <a:ext cx="1458900" cy="1023301"/>
            <a:chOff x="6760263" y="3136850"/>
            <a:chExt cx="1458900" cy="1023301"/>
          </a:xfrm>
        </p:grpSpPr>
        <p:sp>
          <p:nvSpPr>
            <p:cNvPr id="1419" name="Google Shape;1419;p41"/>
            <p:cNvSpPr txBox="1"/>
            <p:nvPr/>
          </p:nvSpPr>
          <p:spPr>
            <a:xfrm>
              <a:off x="6760263" y="31368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20" name="Google Shape;1420;p41"/>
            <p:cNvSpPr txBox="1"/>
            <p:nvPr/>
          </p:nvSpPr>
          <p:spPr>
            <a:xfrm>
              <a:off x="6760263" y="35280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1" name="Google Shape;1421;p41"/>
          <p:cNvGrpSpPr/>
          <p:nvPr/>
        </p:nvGrpSpPr>
        <p:grpSpPr>
          <a:xfrm>
            <a:off x="2844213" y="3136852"/>
            <a:ext cx="1458900" cy="1023301"/>
            <a:chOff x="2882312" y="3136850"/>
            <a:chExt cx="1458900" cy="1023301"/>
          </a:xfrm>
        </p:grpSpPr>
        <p:sp>
          <p:nvSpPr>
            <p:cNvPr id="1422" name="Google Shape;1422;p41"/>
            <p:cNvSpPr txBox="1"/>
            <p:nvPr/>
          </p:nvSpPr>
          <p:spPr>
            <a:xfrm>
              <a:off x="2882312" y="31368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23" name="Google Shape;1423;p41"/>
            <p:cNvSpPr txBox="1"/>
            <p:nvPr/>
          </p:nvSpPr>
          <p:spPr>
            <a:xfrm>
              <a:off x="2882312" y="35280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4" name="Google Shape;1424;p41"/>
          <p:cNvGrpSpPr/>
          <p:nvPr/>
        </p:nvGrpSpPr>
        <p:grpSpPr>
          <a:xfrm>
            <a:off x="4850045" y="3136863"/>
            <a:ext cx="1458900" cy="1023301"/>
            <a:chOff x="4890526" y="3136863"/>
            <a:chExt cx="1458900" cy="1023301"/>
          </a:xfrm>
        </p:grpSpPr>
        <p:sp>
          <p:nvSpPr>
            <p:cNvPr id="1425" name="Google Shape;1425;p41"/>
            <p:cNvSpPr txBox="1"/>
            <p:nvPr/>
          </p:nvSpPr>
          <p:spPr>
            <a:xfrm>
              <a:off x="4890526" y="3136863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26" name="Google Shape;1426;p41"/>
            <p:cNvSpPr txBox="1"/>
            <p:nvPr/>
          </p:nvSpPr>
          <p:spPr>
            <a:xfrm>
              <a:off x="4890526" y="3528063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7" name="Google Shape;1427;p41"/>
          <p:cNvGrpSpPr/>
          <p:nvPr/>
        </p:nvGrpSpPr>
        <p:grpSpPr>
          <a:xfrm>
            <a:off x="825816" y="1255137"/>
            <a:ext cx="7492369" cy="1856189"/>
            <a:chOff x="825816" y="1255137"/>
            <a:chExt cx="7492369" cy="1856189"/>
          </a:xfrm>
        </p:grpSpPr>
        <p:sp>
          <p:nvSpPr>
            <p:cNvPr id="1428" name="Google Shape;1428;p41"/>
            <p:cNvSpPr/>
            <p:nvPr/>
          </p:nvSpPr>
          <p:spPr>
            <a:xfrm>
              <a:off x="3548408" y="3058715"/>
              <a:ext cx="51233" cy="52611"/>
            </a:xfrm>
            <a:custGeom>
              <a:rect b="b" l="l" r="r" t="t"/>
              <a:pathLst>
                <a:path extrusionOk="0" h="1298" w="1264">
                  <a:moveTo>
                    <a:pt x="718" y="1"/>
                  </a:moveTo>
                  <a:cubicBezTo>
                    <a:pt x="274" y="1"/>
                    <a:pt x="1" y="308"/>
                    <a:pt x="1" y="581"/>
                  </a:cubicBezTo>
                  <a:cubicBezTo>
                    <a:pt x="1" y="990"/>
                    <a:pt x="274" y="1297"/>
                    <a:pt x="718" y="1297"/>
                  </a:cubicBezTo>
                  <a:cubicBezTo>
                    <a:pt x="991" y="1297"/>
                    <a:pt x="1264" y="990"/>
                    <a:pt x="1264" y="581"/>
                  </a:cubicBezTo>
                  <a:cubicBezTo>
                    <a:pt x="1264" y="308"/>
                    <a:pt x="991" y="1"/>
                    <a:pt x="718" y="1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1"/>
            <p:cNvSpPr/>
            <p:nvPr/>
          </p:nvSpPr>
          <p:spPr>
            <a:xfrm>
              <a:off x="7563211" y="3058715"/>
              <a:ext cx="52571" cy="52611"/>
            </a:xfrm>
            <a:custGeom>
              <a:rect b="b" l="l" r="r" t="t"/>
              <a:pathLst>
                <a:path extrusionOk="0" h="1298" w="1297">
                  <a:moveTo>
                    <a:pt x="717" y="1"/>
                  </a:moveTo>
                  <a:cubicBezTo>
                    <a:pt x="273" y="1"/>
                    <a:pt x="0" y="308"/>
                    <a:pt x="0" y="581"/>
                  </a:cubicBezTo>
                  <a:cubicBezTo>
                    <a:pt x="0" y="990"/>
                    <a:pt x="273" y="1297"/>
                    <a:pt x="717" y="1297"/>
                  </a:cubicBezTo>
                  <a:cubicBezTo>
                    <a:pt x="990" y="1297"/>
                    <a:pt x="1297" y="990"/>
                    <a:pt x="1297" y="581"/>
                  </a:cubicBezTo>
                  <a:cubicBezTo>
                    <a:pt x="1297" y="308"/>
                    <a:pt x="990" y="1"/>
                    <a:pt x="717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1"/>
            <p:cNvSpPr/>
            <p:nvPr/>
          </p:nvSpPr>
          <p:spPr>
            <a:xfrm>
              <a:off x="5557094" y="3058715"/>
              <a:ext cx="51233" cy="52611"/>
            </a:xfrm>
            <a:custGeom>
              <a:rect b="b" l="l" r="r" t="t"/>
              <a:pathLst>
                <a:path extrusionOk="0" h="1298" w="1264">
                  <a:moveTo>
                    <a:pt x="581" y="1"/>
                  </a:moveTo>
                  <a:cubicBezTo>
                    <a:pt x="274" y="1"/>
                    <a:pt x="1" y="308"/>
                    <a:pt x="1" y="581"/>
                  </a:cubicBezTo>
                  <a:cubicBezTo>
                    <a:pt x="1" y="990"/>
                    <a:pt x="274" y="1297"/>
                    <a:pt x="581" y="1297"/>
                  </a:cubicBezTo>
                  <a:cubicBezTo>
                    <a:pt x="990" y="1297"/>
                    <a:pt x="1263" y="990"/>
                    <a:pt x="1263" y="581"/>
                  </a:cubicBezTo>
                  <a:cubicBezTo>
                    <a:pt x="1263" y="308"/>
                    <a:pt x="990" y="1"/>
                    <a:pt x="581" y="1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3565027" y="1957745"/>
              <a:ext cx="12484" cy="1130046"/>
            </a:xfrm>
            <a:custGeom>
              <a:rect b="b" l="l" r="r" t="t"/>
              <a:pathLst>
                <a:path extrusionOk="0" h="27880" w="308">
                  <a:moveTo>
                    <a:pt x="0" y="1"/>
                  </a:moveTo>
                  <a:lnTo>
                    <a:pt x="0" y="27879"/>
                  </a:lnTo>
                  <a:lnTo>
                    <a:pt x="308" y="27879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2560242" y="1515160"/>
              <a:ext cx="1567108" cy="656991"/>
            </a:xfrm>
            <a:custGeom>
              <a:rect b="b" l="l" r="r" t="t"/>
              <a:pathLst>
                <a:path extrusionOk="0" h="16209" w="38663">
                  <a:moveTo>
                    <a:pt x="5699" y="0"/>
                  </a:moveTo>
                  <a:lnTo>
                    <a:pt x="1" y="8087"/>
                  </a:lnTo>
                  <a:lnTo>
                    <a:pt x="5699" y="16209"/>
                  </a:lnTo>
                  <a:lnTo>
                    <a:pt x="38662" y="16209"/>
                  </a:lnTo>
                  <a:lnTo>
                    <a:pt x="38662" y="0"/>
                  </a:ln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1"/>
            <p:cNvSpPr/>
            <p:nvPr/>
          </p:nvSpPr>
          <p:spPr>
            <a:xfrm>
              <a:off x="3885280" y="1611954"/>
              <a:ext cx="276675" cy="560200"/>
            </a:xfrm>
            <a:custGeom>
              <a:rect b="b" l="l" r="r" t="t"/>
              <a:pathLst>
                <a:path extrusionOk="0" h="13821" w="6826">
                  <a:moveTo>
                    <a:pt x="6825" y="1"/>
                  </a:moveTo>
                  <a:lnTo>
                    <a:pt x="1" y="7405"/>
                  </a:lnTo>
                  <a:lnTo>
                    <a:pt x="5972" y="13821"/>
                  </a:lnTo>
                  <a:lnTo>
                    <a:pt x="5972" y="5699"/>
                  </a:lnTo>
                  <a:lnTo>
                    <a:pt x="6825" y="1"/>
                  </a:lnTo>
                  <a:close/>
                </a:path>
              </a:pathLst>
            </a:custGeom>
            <a:solidFill>
              <a:srgbClr val="236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1"/>
            <p:cNvSpPr/>
            <p:nvPr/>
          </p:nvSpPr>
          <p:spPr>
            <a:xfrm>
              <a:off x="3885280" y="1255137"/>
              <a:ext cx="686053" cy="656991"/>
            </a:xfrm>
            <a:custGeom>
              <a:rect b="b" l="l" r="r" t="t"/>
              <a:pathLst>
                <a:path extrusionOk="0" h="16209" w="16926">
                  <a:moveTo>
                    <a:pt x="1" y="0"/>
                  </a:moveTo>
                  <a:lnTo>
                    <a:pt x="1" y="16208"/>
                  </a:lnTo>
                  <a:lnTo>
                    <a:pt x="11261" y="16208"/>
                  </a:lnTo>
                  <a:lnTo>
                    <a:pt x="16926" y="8121"/>
                  </a:lnTo>
                  <a:lnTo>
                    <a:pt x="11261" y="0"/>
                  </a:lnTo>
                  <a:close/>
                </a:path>
              </a:pathLst>
            </a:custGeom>
            <a:solidFill>
              <a:srgbClr val="53A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5" name="Google Shape;1435;p41"/>
            <p:cNvGrpSpPr/>
            <p:nvPr/>
          </p:nvGrpSpPr>
          <p:grpSpPr>
            <a:xfrm>
              <a:off x="3967146" y="1393531"/>
              <a:ext cx="397041" cy="380414"/>
              <a:chOff x="4057650" y="1574883"/>
              <a:chExt cx="337476" cy="323343"/>
            </a:xfrm>
          </p:grpSpPr>
          <p:sp>
            <p:nvSpPr>
              <p:cNvPr id="1436" name="Google Shape;1436;p41"/>
              <p:cNvSpPr/>
              <p:nvPr/>
            </p:nvSpPr>
            <p:spPr>
              <a:xfrm>
                <a:off x="4057650" y="1701847"/>
                <a:ext cx="97604" cy="196379"/>
              </a:xfrm>
              <a:custGeom>
                <a:rect b="b" l="l" r="r" t="t"/>
                <a:pathLst>
                  <a:path extrusionOk="0" h="5700" w="2833">
                    <a:moveTo>
                      <a:pt x="2116" y="717"/>
                    </a:moveTo>
                    <a:lnTo>
                      <a:pt x="2116" y="2423"/>
                    </a:lnTo>
                    <a:lnTo>
                      <a:pt x="547" y="2423"/>
                    </a:lnTo>
                    <a:lnTo>
                      <a:pt x="547" y="717"/>
                    </a:lnTo>
                    <a:close/>
                    <a:moveTo>
                      <a:pt x="137" y="1"/>
                    </a:moveTo>
                    <a:cubicBezTo>
                      <a:pt x="1" y="1"/>
                      <a:pt x="1" y="171"/>
                      <a:pt x="1" y="308"/>
                    </a:cubicBezTo>
                    <a:lnTo>
                      <a:pt x="1" y="5426"/>
                    </a:lnTo>
                    <a:cubicBezTo>
                      <a:pt x="1" y="5563"/>
                      <a:pt x="1" y="5699"/>
                      <a:pt x="137" y="5699"/>
                    </a:cubicBezTo>
                    <a:lnTo>
                      <a:pt x="2560" y="5699"/>
                    </a:lnTo>
                    <a:cubicBezTo>
                      <a:pt x="2697" y="5699"/>
                      <a:pt x="2833" y="5563"/>
                      <a:pt x="2833" y="5426"/>
                    </a:cubicBezTo>
                    <a:lnTo>
                      <a:pt x="2833" y="308"/>
                    </a:lnTo>
                    <a:cubicBezTo>
                      <a:pt x="2833" y="171"/>
                      <a:pt x="2697" y="1"/>
                      <a:pt x="25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41"/>
              <p:cNvSpPr/>
              <p:nvPr/>
            </p:nvSpPr>
            <p:spPr>
              <a:xfrm>
                <a:off x="4175244" y="1658366"/>
                <a:ext cx="97604" cy="239858"/>
              </a:xfrm>
              <a:custGeom>
                <a:rect b="b" l="l" r="r" t="t"/>
                <a:pathLst>
                  <a:path extrusionOk="0" h="6962" w="2833">
                    <a:moveTo>
                      <a:pt x="2252" y="717"/>
                    </a:moveTo>
                    <a:lnTo>
                      <a:pt x="2252" y="4129"/>
                    </a:lnTo>
                    <a:lnTo>
                      <a:pt x="717" y="4129"/>
                    </a:lnTo>
                    <a:lnTo>
                      <a:pt x="717" y="717"/>
                    </a:lnTo>
                    <a:close/>
                    <a:moveTo>
                      <a:pt x="273" y="0"/>
                    </a:moveTo>
                    <a:cubicBezTo>
                      <a:pt x="137" y="0"/>
                      <a:pt x="0" y="137"/>
                      <a:pt x="0" y="273"/>
                    </a:cubicBezTo>
                    <a:lnTo>
                      <a:pt x="0" y="6688"/>
                    </a:lnTo>
                    <a:cubicBezTo>
                      <a:pt x="0" y="6825"/>
                      <a:pt x="137" y="6961"/>
                      <a:pt x="273" y="6961"/>
                    </a:cubicBezTo>
                    <a:lnTo>
                      <a:pt x="2696" y="6961"/>
                    </a:lnTo>
                    <a:cubicBezTo>
                      <a:pt x="2832" y="6961"/>
                      <a:pt x="2832" y="6825"/>
                      <a:pt x="2832" y="6688"/>
                    </a:cubicBezTo>
                    <a:lnTo>
                      <a:pt x="2832" y="273"/>
                    </a:lnTo>
                    <a:cubicBezTo>
                      <a:pt x="2832" y="137"/>
                      <a:pt x="2832" y="0"/>
                      <a:pt x="26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41"/>
              <p:cNvSpPr/>
              <p:nvPr/>
            </p:nvSpPr>
            <p:spPr>
              <a:xfrm>
                <a:off x="4297488" y="1574883"/>
                <a:ext cx="97638" cy="323337"/>
              </a:xfrm>
              <a:custGeom>
                <a:rect b="b" l="l" r="r" t="t"/>
                <a:pathLst>
                  <a:path extrusionOk="0" h="9385" w="2834">
                    <a:moveTo>
                      <a:pt x="2287" y="717"/>
                    </a:moveTo>
                    <a:lnTo>
                      <a:pt x="2287" y="4982"/>
                    </a:lnTo>
                    <a:lnTo>
                      <a:pt x="717" y="4982"/>
                    </a:lnTo>
                    <a:lnTo>
                      <a:pt x="717" y="717"/>
                    </a:lnTo>
                    <a:close/>
                    <a:moveTo>
                      <a:pt x="274" y="0"/>
                    </a:moveTo>
                    <a:cubicBezTo>
                      <a:pt x="137" y="0"/>
                      <a:pt x="1" y="137"/>
                      <a:pt x="1" y="273"/>
                    </a:cubicBezTo>
                    <a:lnTo>
                      <a:pt x="1" y="9111"/>
                    </a:lnTo>
                    <a:cubicBezTo>
                      <a:pt x="1" y="9248"/>
                      <a:pt x="137" y="9384"/>
                      <a:pt x="274" y="9384"/>
                    </a:cubicBezTo>
                    <a:lnTo>
                      <a:pt x="2697" y="9384"/>
                    </a:lnTo>
                    <a:cubicBezTo>
                      <a:pt x="2833" y="9384"/>
                      <a:pt x="2833" y="9248"/>
                      <a:pt x="2833" y="9111"/>
                    </a:cubicBezTo>
                    <a:lnTo>
                      <a:pt x="2833" y="273"/>
                    </a:lnTo>
                    <a:cubicBezTo>
                      <a:pt x="2833" y="137"/>
                      <a:pt x="2833" y="0"/>
                      <a:pt x="2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39" name="Google Shape;1439;p41"/>
            <p:cNvSpPr/>
            <p:nvPr/>
          </p:nvSpPr>
          <p:spPr>
            <a:xfrm>
              <a:off x="825816" y="2165236"/>
              <a:ext cx="1561555" cy="656991"/>
            </a:xfrm>
            <a:custGeom>
              <a:rect b="b" l="l" r="r" t="t"/>
              <a:pathLst>
                <a:path extrusionOk="0" h="16209" w="38526">
                  <a:moveTo>
                    <a:pt x="5699" y="0"/>
                  </a:moveTo>
                  <a:lnTo>
                    <a:pt x="1" y="8121"/>
                  </a:lnTo>
                  <a:lnTo>
                    <a:pt x="5699" y="16208"/>
                  </a:lnTo>
                  <a:lnTo>
                    <a:pt x="38525" y="16208"/>
                  </a:lnTo>
                  <a:lnTo>
                    <a:pt x="38525" y="0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1"/>
            <p:cNvSpPr/>
            <p:nvPr/>
          </p:nvSpPr>
          <p:spPr>
            <a:xfrm>
              <a:off x="2145301" y="2263408"/>
              <a:ext cx="282187" cy="558822"/>
            </a:xfrm>
            <a:custGeom>
              <a:rect b="b" l="l" r="r" t="t"/>
              <a:pathLst>
                <a:path extrusionOk="0" h="13787" w="6962">
                  <a:moveTo>
                    <a:pt x="6962" y="1"/>
                  </a:moveTo>
                  <a:lnTo>
                    <a:pt x="1" y="7542"/>
                  </a:lnTo>
                  <a:lnTo>
                    <a:pt x="5972" y="13786"/>
                  </a:lnTo>
                  <a:lnTo>
                    <a:pt x="5972" y="5699"/>
                  </a:lnTo>
                  <a:lnTo>
                    <a:pt x="6962" y="1"/>
                  </a:lnTo>
                  <a:close/>
                </a:path>
              </a:pathLst>
            </a:custGeom>
            <a:solidFill>
              <a:srgbClr val="049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2145301" y="1906551"/>
              <a:ext cx="691606" cy="662544"/>
            </a:xfrm>
            <a:custGeom>
              <a:rect b="b" l="l" r="r" t="t"/>
              <a:pathLst>
                <a:path extrusionOk="0" h="16346" w="17063">
                  <a:moveTo>
                    <a:pt x="1" y="1"/>
                  </a:moveTo>
                  <a:lnTo>
                    <a:pt x="1" y="16346"/>
                  </a:lnTo>
                  <a:lnTo>
                    <a:pt x="11364" y="16346"/>
                  </a:lnTo>
                  <a:lnTo>
                    <a:pt x="17062" y="8088"/>
                  </a:lnTo>
                  <a:lnTo>
                    <a:pt x="11364" y="1"/>
                  </a:lnTo>
                  <a:close/>
                </a:path>
              </a:pathLst>
            </a:custGeom>
            <a:solidFill>
              <a:srgbClr val="77E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2254579" y="2073914"/>
              <a:ext cx="398353" cy="333380"/>
            </a:xfrm>
            <a:custGeom>
              <a:rect b="b" l="l" r="r" t="t"/>
              <a:pathLst>
                <a:path extrusionOk="0" h="8225" w="9828">
                  <a:moveTo>
                    <a:pt x="3140" y="274"/>
                  </a:moveTo>
                  <a:cubicBezTo>
                    <a:pt x="2867" y="274"/>
                    <a:pt x="2560" y="410"/>
                    <a:pt x="2560" y="717"/>
                  </a:cubicBezTo>
                  <a:lnTo>
                    <a:pt x="2560" y="1263"/>
                  </a:lnTo>
                  <a:cubicBezTo>
                    <a:pt x="2560" y="1571"/>
                    <a:pt x="2867" y="1844"/>
                    <a:pt x="3140" y="1844"/>
                  </a:cubicBezTo>
                  <a:lnTo>
                    <a:pt x="9248" y="1844"/>
                  </a:lnTo>
                  <a:cubicBezTo>
                    <a:pt x="9521" y="1844"/>
                    <a:pt x="9828" y="1571"/>
                    <a:pt x="9828" y="1263"/>
                  </a:cubicBezTo>
                  <a:lnTo>
                    <a:pt x="9828" y="717"/>
                  </a:lnTo>
                  <a:cubicBezTo>
                    <a:pt x="9828" y="410"/>
                    <a:pt x="9521" y="274"/>
                    <a:pt x="9248" y="274"/>
                  </a:cubicBezTo>
                  <a:close/>
                  <a:moveTo>
                    <a:pt x="137" y="1"/>
                  </a:moveTo>
                  <a:cubicBezTo>
                    <a:pt x="137" y="1"/>
                    <a:pt x="1" y="1"/>
                    <a:pt x="1" y="274"/>
                  </a:cubicBezTo>
                  <a:lnTo>
                    <a:pt x="1" y="1844"/>
                  </a:lnTo>
                  <a:cubicBezTo>
                    <a:pt x="1" y="1980"/>
                    <a:pt x="137" y="2117"/>
                    <a:pt x="137" y="2117"/>
                  </a:cubicBezTo>
                  <a:cubicBezTo>
                    <a:pt x="308" y="2117"/>
                    <a:pt x="308" y="2117"/>
                    <a:pt x="444" y="1980"/>
                  </a:cubicBezTo>
                  <a:lnTo>
                    <a:pt x="1570" y="1263"/>
                  </a:lnTo>
                  <a:cubicBezTo>
                    <a:pt x="1843" y="1127"/>
                    <a:pt x="1843" y="854"/>
                    <a:pt x="1570" y="717"/>
                  </a:cubicBezTo>
                  <a:lnTo>
                    <a:pt x="444" y="1"/>
                  </a:lnTo>
                  <a:close/>
                  <a:moveTo>
                    <a:pt x="3140" y="3277"/>
                  </a:moveTo>
                  <a:cubicBezTo>
                    <a:pt x="2867" y="3277"/>
                    <a:pt x="2560" y="3550"/>
                    <a:pt x="2560" y="3823"/>
                  </a:cubicBezTo>
                  <a:lnTo>
                    <a:pt x="2560" y="4403"/>
                  </a:lnTo>
                  <a:cubicBezTo>
                    <a:pt x="2560" y="4676"/>
                    <a:pt x="2867" y="4812"/>
                    <a:pt x="3140" y="4812"/>
                  </a:cubicBezTo>
                  <a:lnTo>
                    <a:pt x="9248" y="4812"/>
                  </a:lnTo>
                  <a:cubicBezTo>
                    <a:pt x="9521" y="4812"/>
                    <a:pt x="9828" y="4676"/>
                    <a:pt x="9828" y="4403"/>
                  </a:cubicBezTo>
                  <a:lnTo>
                    <a:pt x="9828" y="3823"/>
                  </a:lnTo>
                  <a:cubicBezTo>
                    <a:pt x="9828" y="3550"/>
                    <a:pt x="9521" y="3277"/>
                    <a:pt x="9248" y="3277"/>
                  </a:cubicBezTo>
                  <a:close/>
                  <a:moveTo>
                    <a:pt x="308" y="3277"/>
                  </a:moveTo>
                  <a:cubicBezTo>
                    <a:pt x="137" y="3277"/>
                    <a:pt x="1" y="3413"/>
                    <a:pt x="1" y="3550"/>
                  </a:cubicBezTo>
                  <a:lnTo>
                    <a:pt x="1" y="4812"/>
                  </a:lnTo>
                  <a:cubicBezTo>
                    <a:pt x="1" y="5119"/>
                    <a:pt x="137" y="5256"/>
                    <a:pt x="137" y="5256"/>
                  </a:cubicBezTo>
                  <a:cubicBezTo>
                    <a:pt x="308" y="5256"/>
                    <a:pt x="308" y="5119"/>
                    <a:pt x="444" y="5119"/>
                  </a:cubicBezTo>
                  <a:lnTo>
                    <a:pt x="1570" y="4403"/>
                  </a:lnTo>
                  <a:cubicBezTo>
                    <a:pt x="1843" y="4266"/>
                    <a:pt x="1843" y="3959"/>
                    <a:pt x="1570" y="3823"/>
                  </a:cubicBezTo>
                  <a:lnTo>
                    <a:pt x="444" y="3277"/>
                  </a:lnTo>
                  <a:close/>
                  <a:moveTo>
                    <a:pt x="3140" y="6382"/>
                  </a:moveTo>
                  <a:cubicBezTo>
                    <a:pt x="2867" y="6382"/>
                    <a:pt x="2560" y="6689"/>
                    <a:pt x="2560" y="6962"/>
                  </a:cubicBezTo>
                  <a:lnTo>
                    <a:pt x="2560" y="7371"/>
                  </a:lnTo>
                  <a:cubicBezTo>
                    <a:pt x="2560" y="7679"/>
                    <a:pt x="2867" y="7952"/>
                    <a:pt x="3140" y="7952"/>
                  </a:cubicBezTo>
                  <a:lnTo>
                    <a:pt x="9248" y="7952"/>
                  </a:lnTo>
                  <a:cubicBezTo>
                    <a:pt x="9521" y="7952"/>
                    <a:pt x="9828" y="7679"/>
                    <a:pt x="9828" y="7371"/>
                  </a:cubicBezTo>
                  <a:lnTo>
                    <a:pt x="9828" y="6962"/>
                  </a:lnTo>
                  <a:cubicBezTo>
                    <a:pt x="9828" y="6689"/>
                    <a:pt x="9521" y="6382"/>
                    <a:pt x="9248" y="6382"/>
                  </a:cubicBezTo>
                  <a:close/>
                  <a:moveTo>
                    <a:pt x="137" y="6109"/>
                  </a:moveTo>
                  <a:cubicBezTo>
                    <a:pt x="137" y="6109"/>
                    <a:pt x="1" y="6245"/>
                    <a:pt x="1" y="6382"/>
                  </a:cubicBezTo>
                  <a:lnTo>
                    <a:pt x="1" y="7952"/>
                  </a:lnTo>
                  <a:cubicBezTo>
                    <a:pt x="1" y="8088"/>
                    <a:pt x="137" y="8225"/>
                    <a:pt x="137" y="8225"/>
                  </a:cubicBezTo>
                  <a:lnTo>
                    <a:pt x="444" y="8225"/>
                  </a:lnTo>
                  <a:lnTo>
                    <a:pt x="1570" y="7542"/>
                  </a:lnTo>
                  <a:cubicBezTo>
                    <a:pt x="1843" y="7235"/>
                    <a:pt x="1843" y="7098"/>
                    <a:pt x="1570" y="6962"/>
                  </a:cubicBezTo>
                  <a:lnTo>
                    <a:pt x="444" y="6245"/>
                  </a:lnTo>
                  <a:cubicBezTo>
                    <a:pt x="308" y="6109"/>
                    <a:pt x="308" y="6109"/>
                    <a:pt x="137" y="61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7581167" y="2638261"/>
              <a:ext cx="11106" cy="449546"/>
            </a:xfrm>
            <a:custGeom>
              <a:rect b="b" l="l" r="r" t="t"/>
              <a:pathLst>
                <a:path extrusionOk="0" h="11091" w="274">
                  <a:moveTo>
                    <a:pt x="1" y="0"/>
                  </a:moveTo>
                  <a:lnTo>
                    <a:pt x="1" y="11090"/>
                  </a:lnTo>
                  <a:lnTo>
                    <a:pt x="274" y="1109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6755251" y="2165236"/>
              <a:ext cx="1562933" cy="656991"/>
            </a:xfrm>
            <a:custGeom>
              <a:rect b="b" l="l" r="r" t="t"/>
              <a:pathLst>
                <a:path extrusionOk="0" h="16209" w="38560">
                  <a:moveTo>
                    <a:pt x="1" y="0"/>
                  </a:moveTo>
                  <a:lnTo>
                    <a:pt x="1" y="16208"/>
                  </a:lnTo>
                  <a:lnTo>
                    <a:pt x="32998" y="16208"/>
                  </a:lnTo>
                  <a:lnTo>
                    <a:pt x="38560" y="8121"/>
                  </a:lnTo>
                  <a:lnTo>
                    <a:pt x="32998" y="0"/>
                  </a:ln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6715164" y="2263408"/>
              <a:ext cx="282187" cy="558822"/>
            </a:xfrm>
            <a:custGeom>
              <a:rect b="b" l="l" r="r" t="t"/>
              <a:pathLst>
                <a:path extrusionOk="0" h="13787" w="6962">
                  <a:moveTo>
                    <a:pt x="0" y="1"/>
                  </a:moveTo>
                  <a:lnTo>
                    <a:pt x="990" y="5699"/>
                  </a:lnTo>
                  <a:lnTo>
                    <a:pt x="990" y="13786"/>
                  </a:lnTo>
                  <a:lnTo>
                    <a:pt x="6961" y="75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44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1"/>
            <p:cNvSpPr/>
            <p:nvPr/>
          </p:nvSpPr>
          <p:spPr>
            <a:xfrm>
              <a:off x="6305735" y="1906551"/>
              <a:ext cx="691606" cy="662544"/>
            </a:xfrm>
            <a:custGeom>
              <a:rect b="b" l="l" r="r" t="t"/>
              <a:pathLst>
                <a:path extrusionOk="0" h="16346" w="17063">
                  <a:moveTo>
                    <a:pt x="5699" y="1"/>
                  </a:moveTo>
                  <a:lnTo>
                    <a:pt x="1" y="8088"/>
                  </a:lnTo>
                  <a:lnTo>
                    <a:pt x="5699" y="16346"/>
                  </a:lnTo>
                  <a:lnTo>
                    <a:pt x="17062" y="16346"/>
                  </a:lnTo>
                  <a:lnTo>
                    <a:pt x="17062" y="1"/>
                  </a:lnTo>
                  <a:close/>
                </a:path>
              </a:pathLst>
            </a:custGeom>
            <a:solidFill>
              <a:srgbClr val="A58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1"/>
            <p:cNvSpPr/>
            <p:nvPr/>
          </p:nvSpPr>
          <p:spPr>
            <a:xfrm>
              <a:off x="6576823" y="2050404"/>
              <a:ext cx="276675" cy="369332"/>
            </a:xfrm>
            <a:custGeom>
              <a:rect b="b" l="l" r="r" t="t"/>
              <a:pathLst>
                <a:path extrusionOk="0" h="9112" w="6826">
                  <a:moveTo>
                    <a:pt x="5256" y="854"/>
                  </a:moveTo>
                  <a:lnTo>
                    <a:pt x="5972" y="1707"/>
                  </a:lnTo>
                  <a:lnTo>
                    <a:pt x="5256" y="1707"/>
                  </a:lnTo>
                  <a:lnTo>
                    <a:pt x="5256" y="854"/>
                  </a:lnTo>
                  <a:close/>
                  <a:moveTo>
                    <a:pt x="1298" y="2560"/>
                  </a:moveTo>
                  <a:cubicBezTo>
                    <a:pt x="1298" y="2560"/>
                    <a:pt x="1161" y="2560"/>
                    <a:pt x="1161" y="2697"/>
                  </a:cubicBezTo>
                  <a:cubicBezTo>
                    <a:pt x="1161" y="2833"/>
                    <a:pt x="1298" y="2833"/>
                    <a:pt x="1298" y="2833"/>
                  </a:cubicBezTo>
                  <a:lnTo>
                    <a:pt x="5256" y="2833"/>
                  </a:lnTo>
                  <a:cubicBezTo>
                    <a:pt x="5426" y="2833"/>
                    <a:pt x="5563" y="2833"/>
                    <a:pt x="5563" y="2697"/>
                  </a:cubicBezTo>
                  <a:cubicBezTo>
                    <a:pt x="5563" y="2560"/>
                    <a:pt x="5426" y="2560"/>
                    <a:pt x="5256" y="2560"/>
                  </a:cubicBezTo>
                  <a:close/>
                  <a:moveTo>
                    <a:pt x="1298" y="3686"/>
                  </a:moveTo>
                  <a:lnTo>
                    <a:pt x="1161" y="3857"/>
                  </a:lnTo>
                  <a:cubicBezTo>
                    <a:pt x="1161" y="3993"/>
                    <a:pt x="1298" y="4130"/>
                    <a:pt x="1298" y="4130"/>
                  </a:cubicBezTo>
                  <a:lnTo>
                    <a:pt x="5256" y="4130"/>
                  </a:lnTo>
                  <a:cubicBezTo>
                    <a:pt x="5426" y="4130"/>
                    <a:pt x="5563" y="3993"/>
                    <a:pt x="5563" y="3857"/>
                  </a:cubicBezTo>
                  <a:cubicBezTo>
                    <a:pt x="5563" y="3857"/>
                    <a:pt x="5426" y="3686"/>
                    <a:pt x="5256" y="3686"/>
                  </a:cubicBezTo>
                  <a:close/>
                  <a:moveTo>
                    <a:pt x="1298" y="4846"/>
                  </a:moveTo>
                  <a:cubicBezTo>
                    <a:pt x="1298" y="4846"/>
                    <a:pt x="1161" y="4983"/>
                    <a:pt x="1161" y="5119"/>
                  </a:cubicBezTo>
                  <a:lnTo>
                    <a:pt x="1298" y="5256"/>
                  </a:lnTo>
                  <a:lnTo>
                    <a:pt x="5256" y="5256"/>
                  </a:lnTo>
                  <a:cubicBezTo>
                    <a:pt x="5426" y="5256"/>
                    <a:pt x="5563" y="5119"/>
                    <a:pt x="5563" y="5119"/>
                  </a:cubicBezTo>
                  <a:cubicBezTo>
                    <a:pt x="5563" y="4983"/>
                    <a:pt x="5426" y="4846"/>
                    <a:pt x="5256" y="4846"/>
                  </a:cubicBezTo>
                  <a:close/>
                  <a:moveTo>
                    <a:pt x="1298" y="5972"/>
                  </a:moveTo>
                  <a:cubicBezTo>
                    <a:pt x="1298" y="5972"/>
                    <a:pt x="1161" y="6109"/>
                    <a:pt x="1161" y="6245"/>
                  </a:cubicBezTo>
                  <a:lnTo>
                    <a:pt x="1298" y="6416"/>
                  </a:lnTo>
                  <a:lnTo>
                    <a:pt x="5256" y="6416"/>
                  </a:lnTo>
                  <a:cubicBezTo>
                    <a:pt x="5426" y="6416"/>
                    <a:pt x="5563" y="6245"/>
                    <a:pt x="5563" y="6245"/>
                  </a:cubicBezTo>
                  <a:cubicBezTo>
                    <a:pt x="5563" y="6109"/>
                    <a:pt x="5426" y="5972"/>
                    <a:pt x="5256" y="5972"/>
                  </a:cubicBezTo>
                  <a:close/>
                  <a:moveTo>
                    <a:pt x="4846" y="581"/>
                  </a:moveTo>
                  <a:lnTo>
                    <a:pt x="4846" y="1843"/>
                  </a:lnTo>
                  <a:cubicBezTo>
                    <a:pt x="4846" y="1980"/>
                    <a:pt x="4983" y="2151"/>
                    <a:pt x="5119" y="2151"/>
                  </a:cubicBezTo>
                  <a:lnTo>
                    <a:pt x="6279" y="2151"/>
                  </a:lnTo>
                  <a:lnTo>
                    <a:pt x="6279" y="8668"/>
                  </a:lnTo>
                  <a:lnTo>
                    <a:pt x="581" y="8668"/>
                  </a:lnTo>
                  <a:lnTo>
                    <a:pt x="581" y="581"/>
                  </a:lnTo>
                  <a:close/>
                  <a:moveTo>
                    <a:pt x="581" y="1"/>
                  </a:moveTo>
                  <a:cubicBezTo>
                    <a:pt x="308" y="1"/>
                    <a:pt x="1" y="274"/>
                    <a:pt x="1" y="581"/>
                  </a:cubicBezTo>
                  <a:lnTo>
                    <a:pt x="1" y="8668"/>
                  </a:lnTo>
                  <a:cubicBezTo>
                    <a:pt x="1" y="8975"/>
                    <a:pt x="308" y="9112"/>
                    <a:pt x="581" y="9112"/>
                  </a:cubicBezTo>
                  <a:lnTo>
                    <a:pt x="6279" y="9112"/>
                  </a:lnTo>
                  <a:cubicBezTo>
                    <a:pt x="6552" y="9112"/>
                    <a:pt x="6825" y="8975"/>
                    <a:pt x="6825" y="8668"/>
                  </a:cubicBezTo>
                  <a:lnTo>
                    <a:pt x="6825" y="1843"/>
                  </a:lnTo>
                  <a:lnTo>
                    <a:pt x="51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1"/>
            <p:cNvSpPr/>
            <p:nvPr/>
          </p:nvSpPr>
          <p:spPr>
            <a:xfrm>
              <a:off x="5573713" y="1957745"/>
              <a:ext cx="12484" cy="1130046"/>
            </a:xfrm>
            <a:custGeom>
              <a:rect b="b" l="l" r="r" t="t"/>
              <a:pathLst>
                <a:path extrusionOk="0" h="27880" w="308">
                  <a:moveTo>
                    <a:pt x="0" y="1"/>
                  </a:moveTo>
                  <a:lnTo>
                    <a:pt x="0" y="27879"/>
                  </a:lnTo>
                  <a:lnTo>
                    <a:pt x="307" y="27879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1"/>
            <p:cNvSpPr/>
            <p:nvPr/>
          </p:nvSpPr>
          <p:spPr>
            <a:xfrm>
              <a:off x="5020825" y="1515160"/>
              <a:ext cx="1561555" cy="656991"/>
            </a:xfrm>
            <a:custGeom>
              <a:rect b="b" l="l" r="r" t="t"/>
              <a:pathLst>
                <a:path extrusionOk="0" h="16209" w="38526">
                  <a:moveTo>
                    <a:pt x="0" y="0"/>
                  </a:moveTo>
                  <a:lnTo>
                    <a:pt x="0" y="16209"/>
                  </a:lnTo>
                  <a:lnTo>
                    <a:pt x="32861" y="16209"/>
                  </a:lnTo>
                  <a:lnTo>
                    <a:pt x="38525" y="8087"/>
                  </a:lnTo>
                  <a:lnTo>
                    <a:pt x="32861" y="0"/>
                  </a:ln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4980697" y="1611954"/>
              <a:ext cx="276675" cy="560200"/>
            </a:xfrm>
            <a:custGeom>
              <a:rect b="b" l="l" r="r" t="t"/>
              <a:pathLst>
                <a:path extrusionOk="0" h="13821" w="6826">
                  <a:moveTo>
                    <a:pt x="1" y="1"/>
                  </a:moveTo>
                  <a:lnTo>
                    <a:pt x="990" y="5699"/>
                  </a:lnTo>
                  <a:lnTo>
                    <a:pt x="990" y="13821"/>
                  </a:lnTo>
                  <a:lnTo>
                    <a:pt x="6826" y="74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94A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4571309" y="1255137"/>
              <a:ext cx="686053" cy="656991"/>
            </a:xfrm>
            <a:custGeom>
              <a:rect b="b" l="l" r="r" t="t"/>
              <a:pathLst>
                <a:path extrusionOk="0" h="16209" w="16926">
                  <a:moveTo>
                    <a:pt x="5699" y="0"/>
                  </a:moveTo>
                  <a:lnTo>
                    <a:pt x="1" y="8121"/>
                  </a:lnTo>
                  <a:lnTo>
                    <a:pt x="5699" y="16208"/>
                  </a:lnTo>
                  <a:lnTo>
                    <a:pt x="16926" y="16208"/>
                  </a:lnTo>
                  <a:lnTo>
                    <a:pt x="16926" y="0"/>
                  </a:lnTo>
                  <a:close/>
                </a:path>
              </a:pathLst>
            </a:custGeom>
            <a:solidFill>
              <a:srgbClr val="8BA2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4876972" y="1693588"/>
              <a:ext cx="63677" cy="63636"/>
            </a:xfrm>
            <a:custGeom>
              <a:rect b="b" l="l" r="r" t="t"/>
              <a:pathLst>
                <a:path extrusionOk="0" h="1570" w="1571">
                  <a:moveTo>
                    <a:pt x="717" y="0"/>
                  </a:moveTo>
                  <a:cubicBezTo>
                    <a:pt x="274" y="0"/>
                    <a:pt x="1" y="273"/>
                    <a:pt x="1" y="717"/>
                  </a:cubicBezTo>
                  <a:cubicBezTo>
                    <a:pt x="1" y="1126"/>
                    <a:pt x="274" y="1570"/>
                    <a:pt x="717" y="1570"/>
                  </a:cubicBezTo>
                  <a:cubicBezTo>
                    <a:pt x="1127" y="1570"/>
                    <a:pt x="1570" y="1126"/>
                    <a:pt x="1570" y="717"/>
                  </a:cubicBezTo>
                  <a:cubicBezTo>
                    <a:pt x="1570" y="273"/>
                    <a:pt x="1127" y="0"/>
                    <a:pt x="7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1"/>
            <p:cNvSpPr/>
            <p:nvPr/>
          </p:nvSpPr>
          <p:spPr>
            <a:xfrm>
              <a:off x="5015312" y="1693588"/>
              <a:ext cx="63636" cy="63636"/>
            </a:xfrm>
            <a:custGeom>
              <a:rect b="b" l="l" r="r" t="t"/>
              <a:pathLst>
                <a:path extrusionOk="0" h="1570" w="1570">
                  <a:moveTo>
                    <a:pt x="717" y="0"/>
                  </a:moveTo>
                  <a:cubicBezTo>
                    <a:pt x="273" y="0"/>
                    <a:pt x="0" y="273"/>
                    <a:pt x="0" y="717"/>
                  </a:cubicBezTo>
                  <a:cubicBezTo>
                    <a:pt x="0" y="1126"/>
                    <a:pt x="273" y="1570"/>
                    <a:pt x="717" y="1570"/>
                  </a:cubicBezTo>
                  <a:cubicBezTo>
                    <a:pt x="1297" y="1570"/>
                    <a:pt x="1570" y="1126"/>
                    <a:pt x="1570" y="717"/>
                  </a:cubicBezTo>
                  <a:cubicBezTo>
                    <a:pt x="1570" y="273"/>
                    <a:pt x="1297" y="0"/>
                    <a:pt x="7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1"/>
            <p:cNvSpPr/>
            <p:nvPr/>
          </p:nvSpPr>
          <p:spPr>
            <a:xfrm>
              <a:off x="4756668" y="1416947"/>
              <a:ext cx="402488" cy="264191"/>
            </a:xfrm>
            <a:custGeom>
              <a:rect b="b" l="l" r="r" t="t"/>
              <a:pathLst>
                <a:path extrusionOk="0" h="6518" w="9930">
                  <a:moveTo>
                    <a:pt x="409" y="0"/>
                  </a:moveTo>
                  <a:cubicBezTo>
                    <a:pt x="137" y="0"/>
                    <a:pt x="0" y="546"/>
                    <a:pt x="546" y="853"/>
                  </a:cubicBezTo>
                  <a:lnTo>
                    <a:pt x="1843" y="1399"/>
                  </a:lnTo>
                  <a:cubicBezTo>
                    <a:pt x="1843" y="1399"/>
                    <a:pt x="2116" y="1707"/>
                    <a:pt x="2116" y="1843"/>
                  </a:cubicBezTo>
                  <a:cubicBezTo>
                    <a:pt x="2252" y="2116"/>
                    <a:pt x="2696" y="5972"/>
                    <a:pt x="2696" y="5972"/>
                  </a:cubicBezTo>
                  <a:cubicBezTo>
                    <a:pt x="2696" y="5972"/>
                    <a:pt x="2696" y="6518"/>
                    <a:pt x="3242" y="6518"/>
                  </a:cubicBezTo>
                  <a:lnTo>
                    <a:pt x="8087" y="6518"/>
                  </a:lnTo>
                  <a:cubicBezTo>
                    <a:pt x="8531" y="6518"/>
                    <a:pt x="8667" y="6108"/>
                    <a:pt x="8667" y="6108"/>
                  </a:cubicBezTo>
                  <a:lnTo>
                    <a:pt x="9657" y="3276"/>
                  </a:lnTo>
                  <a:cubicBezTo>
                    <a:pt x="9657" y="3276"/>
                    <a:pt x="9930" y="2423"/>
                    <a:pt x="9213" y="2423"/>
                  </a:cubicBezTo>
                  <a:lnTo>
                    <a:pt x="4265" y="2423"/>
                  </a:lnTo>
                  <a:cubicBezTo>
                    <a:pt x="4265" y="2423"/>
                    <a:pt x="3958" y="2560"/>
                    <a:pt x="3958" y="2833"/>
                  </a:cubicBezTo>
                  <a:cubicBezTo>
                    <a:pt x="3958" y="3106"/>
                    <a:pt x="4265" y="3276"/>
                    <a:pt x="4265" y="3276"/>
                  </a:cubicBezTo>
                  <a:lnTo>
                    <a:pt x="8667" y="3276"/>
                  </a:lnTo>
                  <a:lnTo>
                    <a:pt x="8360" y="4129"/>
                  </a:lnTo>
                  <a:lnTo>
                    <a:pt x="4095" y="4129"/>
                  </a:lnTo>
                  <a:cubicBezTo>
                    <a:pt x="4095" y="4129"/>
                    <a:pt x="3822" y="4129"/>
                    <a:pt x="3822" y="4402"/>
                  </a:cubicBezTo>
                  <a:cubicBezTo>
                    <a:pt x="3822" y="4675"/>
                    <a:pt x="4095" y="4812"/>
                    <a:pt x="4095" y="4812"/>
                  </a:cubicBezTo>
                  <a:lnTo>
                    <a:pt x="8224" y="4812"/>
                  </a:lnTo>
                  <a:lnTo>
                    <a:pt x="7951" y="5528"/>
                  </a:lnTo>
                  <a:lnTo>
                    <a:pt x="3549" y="5528"/>
                  </a:lnTo>
                  <a:lnTo>
                    <a:pt x="3242" y="3276"/>
                  </a:lnTo>
                  <a:lnTo>
                    <a:pt x="3105" y="2423"/>
                  </a:lnTo>
                  <a:cubicBezTo>
                    <a:pt x="3105" y="2423"/>
                    <a:pt x="3105" y="1707"/>
                    <a:pt x="2969" y="1399"/>
                  </a:cubicBezTo>
                  <a:cubicBezTo>
                    <a:pt x="2969" y="1126"/>
                    <a:pt x="2252" y="717"/>
                    <a:pt x="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1"/>
            <p:cNvSpPr txBox="1"/>
            <p:nvPr/>
          </p:nvSpPr>
          <p:spPr>
            <a:xfrm>
              <a:off x="1315222" y="2165114"/>
              <a:ext cx="5826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6" name="Google Shape;1456;p41"/>
            <p:cNvSpPr txBox="1"/>
            <p:nvPr/>
          </p:nvSpPr>
          <p:spPr>
            <a:xfrm>
              <a:off x="3052496" y="1515190"/>
              <a:ext cx="5826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7" name="Google Shape;1457;p41"/>
            <p:cNvSpPr txBox="1"/>
            <p:nvPr/>
          </p:nvSpPr>
          <p:spPr>
            <a:xfrm>
              <a:off x="5510302" y="1515190"/>
              <a:ext cx="5826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2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8" name="Google Shape;1458;p41"/>
            <p:cNvSpPr txBox="1"/>
            <p:nvPr/>
          </p:nvSpPr>
          <p:spPr>
            <a:xfrm>
              <a:off x="7245418" y="2165114"/>
              <a:ext cx="5826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2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9" name="Google Shape;1459;p41"/>
            <p:cNvSpPr/>
            <p:nvPr/>
          </p:nvSpPr>
          <p:spPr>
            <a:xfrm>
              <a:off x="1559680" y="2638261"/>
              <a:ext cx="11106" cy="449546"/>
            </a:xfrm>
            <a:custGeom>
              <a:rect b="b" l="l" r="r" t="t"/>
              <a:pathLst>
                <a:path extrusionOk="0" h="11091" w="274">
                  <a:moveTo>
                    <a:pt x="1" y="0"/>
                  </a:moveTo>
                  <a:lnTo>
                    <a:pt x="1" y="11090"/>
                  </a:lnTo>
                  <a:lnTo>
                    <a:pt x="274" y="1109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1"/>
            <p:cNvSpPr/>
            <p:nvPr/>
          </p:nvSpPr>
          <p:spPr>
            <a:xfrm>
              <a:off x="1541724" y="3058715"/>
              <a:ext cx="52571" cy="52611"/>
            </a:xfrm>
            <a:custGeom>
              <a:rect b="b" l="l" r="r" t="t"/>
              <a:pathLst>
                <a:path extrusionOk="0" h="1298" w="1297">
                  <a:moveTo>
                    <a:pt x="717" y="1"/>
                  </a:moveTo>
                  <a:cubicBezTo>
                    <a:pt x="273" y="1"/>
                    <a:pt x="0" y="308"/>
                    <a:pt x="0" y="581"/>
                  </a:cubicBezTo>
                  <a:cubicBezTo>
                    <a:pt x="0" y="990"/>
                    <a:pt x="273" y="1297"/>
                    <a:pt x="717" y="1297"/>
                  </a:cubicBezTo>
                  <a:cubicBezTo>
                    <a:pt x="990" y="1297"/>
                    <a:pt x="1297" y="990"/>
                    <a:pt x="1297" y="581"/>
                  </a:cubicBezTo>
                  <a:cubicBezTo>
                    <a:pt x="1297" y="308"/>
                    <a:pt x="990" y="1"/>
                    <a:pt x="717" y="1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42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Infographics</a:t>
            </a:r>
            <a:endParaRPr/>
          </a:p>
        </p:txBody>
      </p:sp>
      <p:grpSp>
        <p:nvGrpSpPr>
          <p:cNvPr id="1466" name="Google Shape;1466;p42"/>
          <p:cNvGrpSpPr/>
          <p:nvPr/>
        </p:nvGrpSpPr>
        <p:grpSpPr>
          <a:xfrm>
            <a:off x="762786" y="1070876"/>
            <a:ext cx="1445795" cy="3623978"/>
            <a:chOff x="685812" y="1070876"/>
            <a:chExt cx="1445795" cy="3623978"/>
          </a:xfrm>
        </p:grpSpPr>
        <p:sp>
          <p:nvSpPr>
            <p:cNvPr id="1467" name="Google Shape;1467;p42"/>
            <p:cNvSpPr/>
            <p:nvPr/>
          </p:nvSpPr>
          <p:spPr>
            <a:xfrm>
              <a:off x="729475" y="1383125"/>
              <a:ext cx="1353579" cy="3311729"/>
            </a:xfrm>
            <a:custGeom>
              <a:rect b="b" l="l" r="r" t="t"/>
              <a:pathLst>
                <a:path extrusionOk="0" h="140521" w="52730">
                  <a:moveTo>
                    <a:pt x="26418" y="1"/>
                  </a:moveTo>
                  <a:cubicBezTo>
                    <a:pt x="11804" y="1"/>
                    <a:pt x="1" y="11831"/>
                    <a:pt x="1" y="26418"/>
                  </a:cubicBezTo>
                  <a:lnTo>
                    <a:pt x="1" y="140520"/>
                  </a:lnTo>
                  <a:lnTo>
                    <a:pt x="52729" y="140520"/>
                  </a:lnTo>
                  <a:lnTo>
                    <a:pt x="52729" y="26418"/>
                  </a:lnTo>
                  <a:cubicBezTo>
                    <a:pt x="52729" y="11831"/>
                    <a:pt x="40925" y="1"/>
                    <a:pt x="26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2"/>
            <p:cNvSpPr/>
            <p:nvPr/>
          </p:nvSpPr>
          <p:spPr>
            <a:xfrm>
              <a:off x="1059239" y="1133330"/>
              <a:ext cx="609361" cy="346961"/>
            </a:xfrm>
            <a:custGeom>
              <a:rect b="b" l="l" r="r" t="t"/>
              <a:pathLst>
                <a:path extrusionOk="0" h="14722" w="25856">
                  <a:moveTo>
                    <a:pt x="13142" y="1"/>
                  </a:moveTo>
                  <a:cubicBezTo>
                    <a:pt x="9930" y="1"/>
                    <a:pt x="6692" y="1232"/>
                    <a:pt x="4229" y="3694"/>
                  </a:cubicBezTo>
                  <a:cubicBezTo>
                    <a:pt x="1231" y="6692"/>
                    <a:pt x="0" y="10814"/>
                    <a:pt x="669" y="14722"/>
                  </a:cubicBezTo>
                  <a:cubicBezTo>
                    <a:pt x="4791" y="12045"/>
                    <a:pt x="9689" y="10600"/>
                    <a:pt x="14935" y="10600"/>
                  </a:cubicBezTo>
                  <a:cubicBezTo>
                    <a:pt x="18843" y="10600"/>
                    <a:pt x="22510" y="11376"/>
                    <a:pt x="25856" y="12928"/>
                  </a:cubicBezTo>
                  <a:cubicBezTo>
                    <a:pt x="25856" y="9583"/>
                    <a:pt x="24651" y="6237"/>
                    <a:pt x="22189" y="3694"/>
                  </a:cubicBezTo>
                  <a:cubicBezTo>
                    <a:pt x="19619" y="1232"/>
                    <a:pt x="16381" y="1"/>
                    <a:pt x="13142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2"/>
            <p:cNvSpPr/>
            <p:nvPr/>
          </p:nvSpPr>
          <p:spPr>
            <a:xfrm>
              <a:off x="1075005" y="1383122"/>
              <a:ext cx="593595" cy="346961"/>
            </a:xfrm>
            <a:custGeom>
              <a:rect b="b" l="l" r="r" t="t"/>
              <a:pathLst>
                <a:path extrusionOk="0" h="14722" w="25187">
                  <a:moveTo>
                    <a:pt x="14266" y="1"/>
                  </a:moveTo>
                  <a:cubicBezTo>
                    <a:pt x="9020" y="1"/>
                    <a:pt x="4122" y="1446"/>
                    <a:pt x="0" y="4123"/>
                  </a:cubicBezTo>
                  <a:cubicBezTo>
                    <a:pt x="429" y="6692"/>
                    <a:pt x="1660" y="9021"/>
                    <a:pt x="3560" y="11028"/>
                  </a:cubicBezTo>
                  <a:cubicBezTo>
                    <a:pt x="6023" y="13491"/>
                    <a:pt x="9261" y="14722"/>
                    <a:pt x="12473" y="14722"/>
                  </a:cubicBezTo>
                  <a:cubicBezTo>
                    <a:pt x="15712" y="14722"/>
                    <a:pt x="18950" y="13491"/>
                    <a:pt x="21520" y="11028"/>
                  </a:cubicBezTo>
                  <a:cubicBezTo>
                    <a:pt x="23849" y="8593"/>
                    <a:pt x="25080" y="5461"/>
                    <a:pt x="25187" y="2329"/>
                  </a:cubicBezTo>
                  <a:cubicBezTo>
                    <a:pt x="21841" y="777"/>
                    <a:pt x="18174" y="1"/>
                    <a:pt x="1426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2"/>
            <p:cNvSpPr/>
            <p:nvPr/>
          </p:nvSpPr>
          <p:spPr>
            <a:xfrm>
              <a:off x="685812" y="1427924"/>
              <a:ext cx="349482" cy="982788"/>
            </a:xfrm>
            <a:custGeom>
              <a:rect b="b" l="l" r="r" t="t"/>
              <a:pathLst>
                <a:path extrusionOk="0" h="41701" w="14829">
                  <a:moveTo>
                    <a:pt x="14507" y="0"/>
                  </a:moveTo>
                  <a:cubicBezTo>
                    <a:pt x="12500" y="1231"/>
                    <a:pt x="10706" y="2677"/>
                    <a:pt x="9047" y="4336"/>
                  </a:cubicBezTo>
                  <a:cubicBezTo>
                    <a:pt x="3239" y="10144"/>
                    <a:pt x="0" y="17826"/>
                    <a:pt x="0" y="25990"/>
                  </a:cubicBezTo>
                  <a:cubicBezTo>
                    <a:pt x="0" y="31664"/>
                    <a:pt x="1552" y="37017"/>
                    <a:pt x="4363" y="41701"/>
                  </a:cubicBezTo>
                  <a:lnTo>
                    <a:pt x="4363" y="24517"/>
                  </a:lnTo>
                  <a:cubicBezTo>
                    <a:pt x="4363" y="15819"/>
                    <a:pt x="8485" y="8244"/>
                    <a:pt x="14828" y="3346"/>
                  </a:cubicBezTo>
                  <a:cubicBezTo>
                    <a:pt x="14614" y="2222"/>
                    <a:pt x="14507" y="1098"/>
                    <a:pt x="14507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2"/>
            <p:cNvSpPr/>
            <p:nvPr/>
          </p:nvSpPr>
          <p:spPr>
            <a:xfrm>
              <a:off x="788613" y="1506757"/>
              <a:ext cx="832687" cy="1642631"/>
            </a:xfrm>
            <a:custGeom>
              <a:rect b="b" l="l" r="r" t="t"/>
              <a:pathLst>
                <a:path extrusionOk="0" h="69699" w="35332">
                  <a:moveTo>
                    <a:pt x="10466" y="1"/>
                  </a:moveTo>
                  <a:cubicBezTo>
                    <a:pt x="4123" y="4899"/>
                    <a:pt x="1" y="12474"/>
                    <a:pt x="1" y="21172"/>
                  </a:cubicBezTo>
                  <a:lnTo>
                    <a:pt x="1" y="38356"/>
                  </a:lnTo>
                  <a:cubicBezTo>
                    <a:pt x="1205" y="40470"/>
                    <a:pt x="2784" y="42478"/>
                    <a:pt x="4685" y="44378"/>
                  </a:cubicBezTo>
                  <a:cubicBezTo>
                    <a:pt x="9476" y="49062"/>
                    <a:pt x="15498" y="52087"/>
                    <a:pt x="21949" y="53077"/>
                  </a:cubicBezTo>
                  <a:lnTo>
                    <a:pt x="21949" y="58216"/>
                  </a:lnTo>
                  <a:lnTo>
                    <a:pt x="17398" y="58216"/>
                  </a:lnTo>
                  <a:lnTo>
                    <a:pt x="26311" y="69698"/>
                  </a:lnTo>
                  <a:lnTo>
                    <a:pt x="35331" y="58216"/>
                  </a:lnTo>
                  <a:lnTo>
                    <a:pt x="30647" y="58216"/>
                  </a:lnTo>
                  <a:lnTo>
                    <a:pt x="30647" y="44592"/>
                  </a:lnTo>
                  <a:lnTo>
                    <a:pt x="26311" y="44592"/>
                  </a:lnTo>
                  <a:cubicBezTo>
                    <a:pt x="20503" y="44592"/>
                    <a:pt x="14936" y="42371"/>
                    <a:pt x="10814" y="38249"/>
                  </a:cubicBezTo>
                  <a:cubicBezTo>
                    <a:pt x="6692" y="34020"/>
                    <a:pt x="4444" y="28533"/>
                    <a:pt x="4444" y="22645"/>
                  </a:cubicBezTo>
                  <a:cubicBezTo>
                    <a:pt x="4444" y="16836"/>
                    <a:pt x="6692" y="11269"/>
                    <a:pt x="10814" y="7121"/>
                  </a:cubicBezTo>
                  <a:cubicBezTo>
                    <a:pt x="11483" y="6451"/>
                    <a:pt x="12152" y="5916"/>
                    <a:pt x="12929" y="5354"/>
                  </a:cubicBezTo>
                  <a:cubicBezTo>
                    <a:pt x="11697" y="3668"/>
                    <a:pt x="10921" y="1901"/>
                    <a:pt x="1046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2"/>
            <p:cNvSpPr/>
            <p:nvPr/>
          </p:nvSpPr>
          <p:spPr>
            <a:xfrm>
              <a:off x="1708335" y="1383122"/>
              <a:ext cx="423272" cy="1025068"/>
            </a:xfrm>
            <a:custGeom>
              <a:rect b="b" l="l" r="r" t="t"/>
              <a:pathLst>
                <a:path extrusionOk="0" h="43495" w="17960">
                  <a:moveTo>
                    <a:pt x="0" y="1"/>
                  </a:moveTo>
                  <a:cubicBezTo>
                    <a:pt x="214" y="1125"/>
                    <a:pt x="214" y="2222"/>
                    <a:pt x="107" y="3240"/>
                  </a:cubicBezTo>
                  <a:cubicBezTo>
                    <a:pt x="8244" y="7816"/>
                    <a:pt x="13704" y="16381"/>
                    <a:pt x="13704" y="26418"/>
                  </a:cubicBezTo>
                  <a:lnTo>
                    <a:pt x="13704" y="43495"/>
                  </a:lnTo>
                  <a:cubicBezTo>
                    <a:pt x="16515" y="38811"/>
                    <a:pt x="17960" y="33458"/>
                    <a:pt x="17960" y="27891"/>
                  </a:cubicBezTo>
                  <a:cubicBezTo>
                    <a:pt x="17960" y="19727"/>
                    <a:pt x="14828" y="12045"/>
                    <a:pt x="9020" y="6237"/>
                  </a:cubicBezTo>
                  <a:cubicBezTo>
                    <a:pt x="6344" y="3561"/>
                    <a:pt x="3346" y="1553"/>
                    <a:pt x="0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2"/>
            <p:cNvSpPr/>
            <p:nvPr/>
          </p:nvSpPr>
          <p:spPr>
            <a:xfrm>
              <a:off x="1671735" y="1459457"/>
              <a:ext cx="359593" cy="1093202"/>
            </a:xfrm>
            <a:custGeom>
              <a:rect b="b" l="l" r="r" t="t"/>
              <a:pathLst>
                <a:path extrusionOk="0" h="46386" w="15258">
                  <a:moveTo>
                    <a:pt x="1660" y="1"/>
                  </a:moveTo>
                  <a:cubicBezTo>
                    <a:pt x="1446" y="2008"/>
                    <a:pt x="884" y="3908"/>
                    <a:pt x="1" y="5782"/>
                  </a:cubicBezTo>
                  <a:cubicBezTo>
                    <a:pt x="1553" y="6692"/>
                    <a:pt x="2998" y="7789"/>
                    <a:pt x="4337" y="9128"/>
                  </a:cubicBezTo>
                  <a:cubicBezTo>
                    <a:pt x="8566" y="13276"/>
                    <a:pt x="10814" y="18843"/>
                    <a:pt x="10814" y="24652"/>
                  </a:cubicBezTo>
                  <a:cubicBezTo>
                    <a:pt x="10814" y="30540"/>
                    <a:pt x="8566" y="36027"/>
                    <a:pt x="4337" y="40256"/>
                  </a:cubicBezTo>
                  <a:lnTo>
                    <a:pt x="10573" y="46385"/>
                  </a:lnTo>
                  <a:cubicBezTo>
                    <a:pt x="12366" y="44485"/>
                    <a:pt x="14053" y="42477"/>
                    <a:pt x="15257" y="40256"/>
                  </a:cubicBezTo>
                  <a:lnTo>
                    <a:pt x="15257" y="23179"/>
                  </a:lnTo>
                  <a:cubicBezTo>
                    <a:pt x="15257" y="13142"/>
                    <a:pt x="9797" y="4577"/>
                    <a:pt x="1660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2"/>
            <p:cNvSpPr/>
            <p:nvPr/>
          </p:nvSpPr>
          <p:spPr>
            <a:xfrm>
              <a:off x="685812" y="1372399"/>
              <a:ext cx="935488" cy="1718966"/>
            </a:xfrm>
            <a:custGeom>
              <a:rect b="b" l="l" r="r" t="t"/>
              <a:pathLst>
                <a:path extrusionOk="0" h="72938" w="39694">
                  <a:moveTo>
                    <a:pt x="14507" y="1"/>
                  </a:moveTo>
                  <a:cubicBezTo>
                    <a:pt x="12500" y="1232"/>
                    <a:pt x="10706" y="2677"/>
                    <a:pt x="9047" y="4364"/>
                  </a:cubicBezTo>
                  <a:cubicBezTo>
                    <a:pt x="3239" y="10145"/>
                    <a:pt x="0" y="17853"/>
                    <a:pt x="0" y="25990"/>
                  </a:cubicBezTo>
                  <a:cubicBezTo>
                    <a:pt x="0" y="34127"/>
                    <a:pt x="3239" y="41835"/>
                    <a:pt x="9047" y="47617"/>
                  </a:cubicBezTo>
                  <a:cubicBezTo>
                    <a:pt x="13838" y="52435"/>
                    <a:pt x="19860" y="55432"/>
                    <a:pt x="26311" y="56316"/>
                  </a:cubicBezTo>
                  <a:lnTo>
                    <a:pt x="26311" y="61562"/>
                  </a:lnTo>
                  <a:lnTo>
                    <a:pt x="21760" y="61562"/>
                  </a:lnTo>
                  <a:lnTo>
                    <a:pt x="30673" y="72937"/>
                  </a:lnTo>
                  <a:lnTo>
                    <a:pt x="39693" y="61562"/>
                  </a:lnTo>
                  <a:lnTo>
                    <a:pt x="35009" y="61562"/>
                  </a:lnTo>
                  <a:lnTo>
                    <a:pt x="35009" y="47965"/>
                  </a:lnTo>
                  <a:lnTo>
                    <a:pt x="30673" y="47965"/>
                  </a:lnTo>
                  <a:cubicBezTo>
                    <a:pt x="24865" y="47965"/>
                    <a:pt x="19298" y="45609"/>
                    <a:pt x="15176" y="41487"/>
                  </a:cubicBezTo>
                  <a:cubicBezTo>
                    <a:pt x="11054" y="37366"/>
                    <a:pt x="8806" y="31905"/>
                    <a:pt x="8806" y="25990"/>
                  </a:cubicBezTo>
                  <a:cubicBezTo>
                    <a:pt x="8806" y="20075"/>
                    <a:pt x="11054" y="14615"/>
                    <a:pt x="15176" y="10493"/>
                  </a:cubicBezTo>
                  <a:cubicBezTo>
                    <a:pt x="15845" y="9824"/>
                    <a:pt x="16514" y="9155"/>
                    <a:pt x="17291" y="8593"/>
                  </a:cubicBezTo>
                  <a:cubicBezTo>
                    <a:pt x="15390" y="6023"/>
                    <a:pt x="14507" y="3025"/>
                    <a:pt x="14507" y="1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2"/>
            <p:cNvSpPr/>
            <p:nvPr/>
          </p:nvSpPr>
          <p:spPr>
            <a:xfrm>
              <a:off x="1671735" y="1327620"/>
              <a:ext cx="459873" cy="1166992"/>
            </a:xfrm>
            <a:custGeom>
              <a:rect b="b" l="l" r="r" t="t"/>
              <a:pathLst>
                <a:path extrusionOk="0" h="49517" w="19513">
                  <a:moveTo>
                    <a:pt x="1553" y="0"/>
                  </a:moveTo>
                  <a:lnTo>
                    <a:pt x="1553" y="0"/>
                  </a:lnTo>
                  <a:cubicBezTo>
                    <a:pt x="2008" y="3025"/>
                    <a:pt x="1446" y="6157"/>
                    <a:pt x="1" y="8940"/>
                  </a:cubicBezTo>
                  <a:cubicBezTo>
                    <a:pt x="1553" y="9823"/>
                    <a:pt x="2998" y="11055"/>
                    <a:pt x="4337" y="12393"/>
                  </a:cubicBezTo>
                  <a:cubicBezTo>
                    <a:pt x="8566" y="16515"/>
                    <a:pt x="10814" y="21975"/>
                    <a:pt x="10814" y="27890"/>
                  </a:cubicBezTo>
                  <a:cubicBezTo>
                    <a:pt x="10814" y="33805"/>
                    <a:pt x="8566" y="39266"/>
                    <a:pt x="4337" y="43387"/>
                  </a:cubicBezTo>
                  <a:lnTo>
                    <a:pt x="10573" y="49517"/>
                  </a:lnTo>
                  <a:cubicBezTo>
                    <a:pt x="16381" y="43735"/>
                    <a:pt x="19513" y="36027"/>
                    <a:pt x="19513" y="27890"/>
                  </a:cubicBezTo>
                  <a:cubicBezTo>
                    <a:pt x="19513" y="19753"/>
                    <a:pt x="16381" y="12045"/>
                    <a:pt x="10573" y="6264"/>
                  </a:cubicBezTo>
                  <a:cubicBezTo>
                    <a:pt x="7897" y="3587"/>
                    <a:pt x="4899" y="1473"/>
                    <a:pt x="1553" y="0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2"/>
            <p:cNvSpPr/>
            <p:nvPr/>
          </p:nvSpPr>
          <p:spPr>
            <a:xfrm>
              <a:off x="1043472" y="1075943"/>
              <a:ext cx="654163" cy="596281"/>
            </a:xfrm>
            <a:custGeom>
              <a:rect b="b" l="l" r="r" t="t"/>
              <a:pathLst>
                <a:path extrusionOk="0" h="25301" w="27757">
                  <a:moveTo>
                    <a:pt x="13828" y="0"/>
                  </a:moveTo>
                  <a:cubicBezTo>
                    <a:pt x="10579" y="0"/>
                    <a:pt x="7347" y="1258"/>
                    <a:pt x="4898" y="3774"/>
                  </a:cubicBezTo>
                  <a:cubicBezTo>
                    <a:pt x="0" y="8672"/>
                    <a:pt x="0" y="16702"/>
                    <a:pt x="4898" y="21627"/>
                  </a:cubicBezTo>
                  <a:cubicBezTo>
                    <a:pt x="7347" y="24076"/>
                    <a:pt x="10579" y="25300"/>
                    <a:pt x="13828" y="25300"/>
                  </a:cubicBezTo>
                  <a:cubicBezTo>
                    <a:pt x="17077" y="25300"/>
                    <a:pt x="20342" y="24076"/>
                    <a:pt x="22858" y="21627"/>
                  </a:cubicBezTo>
                  <a:cubicBezTo>
                    <a:pt x="27756" y="16702"/>
                    <a:pt x="27756" y="8672"/>
                    <a:pt x="22858" y="3774"/>
                  </a:cubicBezTo>
                  <a:cubicBezTo>
                    <a:pt x="20342" y="1258"/>
                    <a:pt x="17077" y="0"/>
                    <a:pt x="13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2"/>
            <p:cNvSpPr/>
            <p:nvPr/>
          </p:nvSpPr>
          <p:spPr>
            <a:xfrm>
              <a:off x="1066804" y="1070876"/>
              <a:ext cx="607476" cy="606863"/>
            </a:xfrm>
            <a:custGeom>
              <a:rect b="b" l="l" r="r" t="t"/>
              <a:pathLst>
                <a:path extrusionOk="0" h="25750" w="25776">
                  <a:moveTo>
                    <a:pt x="12821" y="429"/>
                  </a:moveTo>
                  <a:cubicBezTo>
                    <a:pt x="16060" y="429"/>
                    <a:pt x="19191" y="1660"/>
                    <a:pt x="21654" y="4096"/>
                  </a:cubicBezTo>
                  <a:cubicBezTo>
                    <a:pt x="23982" y="6451"/>
                    <a:pt x="25321" y="9556"/>
                    <a:pt x="25321" y="12902"/>
                  </a:cubicBezTo>
                  <a:cubicBezTo>
                    <a:pt x="25321" y="16248"/>
                    <a:pt x="23982" y="19379"/>
                    <a:pt x="21654" y="21735"/>
                  </a:cubicBezTo>
                  <a:cubicBezTo>
                    <a:pt x="19245" y="24130"/>
                    <a:pt x="16067" y="25328"/>
                    <a:pt x="12875" y="25328"/>
                  </a:cubicBezTo>
                  <a:cubicBezTo>
                    <a:pt x="9683" y="25328"/>
                    <a:pt x="6478" y="24130"/>
                    <a:pt x="4015" y="21735"/>
                  </a:cubicBezTo>
                  <a:cubicBezTo>
                    <a:pt x="1687" y="19379"/>
                    <a:pt x="455" y="16248"/>
                    <a:pt x="455" y="12902"/>
                  </a:cubicBezTo>
                  <a:cubicBezTo>
                    <a:pt x="455" y="9556"/>
                    <a:pt x="1687" y="6451"/>
                    <a:pt x="4015" y="4096"/>
                  </a:cubicBezTo>
                  <a:cubicBezTo>
                    <a:pt x="6478" y="1660"/>
                    <a:pt x="9716" y="429"/>
                    <a:pt x="12821" y="429"/>
                  </a:cubicBezTo>
                  <a:close/>
                  <a:moveTo>
                    <a:pt x="12888" y="1"/>
                  </a:moveTo>
                  <a:cubicBezTo>
                    <a:pt x="9596" y="1"/>
                    <a:pt x="6304" y="1259"/>
                    <a:pt x="3801" y="3775"/>
                  </a:cubicBezTo>
                  <a:cubicBezTo>
                    <a:pt x="1339" y="6211"/>
                    <a:pt x="0" y="9449"/>
                    <a:pt x="0" y="12902"/>
                  </a:cubicBezTo>
                  <a:cubicBezTo>
                    <a:pt x="0" y="16381"/>
                    <a:pt x="1339" y="19593"/>
                    <a:pt x="3801" y="22056"/>
                  </a:cubicBezTo>
                  <a:cubicBezTo>
                    <a:pt x="6264" y="24518"/>
                    <a:pt x="9609" y="25749"/>
                    <a:pt x="12821" y="25749"/>
                  </a:cubicBezTo>
                  <a:cubicBezTo>
                    <a:pt x="16167" y="25749"/>
                    <a:pt x="19406" y="24518"/>
                    <a:pt x="21975" y="22056"/>
                  </a:cubicBezTo>
                  <a:cubicBezTo>
                    <a:pt x="24437" y="19593"/>
                    <a:pt x="25776" y="16381"/>
                    <a:pt x="25776" y="12902"/>
                  </a:cubicBezTo>
                  <a:cubicBezTo>
                    <a:pt x="25776" y="9449"/>
                    <a:pt x="24437" y="6211"/>
                    <a:pt x="21975" y="3775"/>
                  </a:cubicBezTo>
                  <a:cubicBezTo>
                    <a:pt x="19472" y="1259"/>
                    <a:pt x="16180" y="1"/>
                    <a:pt x="1288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2"/>
            <p:cNvSpPr/>
            <p:nvPr/>
          </p:nvSpPr>
          <p:spPr>
            <a:xfrm>
              <a:off x="1174672" y="1182963"/>
              <a:ext cx="391739" cy="384433"/>
            </a:xfrm>
            <a:custGeom>
              <a:rect b="b" l="l" r="r" t="t"/>
              <a:pathLst>
                <a:path extrusionOk="0" h="16312" w="16622">
                  <a:moveTo>
                    <a:pt x="8306" y="0"/>
                  </a:moveTo>
                  <a:cubicBezTo>
                    <a:pt x="8179" y="0"/>
                    <a:pt x="8051" y="3"/>
                    <a:pt x="7923" y="9"/>
                  </a:cubicBezTo>
                  <a:cubicBezTo>
                    <a:pt x="3453" y="250"/>
                    <a:pt x="0" y="4024"/>
                    <a:pt x="107" y="8494"/>
                  </a:cubicBezTo>
                  <a:cubicBezTo>
                    <a:pt x="345" y="12896"/>
                    <a:pt x="4009" y="16312"/>
                    <a:pt x="8390" y="16312"/>
                  </a:cubicBezTo>
                  <a:cubicBezTo>
                    <a:pt x="8457" y="16312"/>
                    <a:pt x="8525" y="16311"/>
                    <a:pt x="8592" y="16309"/>
                  </a:cubicBezTo>
                  <a:cubicBezTo>
                    <a:pt x="13062" y="16069"/>
                    <a:pt x="16622" y="12295"/>
                    <a:pt x="16408" y="7825"/>
                  </a:cubicBezTo>
                  <a:cubicBezTo>
                    <a:pt x="16174" y="3483"/>
                    <a:pt x="12606" y="0"/>
                    <a:pt x="8306" y="0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2"/>
            <p:cNvSpPr/>
            <p:nvPr/>
          </p:nvSpPr>
          <p:spPr>
            <a:xfrm>
              <a:off x="1182874" y="1238677"/>
              <a:ext cx="375336" cy="273171"/>
            </a:xfrm>
            <a:custGeom>
              <a:rect b="b" l="l" r="r" t="t"/>
              <a:pathLst>
                <a:path extrusionOk="0" h="11591" w="15926">
                  <a:moveTo>
                    <a:pt x="4500" y="4343"/>
                  </a:moveTo>
                  <a:cubicBezTo>
                    <a:pt x="5059" y="4343"/>
                    <a:pt x="5621" y="4564"/>
                    <a:pt x="6023" y="5006"/>
                  </a:cubicBezTo>
                  <a:cubicBezTo>
                    <a:pt x="6906" y="5782"/>
                    <a:pt x="6906" y="7254"/>
                    <a:pt x="6023" y="8030"/>
                  </a:cubicBezTo>
                  <a:cubicBezTo>
                    <a:pt x="5568" y="8472"/>
                    <a:pt x="5006" y="8693"/>
                    <a:pt x="4460" y="8693"/>
                  </a:cubicBezTo>
                  <a:cubicBezTo>
                    <a:pt x="3915" y="8693"/>
                    <a:pt x="3386" y="8472"/>
                    <a:pt x="2998" y="8030"/>
                  </a:cubicBezTo>
                  <a:cubicBezTo>
                    <a:pt x="2115" y="7254"/>
                    <a:pt x="2115" y="5916"/>
                    <a:pt x="2998" y="5006"/>
                  </a:cubicBezTo>
                  <a:cubicBezTo>
                    <a:pt x="3386" y="4564"/>
                    <a:pt x="3942" y="4343"/>
                    <a:pt x="4500" y="4343"/>
                  </a:cubicBezTo>
                  <a:close/>
                  <a:moveTo>
                    <a:pt x="3105" y="670"/>
                  </a:moveTo>
                  <a:lnTo>
                    <a:pt x="8913" y="1339"/>
                  </a:lnTo>
                  <a:lnTo>
                    <a:pt x="8913" y="10921"/>
                  </a:lnTo>
                  <a:lnTo>
                    <a:pt x="3105" y="10252"/>
                  </a:lnTo>
                  <a:lnTo>
                    <a:pt x="3105" y="8806"/>
                  </a:lnTo>
                  <a:cubicBezTo>
                    <a:pt x="3544" y="9121"/>
                    <a:pt x="4040" y="9269"/>
                    <a:pt x="4532" y="9269"/>
                  </a:cubicBezTo>
                  <a:cubicBezTo>
                    <a:pt x="5422" y="9269"/>
                    <a:pt x="6299" y="8785"/>
                    <a:pt x="6799" y="7923"/>
                  </a:cubicBezTo>
                  <a:cubicBezTo>
                    <a:pt x="7682" y="6692"/>
                    <a:pt x="7227" y="5006"/>
                    <a:pt x="5889" y="4122"/>
                  </a:cubicBezTo>
                  <a:cubicBezTo>
                    <a:pt x="5447" y="3895"/>
                    <a:pt x="4945" y="3781"/>
                    <a:pt x="4457" y="3781"/>
                  </a:cubicBezTo>
                  <a:cubicBezTo>
                    <a:pt x="3968" y="3781"/>
                    <a:pt x="3493" y="3895"/>
                    <a:pt x="3105" y="4122"/>
                  </a:cubicBezTo>
                  <a:lnTo>
                    <a:pt x="3105" y="670"/>
                  </a:lnTo>
                  <a:close/>
                  <a:moveTo>
                    <a:pt x="15257" y="670"/>
                  </a:moveTo>
                  <a:lnTo>
                    <a:pt x="15257" y="10252"/>
                  </a:lnTo>
                  <a:lnTo>
                    <a:pt x="9475" y="10921"/>
                  </a:lnTo>
                  <a:lnTo>
                    <a:pt x="9475" y="1339"/>
                  </a:lnTo>
                  <a:lnTo>
                    <a:pt x="15257" y="670"/>
                  </a:lnTo>
                  <a:close/>
                  <a:moveTo>
                    <a:pt x="2784" y="1"/>
                  </a:moveTo>
                  <a:cubicBezTo>
                    <a:pt x="2677" y="1"/>
                    <a:pt x="2436" y="108"/>
                    <a:pt x="2436" y="215"/>
                  </a:cubicBezTo>
                  <a:lnTo>
                    <a:pt x="2436" y="322"/>
                  </a:lnTo>
                  <a:lnTo>
                    <a:pt x="2436" y="4685"/>
                  </a:lnTo>
                  <a:cubicBezTo>
                    <a:pt x="1553" y="5675"/>
                    <a:pt x="1553" y="7254"/>
                    <a:pt x="2329" y="8244"/>
                  </a:cubicBezTo>
                  <a:lnTo>
                    <a:pt x="107" y="10466"/>
                  </a:lnTo>
                  <a:cubicBezTo>
                    <a:pt x="0" y="10600"/>
                    <a:pt x="0" y="10814"/>
                    <a:pt x="107" y="10921"/>
                  </a:cubicBezTo>
                  <a:cubicBezTo>
                    <a:pt x="183" y="10997"/>
                    <a:pt x="259" y="11072"/>
                    <a:pt x="335" y="11072"/>
                  </a:cubicBezTo>
                  <a:cubicBezTo>
                    <a:pt x="366" y="11072"/>
                    <a:pt x="397" y="11059"/>
                    <a:pt x="429" y="11028"/>
                  </a:cubicBezTo>
                  <a:lnTo>
                    <a:pt x="536" y="10921"/>
                  </a:lnTo>
                  <a:lnTo>
                    <a:pt x="2436" y="9021"/>
                  </a:lnTo>
                  <a:lnTo>
                    <a:pt x="2436" y="10466"/>
                  </a:lnTo>
                  <a:cubicBezTo>
                    <a:pt x="2436" y="10600"/>
                    <a:pt x="2543" y="10814"/>
                    <a:pt x="2784" y="10814"/>
                  </a:cubicBezTo>
                  <a:lnTo>
                    <a:pt x="9127" y="11590"/>
                  </a:lnTo>
                  <a:lnTo>
                    <a:pt x="9234" y="11590"/>
                  </a:lnTo>
                  <a:lnTo>
                    <a:pt x="15605" y="10814"/>
                  </a:lnTo>
                  <a:cubicBezTo>
                    <a:pt x="15819" y="10814"/>
                    <a:pt x="15926" y="10600"/>
                    <a:pt x="15926" y="10466"/>
                  </a:cubicBezTo>
                  <a:lnTo>
                    <a:pt x="15926" y="322"/>
                  </a:lnTo>
                  <a:cubicBezTo>
                    <a:pt x="15926" y="108"/>
                    <a:pt x="15712" y="1"/>
                    <a:pt x="15605" y="1"/>
                  </a:cubicBezTo>
                  <a:lnTo>
                    <a:pt x="9127" y="777"/>
                  </a:lnTo>
                  <a:lnTo>
                    <a:pt x="278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2"/>
            <p:cNvSpPr/>
            <p:nvPr/>
          </p:nvSpPr>
          <p:spPr>
            <a:xfrm>
              <a:off x="1264252" y="1296087"/>
              <a:ext cx="112935" cy="26513"/>
            </a:xfrm>
            <a:custGeom>
              <a:rect b="b" l="l" r="r" t="t"/>
              <a:pathLst>
                <a:path extrusionOk="0" h="1125" w="4792">
                  <a:moveTo>
                    <a:pt x="321" y="0"/>
                  </a:moveTo>
                  <a:cubicBezTo>
                    <a:pt x="214" y="0"/>
                    <a:pt x="0" y="134"/>
                    <a:pt x="0" y="241"/>
                  </a:cubicBezTo>
                  <a:cubicBezTo>
                    <a:pt x="0" y="455"/>
                    <a:pt x="107" y="562"/>
                    <a:pt x="214" y="562"/>
                  </a:cubicBezTo>
                  <a:lnTo>
                    <a:pt x="4443" y="1124"/>
                  </a:lnTo>
                  <a:cubicBezTo>
                    <a:pt x="4684" y="1124"/>
                    <a:pt x="4791" y="1017"/>
                    <a:pt x="4791" y="803"/>
                  </a:cubicBezTo>
                  <a:cubicBezTo>
                    <a:pt x="4791" y="669"/>
                    <a:pt x="4684" y="455"/>
                    <a:pt x="4577" y="455"/>
                  </a:cubicBezTo>
                  <a:lnTo>
                    <a:pt x="32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2"/>
            <p:cNvSpPr/>
            <p:nvPr/>
          </p:nvSpPr>
          <p:spPr>
            <a:xfrm>
              <a:off x="1416263" y="1296087"/>
              <a:ext cx="116094" cy="26513"/>
            </a:xfrm>
            <a:custGeom>
              <a:rect b="b" l="l" r="r" t="t"/>
              <a:pathLst>
                <a:path extrusionOk="0" h="1125" w="4926">
                  <a:moveTo>
                    <a:pt x="4578" y="0"/>
                  </a:moveTo>
                  <a:lnTo>
                    <a:pt x="349" y="455"/>
                  </a:lnTo>
                  <a:cubicBezTo>
                    <a:pt x="134" y="455"/>
                    <a:pt x="1" y="669"/>
                    <a:pt x="1" y="803"/>
                  </a:cubicBezTo>
                  <a:cubicBezTo>
                    <a:pt x="134" y="1017"/>
                    <a:pt x="242" y="1124"/>
                    <a:pt x="349" y="1124"/>
                  </a:cubicBezTo>
                  <a:lnTo>
                    <a:pt x="456" y="1124"/>
                  </a:lnTo>
                  <a:lnTo>
                    <a:pt x="4578" y="562"/>
                  </a:lnTo>
                  <a:cubicBezTo>
                    <a:pt x="4818" y="562"/>
                    <a:pt x="4925" y="455"/>
                    <a:pt x="4925" y="241"/>
                  </a:cubicBezTo>
                  <a:cubicBezTo>
                    <a:pt x="4818" y="134"/>
                    <a:pt x="4685" y="0"/>
                    <a:pt x="457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2"/>
            <p:cNvSpPr/>
            <p:nvPr/>
          </p:nvSpPr>
          <p:spPr>
            <a:xfrm>
              <a:off x="1416263" y="1354110"/>
              <a:ext cx="116094" cy="26513"/>
            </a:xfrm>
            <a:custGeom>
              <a:rect b="b" l="l" r="r" t="t"/>
              <a:pathLst>
                <a:path extrusionOk="0" h="1125" w="4926">
                  <a:moveTo>
                    <a:pt x="4578" y="1"/>
                  </a:moveTo>
                  <a:lnTo>
                    <a:pt x="349" y="563"/>
                  </a:lnTo>
                  <a:cubicBezTo>
                    <a:pt x="134" y="563"/>
                    <a:pt x="1" y="670"/>
                    <a:pt x="1" y="884"/>
                  </a:cubicBezTo>
                  <a:cubicBezTo>
                    <a:pt x="134" y="1018"/>
                    <a:pt x="242" y="1125"/>
                    <a:pt x="349" y="1125"/>
                  </a:cubicBezTo>
                  <a:lnTo>
                    <a:pt x="456" y="1125"/>
                  </a:lnTo>
                  <a:lnTo>
                    <a:pt x="4578" y="670"/>
                  </a:lnTo>
                  <a:cubicBezTo>
                    <a:pt x="4818" y="670"/>
                    <a:pt x="4925" y="456"/>
                    <a:pt x="4925" y="349"/>
                  </a:cubicBezTo>
                  <a:cubicBezTo>
                    <a:pt x="4818" y="108"/>
                    <a:pt x="4685" y="1"/>
                    <a:pt x="457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2"/>
            <p:cNvSpPr/>
            <p:nvPr/>
          </p:nvSpPr>
          <p:spPr>
            <a:xfrm>
              <a:off x="1416263" y="1414679"/>
              <a:ext cx="116094" cy="26513"/>
            </a:xfrm>
            <a:custGeom>
              <a:rect b="b" l="l" r="r" t="t"/>
              <a:pathLst>
                <a:path extrusionOk="0" h="1125" w="4926">
                  <a:moveTo>
                    <a:pt x="4578" y="0"/>
                  </a:moveTo>
                  <a:lnTo>
                    <a:pt x="349" y="562"/>
                  </a:lnTo>
                  <a:cubicBezTo>
                    <a:pt x="134" y="562"/>
                    <a:pt x="1" y="669"/>
                    <a:pt x="1" y="776"/>
                  </a:cubicBezTo>
                  <a:cubicBezTo>
                    <a:pt x="134" y="990"/>
                    <a:pt x="242" y="1124"/>
                    <a:pt x="349" y="1124"/>
                  </a:cubicBezTo>
                  <a:lnTo>
                    <a:pt x="456" y="1124"/>
                  </a:lnTo>
                  <a:lnTo>
                    <a:pt x="4578" y="562"/>
                  </a:lnTo>
                  <a:cubicBezTo>
                    <a:pt x="4818" y="562"/>
                    <a:pt x="4925" y="455"/>
                    <a:pt x="4925" y="214"/>
                  </a:cubicBezTo>
                  <a:cubicBezTo>
                    <a:pt x="4818" y="107"/>
                    <a:pt x="4685" y="0"/>
                    <a:pt x="457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2"/>
            <p:cNvSpPr/>
            <p:nvPr/>
          </p:nvSpPr>
          <p:spPr>
            <a:xfrm>
              <a:off x="1395453" y="3180898"/>
              <a:ext cx="10747" cy="496473"/>
            </a:xfrm>
            <a:custGeom>
              <a:rect b="b" l="l" r="r" t="t"/>
              <a:pathLst>
                <a:path extrusionOk="0" h="21066" w="456">
                  <a:moveTo>
                    <a:pt x="0" y="1"/>
                  </a:moveTo>
                  <a:lnTo>
                    <a:pt x="0" y="21065"/>
                  </a:lnTo>
                  <a:lnTo>
                    <a:pt x="455" y="21065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2"/>
            <p:cNvSpPr txBox="1"/>
            <p:nvPr/>
          </p:nvSpPr>
          <p:spPr>
            <a:xfrm>
              <a:off x="729403" y="36281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6" name="Google Shape;1486;p42"/>
            <p:cNvSpPr txBox="1"/>
            <p:nvPr/>
          </p:nvSpPr>
          <p:spPr>
            <a:xfrm>
              <a:off x="989865" y="1677863"/>
              <a:ext cx="832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30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87" name="Google Shape;1487;p42"/>
          <p:cNvGrpSpPr/>
          <p:nvPr/>
        </p:nvGrpSpPr>
        <p:grpSpPr>
          <a:xfrm>
            <a:off x="2694566" y="1262008"/>
            <a:ext cx="1647675" cy="3432845"/>
            <a:chOff x="2543490" y="1262008"/>
            <a:chExt cx="1647675" cy="3432845"/>
          </a:xfrm>
        </p:grpSpPr>
        <p:sp>
          <p:nvSpPr>
            <p:cNvPr id="1488" name="Google Shape;1488;p42"/>
            <p:cNvSpPr/>
            <p:nvPr/>
          </p:nvSpPr>
          <p:spPr>
            <a:xfrm>
              <a:off x="2803462" y="1383125"/>
              <a:ext cx="1353579" cy="3311729"/>
            </a:xfrm>
            <a:custGeom>
              <a:rect b="b" l="l" r="r" t="t"/>
              <a:pathLst>
                <a:path extrusionOk="0" h="140521" w="52730">
                  <a:moveTo>
                    <a:pt x="26418" y="1"/>
                  </a:moveTo>
                  <a:cubicBezTo>
                    <a:pt x="11804" y="1"/>
                    <a:pt x="1" y="11831"/>
                    <a:pt x="1" y="26418"/>
                  </a:cubicBezTo>
                  <a:lnTo>
                    <a:pt x="1" y="140520"/>
                  </a:lnTo>
                  <a:lnTo>
                    <a:pt x="52729" y="140520"/>
                  </a:lnTo>
                  <a:lnTo>
                    <a:pt x="52729" y="26418"/>
                  </a:lnTo>
                  <a:cubicBezTo>
                    <a:pt x="52729" y="11831"/>
                    <a:pt x="40925" y="1"/>
                    <a:pt x="2641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2769338" y="1320055"/>
              <a:ext cx="1421827" cy="1074890"/>
            </a:xfrm>
            <a:custGeom>
              <a:rect b="b" l="l" r="r" t="t"/>
              <a:pathLst>
                <a:path extrusionOk="0" h="45609" w="60330">
                  <a:moveTo>
                    <a:pt x="29656" y="0"/>
                  </a:moveTo>
                  <a:cubicBezTo>
                    <a:pt x="21520" y="0"/>
                    <a:pt x="13838" y="3132"/>
                    <a:pt x="8030" y="8913"/>
                  </a:cubicBezTo>
                  <a:cubicBezTo>
                    <a:pt x="4122" y="12821"/>
                    <a:pt x="1338" y="17719"/>
                    <a:pt x="0" y="22965"/>
                  </a:cubicBezTo>
                  <a:cubicBezTo>
                    <a:pt x="1445" y="22537"/>
                    <a:pt x="3025" y="22189"/>
                    <a:pt x="4577" y="22189"/>
                  </a:cubicBezTo>
                  <a:cubicBezTo>
                    <a:pt x="7575" y="10921"/>
                    <a:pt x="17853" y="2677"/>
                    <a:pt x="30004" y="2677"/>
                  </a:cubicBezTo>
                  <a:cubicBezTo>
                    <a:pt x="44618" y="2677"/>
                    <a:pt x="56422" y="14507"/>
                    <a:pt x="56422" y="29094"/>
                  </a:cubicBezTo>
                  <a:lnTo>
                    <a:pt x="56422" y="45609"/>
                  </a:lnTo>
                  <a:cubicBezTo>
                    <a:pt x="58992" y="41032"/>
                    <a:pt x="60330" y="35920"/>
                    <a:pt x="60330" y="30567"/>
                  </a:cubicBezTo>
                  <a:cubicBezTo>
                    <a:pt x="60330" y="22403"/>
                    <a:pt x="57225" y="14721"/>
                    <a:pt x="51417" y="8913"/>
                  </a:cubicBezTo>
                  <a:cubicBezTo>
                    <a:pt x="45609" y="3132"/>
                    <a:pt x="37927" y="0"/>
                    <a:pt x="29656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2877206" y="1383122"/>
              <a:ext cx="1221881" cy="1169537"/>
            </a:xfrm>
            <a:custGeom>
              <a:rect b="b" l="l" r="r" t="t"/>
              <a:pathLst>
                <a:path extrusionOk="0" h="49625" w="51846">
                  <a:moveTo>
                    <a:pt x="25427" y="1"/>
                  </a:moveTo>
                  <a:cubicBezTo>
                    <a:pt x="13276" y="1"/>
                    <a:pt x="2998" y="8245"/>
                    <a:pt x="0" y="19513"/>
                  </a:cubicBezTo>
                  <a:cubicBezTo>
                    <a:pt x="1552" y="19513"/>
                    <a:pt x="3132" y="19861"/>
                    <a:pt x="4577" y="20289"/>
                  </a:cubicBezTo>
                  <a:cubicBezTo>
                    <a:pt x="5674" y="17398"/>
                    <a:pt x="7361" y="14722"/>
                    <a:pt x="9582" y="12367"/>
                  </a:cubicBezTo>
                  <a:cubicBezTo>
                    <a:pt x="13704" y="8245"/>
                    <a:pt x="19298" y="6023"/>
                    <a:pt x="25079" y="6023"/>
                  </a:cubicBezTo>
                  <a:cubicBezTo>
                    <a:pt x="30995" y="6023"/>
                    <a:pt x="36455" y="8245"/>
                    <a:pt x="40711" y="12367"/>
                  </a:cubicBezTo>
                  <a:cubicBezTo>
                    <a:pt x="44832" y="16515"/>
                    <a:pt x="47054" y="22082"/>
                    <a:pt x="47054" y="27891"/>
                  </a:cubicBezTo>
                  <a:cubicBezTo>
                    <a:pt x="47054" y="33779"/>
                    <a:pt x="44832" y="39266"/>
                    <a:pt x="40711" y="43495"/>
                  </a:cubicBezTo>
                  <a:lnTo>
                    <a:pt x="46840" y="49624"/>
                  </a:lnTo>
                  <a:cubicBezTo>
                    <a:pt x="48847" y="47617"/>
                    <a:pt x="50507" y="45395"/>
                    <a:pt x="51845" y="42933"/>
                  </a:cubicBezTo>
                  <a:lnTo>
                    <a:pt x="51845" y="26418"/>
                  </a:lnTo>
                  <a:cubicBezTo>
                    <a:pt x="51845" y="11831"/>
                    <a:pt x="40041" y="1"/>
                    <a:pt x="25427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2932071" y="2423957"/>
              <a:ext cx="749423" cy="725431"/>
            </a:xfrm>
            <a:custGeom>
              <a:rect b="b" l="l" r="r" t="t"/>
              <a:pathLst>
                <a:path extrusionOk="0" h="30781" w="31799">
                  <a:moveTo>
                    <a:pt x="8030" y="0"/>
                  </a:moveTo>
                  <a:cubicBezTo>
                    <a:pt x="8030" y="107"/>
                    <a:pt x="7923" y="107"/>
                    <a:pt x="7923" y="214"/>
                  </a:cubicBezTo>
                  <a:cubicBezTo>
                    <a:pt x="5702" y="2463"/>
                    <a:pt x="2918" y="3801"/>
                    <a:pt x="1" y="4229"/>
                  </a:cubicBezTo>
                  <a:cubicBezTo>
                    <a:pt x="349" y="4684"/>
                    <a:pt x="804" y="5005"/>
                    <a:pt x="1125" y="5460"/>
                  </a:cubicBezTo>
                  <a:cubicBezTo>
                    <a:pt x="5916" y="10144"/>
                    <a:pt x="11938" y="13169"/>
                    <a:pt x="18415" y="14159"/>
                  </a:cubicBezTo>
                  <a:lnTo>
                    <a:pt x="18415" y="19298"/>
                  </a:lnTo>
                  <a:lnTo>
                    <a:pt x="13838" y="19298"/>
                  </a:lnTo>
                  <a:lnTo>
                    <a:pt x="22751" y="30780"/>
                  </a:lnTo>
                  <a:lnTo>
                    <a:pt x="31798" y="19298"/>
                  </a:lnTo>
                  <a:lnTo>
                    <a:pt x="27221" y="19298"/>
                  </a:lnTo>
                  <a:lnTo>
                    <a:pt x="27221" y="5674"/>
                  </a:lnTo>
                  <a:lnTo>
                    <a:pt x="22751" y="5674"/>
                  </a:lnTo>
                  <a:cubicBezTo>
                    <a:pt x="17291" y="5674"/>
                    <a:pt x="12045" y="3667"/>
                    <a:pt x="803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2548557" y="1887773"/>
              <a:ext cx="317926" cy="596753"/>
            </a:xfrm>
            <a:custGeom>
              <a:rect b="b" l="l" r="r" t="t"/>
              <a:pathLst>
                <a:path extrusionOk="0" h="25321" w="13490">
                  <a:moveTo>
                    <a:pt x="13490" y="0"/>
                  </a:moveTo>
                  <a:lnTo>
                    <a:pt x="13490" y="0"/>
                  </a:lnTo>
                  <a:cubicBezTo>
                    <a:pt x="10385" y="107"/>
                    <a:pt x="7361" y="1339"/>
                    <a:pt x="4898" y="3667"/>
                  </a:cubicBezTo>
                  <a:cubicBezTo>
                    <a:pt x="0" y="8699"/>
                    <a:pt x="0" y="16622"/>
                    <a:pt x="4898" y="21627"/>
                  </a:cubicBezTo>
                  <a:cubicBezTo>
                    <a:pt x="7254" y="23875"/>
                    <a:pt x="10037" y="25080"/>
                    <a:pt x="13062" y="25321"/>
                  </a:cubicBezTo>
                  <a:lnTo>
                    <a:pt x="13062" y="5005"/>
                  </a:lnTo>
                  <a:cubicBezTo>
                    <a:pt x="13062" y="3239"/>
                    <a:pt x="13169" y="1660"/>
                    <a:pt x="13490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2856373" y="1887773"/>
              <a:ext cx="346961" cy="596753"/>
            </a:xfrm>
            <a:custGeom>
              <a:rect b="b" l="l" r="r" t="t"/>
              <a:pathLst>
                <a:path extrusionOk="0" h="25321" w="14722">
                  <a:moveTo>
                    <a:pt x="429" y="0"/>
                  </a:moveTo>
                  <a:cubicBezTo>
                    <a:pt x="108" y="1660"/>
                    <a:pt x="1" y="3239"/>
                    <a:pt x="1" y="5005"/>
                  </a:cubicBezTo>
                  <a:lnTo>
                    <a:pt x="1" y="25321"/>
                  </a:lnTo>
                  <a:lnTo>
                    <a:pt x="884" y="25321"/>
                  </a:lnTo>
                  <a:cubicBezTo>
                    <a:pt x="4123" y="25321"/>
                    <a:pt x="7361" y="24089"/>
                    <a:pt x="9797" y="21627"/>
                  </a:cubicBezTo>
                  <a:cubicBezTo>
                    <a:pt x="14722" y="16622"/>
                    <a:pt x="14722" y="8699"/>
                    <a:pt x="9797" y="3667"/>
                  </a:cubicBezTo>
                  <a:cubicBezTo>
                    <a:pt x="7361" y="1232"/>
                    <a:pt x="4123" y="0"/>
                    <a:pt x="88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2769338" y="1262008"/>
              <a:ext cx="1421827" cy="1232604"/>
            </a:xfrm>
            <a:custGeom>
              <a:rect b="b" l="l" r="r" t="t"/>
              <a:pathLst>
                <a:path extrusionOk="0" h="52301" w="60330">
                  <a:moveTo>
                    <a:pt x="29656" y="1"/>
                  </a:moveTo>
                  <a:cubicBezTo>
                    <a:pt x="21520" y="1"/>
                    <a:pt x="13838" y="3240"/>
                    <a:pt x="8030" y="9048"/>
                  </a:cubicBezTo>
                  <a:cubicBezTo>
                    <a:pt x="4122" y="12955"/>
                    <a:pt x="1338" y="17746"/>
                    <a:pt x="0" y="22993"/>
                  </a:cubicBezTo>
                  <a:cubicBezTo>
                    <a:pt x="1470" y="22550"/>
                    <a:pt x="2959" y="22323"/>
                    <a:pt x="4449" y="22323"/>
                  </a:cubicBezTo>
                  <a:cubicBezTo>
                    <a:pt x="6024" y="22323"/>
                    <a:pt x="7600" y="22577"/>
                    <a:pt x="9154" y="23100"/>
                  </a:cubicBezTo>
                  <a:cubicBezTo>
                    <a:pt x="10251" y="20075"/>
                    <a:pt x="11938" y="17399"/>
                    <a:pt x="14159" y="15177"/>
                  </a:cubicBezTo>
                  <a:cubicBezTo>
                    <a:pt x="18281" y="11055"/>
                    <a:pt x="23875" y="8700"/>
                    <a:pt x="29656" y="8700"/>
                  </a:cubicBezTo>
                  <a:cubicBezTo>
                    <a:pt x="35572" y="8700"/>
                    <a:pt x="41032" y="11055"/>
                    <a:pt x="45288" y="15177"/>
                  </a:cubicBezTo>
                  <a:cubicBezTo>
                    <a:pt x="49409" y="19299"/>
                    <a:pt x="51631" y="24759"/>
                    <a:pt x="51631" y="30674"/>
                  </a:cubicBezTo>
                  <a:cubicBezTo>
                    <a:pt x="51631" y="36589"/>
                    <a:pt x="49409" y="42050"/>
                    <a:pt x="45288" y="46171"/>
                  </a:cubicBezTo>
                  <a:lnTo>
                    <a:pt x="51417" y="52301"/>
                  </a:lnTo>
                  <a:cubicBezTo>
                    <a:pt x="57225" y="46519"/>
                    <a:pt x="60330" y="38811"/>
                    <a:pt x="60330" y="30674"/>
                  </a:cubicBezTo>
                  <a:cubicBezTo>
                    <a:pt x="60330" y="22537"/>
                    <a:pt x="57225" y="14829"/>
                    <a:pt x="51417" y="9048"/>
                  </a:cubicBezTo>
                  <a:cubicBezTo>
                    <a:pt x="45609" y="3240"/>
                    <a:pt x="37927" y="1"/>
                    <a:pt x="29656" y="1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2932071" y="2368432"/>
              <a:ext cx="749423" cy="722933"/>
            </a:xfrm>
            <a:custGeom>
              <a:rect b="b" l="l" r="r" t="t"/>
              <a:pathLst>
                <a:path extrusionOk="0" h="30675" w="31799">
                  <a:moveTo>
                    <a:pt x="8030" y="1"/>
                  </a:moveTo>
                  <a:lnTo>
                    <a:pt x="7923" y="135"/>
                  </a:lnTo>
                  <a:cubicBezTo>
                    <a:pt x="5702" y="2356"/>
                    <a:pt x="2918" y="3694"/>
                    <a:pt x="1" y="4256"/>
                  </a:cubicBezTo>
                  <a:cubicBezTo>
                    <a:pt x="349" y="4578"/>
                    <a:pt x="804" y="5033"/>
                    <a:pt x="1125" y="5354"/>
                  </a:cubicBezTo>
                  <a:cubicBezTo>
                    <a:pt x="5916" y="10172"/>
                    <a:pt x="11938" y="13169"/>
                    <a:pt x="18415" y="14053"/>
                  </a:cubicBezTo>
                  <a:lnTo>
                    <a:pt x="18415" y="19299"/>
                  </a:lnTo>
                  <a:lnTo>
                    <a:pt x="13838" y="19299"/>
                  </a:lnTo>
                  <a:lnTo>
                    <a:pt x="22751" y="30674"/>
                  </a:lnTo>
                  <a:lnTo>
                    <a:pt x="31798" y="19299"/>
                  </a:lnTo>
                  <a:lnTo>
                    <a:pt x="27221" y="19299"/>
                  </a:lnTo>
                  <a:lnTo>
                    <a:pt x="27221" y="5702"/>
                  </a:lnTo>
                  <a:lnTo>
                    <a:pt x="22751" y="5702"/>
                  </a:lnTo>
                  <a:cubicBezTo>
                    <a:pt x="17291" y="5702"/>
                    <a:pt x="12045" y="3694"/>
                    <a:pt x="8030" y="1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2548557" y="1832743"/>
              <a:ext cx="654776" cy="595810"/>
            </a:xfrm>
            <a:custGeom>
              <a:rect b="b" l="l" r="r" t="t"/>
              <a:pathLst>
                <a:path extrusionOk="0" h="25281" w="27783">
                  <a:moveTo>
                    <a:pt x="13928" y="0"/>
                  </a:moveTo>
                  <a:cubicBezTo>
                    <a:pt x="10680" y="0"/>
                    <a:pt x="7414" y="1225"/>
                    <a:pt x="4898" y="3674"/>
                  </a:cubicBezTo>
                  <a:cubicBezTo>
                    <a:pt x="0" y="8572"/>
                    <a:pt x="0" y="16601"/>
                    <a:pt x="4898" y="21526"/>
                  </a:cubicBezTo>
                  <a:cubicBezTo>
                    <a:pt x="7414" y="24029"/>
                    <a:pt x="10680" y="25280"/>
                    <a:pt x="13928" y="25280"/>
                  </a:cubicBezTo>
                  <a:cubicBezTo>
                    <a:pt x="17177" y="25280"/>
                    <a:pt x="20409" y="24029"/>
                    <a:pt x="22858" y="21526"/>
                  </a:cubicBezTo>
                  <a:cubicBezTo>
                    <a:pt x="27783" y="16601"/>
                    <a:pt x="27783" y="8572"/>
                    <a:pt x="22858" y="3674"/>
                  </a:cubicBezTo>
                  <a:cubicBezTo>
                    <a:pt x="20409" y="1225"/>
                    <a:pt x="17177" y="0"/>
                    <a:pt x="13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2543490" y="1827204"/>
              <a:ext cx="664886" cy="607499"/>
            </a:xfrm>
            <a:custGeom>
              <a:rect b="b" l="l" r="r" t="t"/>
              <a:pathLst>
                <a:path extrusionOk="0" h="25777" w="28212">
                  <a:moveTo>
                    <a:pt x="14160" y="456"/>
                  </a:moveTo>
                  <a:cubicBezTo>
                    <a:pt x="17506" y="456"/>
                    <a:pt x="20637" y="1687"/>
                    <a:pt x="22966" y="4016"/>
                  </a:cubicBezTo>
                  <a:cubicBezTo>
                    <a:pt x="27757" y="8914"/>
                    <a:pt x="27757" y="16729"/>
                    <a:pt x="22966" y="21627"/>
                  </a:cubicBezTo>
                  <a:cubicBezTo>
                    <a:pt x="20517" y="24036"/>
                    <a:pt x="17312" y="25241"/>
                    <a:pt x="14120" y="25241"/>
                  </a:cubicBezTo>
                  <a:cubicBezTo>
                    <a:pt x="10928" y="25241"/>
                    <a:pt x="7750" y="24036"/>
                    <a:pt x="5354" y="21627"/>
                  </a:cubicBezTo>
                  <a:cubicBezTo>
                    <a:pt x="429" y="16729"/>
                    <a:pt x="429" y="8914"/>
                    <a:pt x="5354" y="4016"/>
                  </a:cubicBezTo>
                  <a:cubicBezTo>
                    <a:pt x="7683" y="1687"/>
                    <a:pt x="10814" y="456"/>
                    <a:pt x="14160" y="456"/>
                  </a:cubicBezTo>
                  <a:close/>
                  <a:moveTo>
                    <a:pt x="14160" y="1"/>
                  </a:moveTo>
                  <a:cubicBezTo>
                    <a:pt x="10707" y="1"/>
                    <a:pt x="7469" y="1339"/>
                    <a:pt x="5006" y="3694"/>
                  </a:cubicBezTo>
                  <a:cubicBezTo>
                    <a:pt x="1" y="8700"/>
                    <a:pt x="1" y="16943"/>
                    <a:pt x="5006" y="21975"/>
                  </a:cubicBezTo>
                  <a:cubicBezTo>
                    <a:pt x="7576" y="24438"/>
                    <a:pt x="10814" y="25776"/>
                    <a:pt x="14160" y="25776"/>
                  </a:cubicBezTo>
                  <a:cubicBezTo>
                    <a:pt x="17399" y="25776"/>
                    <a:pt x="20744" y="24438"/>
                    <a:pt x="23180" y="21975"/>
                  </a:cubicBezTo>
                  <a:cubicBezTo>
                    <a:pt x="28212" y="16943"/>
                    <a:pt x="28212" y="8700"/>
                    <a:pt x="23180" y="3694"/>
                  </a:cubicBezTo>
                  <a:cubicBezTo>
                    <a:pt x="20851" y="1339"/>
                    <a:pt x="17613" y="1"/>
                    <a:pt x="1416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2679758" y="1937547"/>
              <a:ext cx="391739" cy="383867"/>
            </a:xfrm>
            <a:custGeom>
              <a:rect b="b" l="l" r="r" t="t"/>
              <a:pathLst>
                <a:path extrusionOk="0" h="16288" w="16622">
                  <a:moveTo>
                    <a:pt x="8232" y="0"/>
                  </a:moveTo>
                  <a:cubicBezTo>
                    <a:pt x="8165" y="0"/>
                    <a:pt x="8098" y="1"/>
                    <a:pt x="8030" y="3"/>
                  </a:cubicBezTo>
                  <a:cubicBezTo>
                    <a:pt x="3587" y="217"/>
                    <a:pt x="0" y="4018"/>
                    <a:pt x="241" y="8487"/>
                  </a:cubicBezTo>
                  <a:cubicBezTo>
                    <a:pt x="449" y="12789"/>
                    <a:pt x="4018" y="16288"/>
                    <a:pt x="8277" y="16288"/>
                  </a:cubicBezTo>
                  <a:cubicBezTo>
                    <a:pt x="8417" y="16288"/>
                    <a:pt x="8558" y="16284"/>
                    <a:pt x="8699" y="16276"/>
                  </a:cubicBezTo>
                  <a:cubicBezTo>
                    <a:pt x="13169" y="16062"/>
                    <a:pt x="16622" y="12261"/>
                    <a:pt x="16408" y="7818"/>
                  </a:cubicBezTo>
                  <a:cubicBezTo>
                    <a:pt x="16302" y="3416"/>
                    <a:pt x="12614" y="0"/>
                    <a:pt x="8232" y="0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2809073" y="2024653"/>
              <a:ext cx="128702" cy="59956"/>
            </a:xfrm>
            <a:custGeom>
              <a:rect b="b" l="l" r="r" t="t"/>
              <a:pathLst>
                <a:path extrusionOk="0" h="2544" w="5461">
                  <a:moveTo>
                    <a:pt x="2677" y="536"/>
                  </a:moveTo>
                  <a:cubicBezTo>
                    <a:pt x="3105" y="536"/>
                    <a:pt x="4684" y="670"/>
                    <a:pt x="4791" y="2008"/>
                  </a:cubicBezTo>
                  <a:lnTo>
                    <a:pt x="536" y="2008"/>
                  </a:lnTo>
                  <a:cubicBezTo>
                    <a:pt x="777" y="670"/>
                    <a:pt x="2222" y="536"/>
                    <a:pt x="2677" y="536"/>
                  </a:cubicBezTo>
                  <a:close/>
                  <a:moveTo>
                    <a:pt x="2677" y="0"/>
                  </a:moveTo>
                  <a:cubicBezTo>
                    <a:pt x="991" y="0"/>
                    <a:pt x="0" y="884"/>
                    <a:pt x="0" y="2222"/>
                  </a:cubicBezTo>
                  <a:cubicBezTo>
                    <a:pt x="0" y="2436"/>
                    <a:pt x="107" y="2543"/>
                    <a:pt x="214" y="2543"/>
                  </a:cubicBezTo>
                  <a:lnTo>
                    <a:pt x="5113" y="2543"/>
                  </a:lnTo>
                  <a:cubicBezTo>
                    <a:pt x="5220" y="2543"/>
                    <a:pt x="5461" y="2436"/>
                    <a:pt x="5461" y="2222"/>
                  </a:cubicBezTo>
                  <a:cubicBezTo>
                    <a:pt x="5461" y="884"/>
                    <a:pt x="4336" y="0"/>
                    <a:pt x="267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2840606" y="1953361"/>
              <a:ext cx="63114" cy="65635"/>
            </a:xfrm>
            <a:custGeom>
              <a:rect b="b" l="l" r="r" t="t"/>
              <a:pathLst>
                <a:path extrusionOk="0" h="2785" w="2678">
                  <a:moveTo>
                    <a:pt x="1339" y="563"/>
                  </a:moveTo>
                  <a:cubicBezTo>
                    <a:pt x="1767" y="563"/>
                    <a:pt x="2115" y="884"/>
                    <a:pt x="2115" y="1339"/>
                  </a:cubicBezTo>
                  <a:cubicBezTo>
                    <a:pt x="2115" y="1794"/>
                    <a:pt x="1767" y="2115"/>
                    <a:pt x="1339" y="2115"/>
                  </a:cubicBezTo>
                  <a:cubicBezTo>
                    <a:pt x="884" y="2115"/>
                    <a:pt x="536" y="1794"/>
                    <a:pt x="536" y="1339"/>
                  </a:cubicBezTo>
                  <a:cubicBezTo>
                    <a:pt x="536" y="884"/>
                    <a:pt x="884" y="563"/>
                    <a:pt x="1339" y="563"/>
                  </a:cubicBezTo>
                  <a:close/>
                  <a:moveTo>
                    <a:pt x="1339" y="1"/>
                  </a:moveTo>
                  <a:cubicBezTo>
                    <a:pt x="536" y="1"/>
                    <a:pt x="1" y="670"/>
                    <a:pt x="1" y="1339"/>
                  </a:cubicBezTo>
                  <a:cubicBezTo>
                    <a:pt x="1" y="2115"/>
                    <a:pt x="536" y="2785"/>
                    <a:pt x="1339" y="2785"/>
                  </a:cubicBezTo>
                  <a:cubicBezTo>
                    <a:pt x="2115" y="2785"/>
                    <a:pt x="2677" y="2115"/>
                    <a:pt x="2677" y="1339"/>
                  </a:cubicBezTo>
                  <a:cubicBezTo>
                    <a:pt x="2677" y="670"/>
                    <a:pt x="2115" y="1"/>
                    <a:pt x="133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2"/>
            <p:cNvSpPr/>
            <p:nvPr/>
          </p:nvSpPr>
          <p:spPr>
            <a:xfrm>
              <a:off x="2693003" y="2179208"/>
              <a:ext cx="128702" cy="60568"/>
            </a:xfrm>
            <a:custGeom>
              <a:rect b="b" l="l" r="r" t="t"/>
              <a:pathLst>
                <a:path extrusionOk="0" h="2570" w="5461">
                  <a:moveTo>
                    <a:pt x="2784" y="562"/>
                  </a:moveTo>
                  <a:cubicBezTo>
                    <a:pt x="3239" y="562"/>
                    <a:pt x="4684" y="669"/>
                    <a:pt x="4925" y="2007"/>
                  </a:cubicBezTo>
                  <a:lnTo>
                    <a:pt x="563" y="2007"/>
                  </a:lnTo>
                  <a:cubicBezTo>
                    <a:pt x="777" y="669"/>
                    <a:pt x="2249" y="562"/>
                    <a:pt x="2784" y="562"/>
                  </a:cubicBezTo>
                  <a:close/>
                  <a:moveTo>
                    <a:pt x="2784" y="0"/>
                  </a:moveTo>
                  <a:cubicBezTo>
                    <a:pt x="1018" y="0"/>
                    <a:pt x="0" y="910"/>
                    <a:pt x="0" y="2248"/>
                  </a:cubicBezTo>
                  <a:cubicBezTo>
                    <a:pt x="0" y="2462"/>
                    <a:pt x="108" y="2570"/>
                    <a:pt x="348" y="2570"/>
                  </a:cubicBezTo>
                  <a:lnTo>
                    <a:pt x="5139" y="2570"/>
                  </a:lnTo>
                  <a:cubicBezTo>
                    <a:pt x="5354" y="2570"/>
                    <a:pt x="5461" y="2462"/>
                    <a:pt x="5461" y="2248"/>
                  </a:cubicBezTo>
                  <a:cubicBezTo>
                    <a:pt x="5461" y="910"/>
                    <a:pt x="4470" y="0"/>
                    <a:pt x="278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2"/>
            <p:cNvSpPr/>
            <p:nvPr/>
          </p:nvSpPr>
          <p:spPr>
            <a:xfrm>
              <a:off x="2724536" y="2108553"/>
              <a:ext cx="65635" cy="65612"/>
            </a:xfrm>
            <a:custGeom>
              <a:rect b="b" l="l" r="r" t="t"/>
              <a:pathLst>
                <a:path extrusionOk="0" h="2784" w="2785">
                  <a:moveTo>
                    <a:pt x="1446" y="562"/>
                  </a:moveTo>
                  <a:cubicBezTo>
                    <a:pt x="1794" y="562"/>
                    <a:pt x="2249" y="884"/>
                    <a:pt x="2249" y="1339"/>
                  </a:cubicBezTo>
                  <a:cubicBezTo>
                    <a:pt x="2249" y="1794"/>
                    <a:pt x="1794" y="2115"/>
                    <a:pt x="1446" y="2115"/>
                  </a:cubicBezTo>
                  <a:cubicBezTo>
                    <a:pt x="1018" y="2115"/>
                    <a:pt x="563" y="1794"/>
                    <a:pt x="563" y="1339"/>
                  </a:cubicBezTo>
                  <a:cubicBezTo>
                    <a:pt x="563" y="884"/>
                    <a:pt x="1018" y="562"/>
                    <a:pt x="1446" y="562"/>
                  </a:cubicBezTo>
                  <a:close/>
                  <a:moveTo>
                    <a:pt x="1446" y="0"/>
                  </a:moveTo>
                  <a:cubicBezTo>
                    <a:pt x="670" y="0"/>
                    <a:pt x="1" y="669"/>
                    <a:pt x="1" y="1339"/>
                  </a:cubicBezTo>
                  <a:cubicBezTo>
                    <a:pt x="1" y="2115"/>
                    <a:pt x="670" y="2784"/>
                    <a:pt x="1446" y="2784"/>
                  </a:cubicBezTo>
                  <a:cubicBezTo>
                    <a:pt x="2115" y="2784"/>
                    <a:pt x="2784" y="2115"/>
                    <a:pt x="2784" y="1339"/>
                  </a:cubicBezTo>
                  <a:cubicBezTo>
                    <a:pt x="2784" y="669"/>
                    <a:pt x="2115" y="0"/>
                    <a:pt x="144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2"/>
            <p:cNvSpPr/>
            <p:nvPr/>
          </p:nvSpPr>
          <p:spPr>
            <a:xfrm>
              <a:off x="2921984" y="2179208"/>
              <a:ext cx="128702" cy="60568"/>
            </a:xfrm>
            <a:custGeom>
              <a:rect b="b" l="l" r="r" t="t"/>
              <a:pathLst>
                <a:path extrusionOk="0" h="2570" w="5461">
                  <a:moveTo>
                    <a:pt x="2784" y="562"/>
                  </a:moveTo>
                  <a:cubicBezTo>
                    <a:pt x="3239" y="562"/>
                    <a:pt x="4684" y="669"/>
                    <a:pt x="4898" y="2007"/>
                  </a:cubicBezTo>
                  <a:lnTo>
                    <a:pt x="670" y="2007"/>
                  </a:lnTo>
                  <a:cubicBezTo>
                    <a:pt x="777" y="669"/>
                    <a:pt x="2329" y="562"/>
                    <a:pt x="2784" y="562"/>
                  </a:cubicBezTo>
                  <a:close/>
                  <a:moveTo>
                    <a:pt x="2784" y="0"/>
                  </a:moveTo>
                  <a:cubicBezTo>
                    <a:pt x="1098" y="0"/>
                    <a:pt x="0" y="910"/>
                    <a:pt x="0" y="2248"/>
                  </a:cubicBezTo>
                  <a:cubicBezTo>
                    <a:pt x="0" y="2462"/>
                    <a:pt x="214" y="2570"/>
                    <a:pt x="322" y="2570"/>
                  </a:cubicBezTo>
                  <a:lnTo>
                    <a:pt x="5246" y="2570"/>
                  </a:lnTo>
                  <a:cubicBezTo>
                    <a:pt x="5353" y="2570"/>
                    <a:pt x="5461" y="2462"/>
                    <a:pt x="5461" y="2248"/>
                  </a:cubicBezTo>
                  <a:cubicBezTo>
                    <a:pt x="5461" y="910"/>
                    <a:pt x="4443" y="0"/>
                    <a:pt x="278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2"/>
            <p:cNvSpPr/>
            <p:nvPr/>
          </p:nvSpPr>
          <p:spPr>
            <a:xfrm>
              <a:off x="2956040" y="2108553"/>
              <a:ext cx="63114" cy="65612"/>
            </a:xfrm>
            <a:custGeom>
              <a:rect b="b" l="l" r="r" t="t"/>
              <a:pathLst>
                <a:path extrusionOk="0" h="2784" w="2678">
                  <a:moveTo>
                    <a:pt x="1339" y="562"/>
                  </a:moveTo>
                  <a:cubicBezTo>
                    <a:pt x="1794" y="562"/>
                    <a:pt x="2115" y="884"/>
                    <a:pt x="2115" y="1339"/>
                  </a:cubicBezTo>
                  <a:cubicBezTo>
                    <a:pt x="2115" y="1794"/>
                    <a:pt x="1794" y="2115"/>
                    <a:pt x="1339" y="2115"/>
                  </a:cubicBezTo>
                  <a:cubicBezTo>
                    <a:pt x="884" y="2115"/>
                    <a:pt x="563" y="1794"/>
                    <a:pt x="563" y="1339"/>
                  </a:cubicBezTo>
                  <a:cubicBezTo>
                    <a:pt x="563" y="884"/>
                    <a:pt x="884" y="562"/>
                    <a:pt x="1339" y="562"/>
                  </a:cubicBezTo>
                  <a:close/>
                  <a:moveTo>
                    <a:pt x="1339" y="0"/>
                  </a:moveTo>
                  <a:cubicBezTo>
                    <a:pt x="563" y="0"/>
                    <a:pt x="1" y="669"/>
                    <a:pt x="1" y="1339"/>
                  </a:cubicBezTo>
                  <a:cubicBezTo>
                    <a:pt x="1" y="2115"/>
                    <a:pt x="563" y="2784"/>
                    <a:pt x="1339" y="2784"/>
                  </a:cubicBezTo>
                  <a:cubicBezTo>
                    <a:pt x="2115" y="2784"/>
                    <a:pt x="2677" y="2115"/>
                    <a:pt x="2677" y="1339"/>
                  </a:cubicBezTo>
                  <a:cubicBezTo>
                    <a:pt x="2677" y="669"/>
                    <a:pt x="2115" y="0"/>
                    <a:pt x="133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2"/>
            <p:cNvSpPr/>
            <p:nvPr/>
          </p:nvSpPr>
          <p:spPr>
            <a:xfrm>
              <a:off x="2834926" y="2092786"/>
              <a:ext cx="73837" cy="85809"/>
            </a:xfrm>
            <a:custGeom>
              <a:rect b="b" l="l" r="r" t="t"/>
              <a:pathLst>
                <a:path extrusionOk="0" h="3641" w="3133">
                  <a:moveTo>
                    <a:pt x="1580" y="0"/>
                  </a:moveTo>
                  <a:cubicBezTo>
                    <a:pt x="1446" y="0"/>
                    <a:pt x="1339" y="107"/>
                    <a:pt x="1339" y="321"/>
                  </a:cubicBezTo>
                  <a:lnTo>
                    <a:pt x="1339" y="2008"/>
                  </a:lnTo>
                  <a:lnTo>
                    <a:pt x="108" y="3239"/>
                  </a:lnTo>
                  <a:cubicBezTo>
                    <a:pt x="1" y="3346"/>
                    <a:pt x="1" y="3453"/>
                    <a:pt x="108" y="3560"/>
                  </a:cubicBezTo>
                  <a:cubicBezTo>
                    <a:pt x="175" y="3613"/>
                    <a:pt x="235" y="3640"/>
                    <a:pt x="305" y="3640"/>
                  </a:cubicBezTo>
                  <a:cubicBezTo>
                    <a:pt x="375" y="3640"/>
                    <a:pt x="456" y="3613"/>
                    <a:pt x="563" y="3560"/>
                  </a:cubicBezTo>
                  <a:lnTo>
                    <a:pt x="1580" y="2570"/>
                  </a:lnTo>
                  <a:lnTo>
                    <a:pt x="2677" y="3560"/>
                  </a:lnTo>
                  <a:cubicBezTo>
                    <a:pt x="2731" y="3613"/>
                    <a:pt x="2818" y="3640"/>
                    <a:pt x="2891" y="3640"/>
                  </a:cubicBezTo>
                  <a:cubicBezTo>
                    <a:pt x="2965" y="3640"/>
                    <a:pt x="3025" y="3613"/>
                    <a:pt x="3025" y="3560"/>
                  </a:cubicBezTo>
                  <a:cubicBezTo>
                    <a:pt x="3132" y="3453"/>
                    <a:pt x="3132" y="3346"/>
                    <a:pt x="3025" y="3239"/>
                  </a:cubicBezTo>
                  <a:lnTo>
                    <a:pt x="1901" y="2008"/>
                  </a:lnTo>
                  <a:lnTo>
                    <a:pt x="1901" y="321"/>
                  </a:lnTo>
                  <a:cubicBezTo>
                    <a:pt x="1901" y="107"/>
                    <a:pt x="1794" y="0"/>
                    <a:pt x="158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2"/>
            <p:cNvSpPr/>
            <p:nvPr/>
          </p:nvSpPr>
          <p:spPr>
            <a:xfrm>
              <a:off x="3463212" y="3180898"/>
              <a:ext cx="10747" cy="496473"/>
            </a:xfrm>
            <a:custGeom>
              <a:rect b="b" l="l" r="r" t="t"/>
              <a:pathLst>
                <a:path extrusionOk="0" h="21066" w="456">
                  <a:moveTo>
                    <a:pt x="0" y="1"/>
                  </a:moveTo>
                  <a:lnTo>
                    <a:pt x="0" y="21065"/>
                  </a:lnTo>
                  <a:lnTo>
                    <a:pt x="455" y="21065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2"/>
            <p:cNvSpPr txBox="1"/>
            <p:nvPr/>
          </p:nvSpPr>
          <p:spPr>
            <a:xfrm>
              <a:off x="2807394" y="3636638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8" name="Google Shape;1508;p42"/>
            <p:cNvSpPr txBox="1"/>
            <p:nvPr/>
          </p:nvSpPr>
          <p:spPr>
            <a:xfrm>
              <a:off x="3063851" y="1677863"/>
              <a:ext cx="832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30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09" name="Google Shape;1509;p42"/>
          <p:cNvGrpSpPr/>
          <p:nvPr/>
        </p:nvGrpSpPr>
        <p:grpSpPr>
          <a:xfrm>
            <a:off x="4828225" y="1057018"/>
            <a:ext cx="1445819" cy="3637835"/>
            <a:chOff x="4624755" y="1057018"/>
            <a:chExt cx="1445819" cy="3637835"/>
          </a:xfrm>
        </p:grpSpPr>
        <p:sp>
          <p:nvSpPr>
            <p:cNvPr id="1510" name="Google Shape;1510;p42"/>
            <p:cNvSpPr/>
            <p:nvPr/>
          </p:nvSpPr>
          <p:spPr>
            <a:xfrm>
              <a:off x="4670875" y="1383125"/>
              <a:ext cx="1353579" cy="3311729"/>
            </a:xfrm>
            <a:custGeom>
              <a:rect b="b" l="l" r="r" t="t"/>
              <a:pathLst>
                <a:path extrusionOk="0" h="140521" w="52730">
                  <a:moveTo>
                    <a:pt x="26418" y="1"/>
                  </a:moveTo>
                  <a:cubicBezTo>
                    <a:pt x="11804" y="1"/>
                    <a:pt x="1" y="11831"/>
                    <a:pt x="1" y="26418"/>
                  </a:cubicBezTo>
                  <a:lnTo>
                    <a:pt x="1" y="140520"/>
                  </a:lnTo>
                  <a:lnTo>
                    <a:pt x="52729" y="140520"/>
                  </a:lnTo>
                  <a:lnTo>
                    <a:pt x="52729" y="26418"/>
                  </a:lnTo>
                  <a:cubicBezTo>
                    <a:pt x="52729" y="11831"/>
                    <a:pt x="40925" y="1"/>
                    <a:pt x="2641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2"/>
            <p:cNvSpPr/>
            <p:nvPr/>
          </p:nvSpPr>
          <p:spPr>
            <a:xfrm>
              <a:off x="5683879" y="1403955"/>
              <a:ext cx="386696" cy="993512"/>
            </a:xfrm>
            <a:custGeom>
              <a:rect b="b" l="l" r="r" t="t"/>
              <a:pathLst>
                <a:path extrusionOk="0" h="42156" w="16408">
                  <a:moveTo>
                    <a:pt x="241" y="0"/>
                  </a:moveTo>
                  <a:cubicBezTo>
                    <a:pt x="241" y="1017"/>
                    <a:pt x="241" y="2115"/>
                    <a:pt x="0" y="3132"/>
                  </a:cubicBezTo>
                  <a:cubicBezTo>
                    <a:pt x="7495" y="7816"/>
                    <a:pt x="12393" y="16059"/>
                    <a:pt x="12393" y="25534"/>
                  </a:cubicBezTo>
                  <a:lnTo>
                    <a:pt x="12393" y="42156"/>
                  </a:lnTo>
                  <a:cubicBezTo>
                    <a:pt x="14962" y="37579"/>
                    <a:pt x="16408" y="32467"/>
                    <a:pt x="16408" y="27007"/>
                  </a:cubicBezTo>
                  <a:cubicBezTo>
                    <a:pt x="16408" y="18843"/>
                    <a:pt x="13169" y="11161"/>
                    <a:pt x="7361" y="5353"/>
                  </a:cubicBezTo>
                  <a:cubicBezTo>
                    <a:pt x="5246" y="3239"/>
                    <a:pt x="2811" y="1445"/>
                    <a:pt x="241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2"/>
            <p:cNvSpPr/>
            <p:nvPr/>
          </p:nvSpPr>
          <p:spPr>
            <a:xfrm>
              <a:off x="5631512" y="1477745"/>
              <a:ext cx="344439" cy="1074914"/>
            </a:xfrm>
            <a:custGeom>
              <a:rect b="b" l="l" r="r" t="t"/>
              <a:pathLst>
                <a:path extrusionOk="0" h="45610" w="14615">
                  <a:moveTo>
                    <a:pt x="2222" y="1"/>
                  </a:moveTo>
                  <a:cubicBezTo>
                    <a:pt x="1901" y="2008"/>
                    <a:pt x="1125" y="3908"/>
                    <a:pt x="1" y="5568"/>
                  </a:cubicBezTo>
                  <a:cubicBezTo>
                    <a:pt x="1232" y="6344"/>
                    <a:pt x="2356" y="7361"/>
                    <a:pt x="3453" y="8352"/>
                  </a:cubicBezTo>
                  <a:cubicBezTo>
                    <a:pt x="7575" y="12500"/>
                    <a:pt x="9931" y="18067"/>
                    <a:pt x="9931" y="23876"/>
                  </a:cubicBezTo>
                  <a:cubicBezTo>
                    <a:pt x="9931" y="29764"/>
                    <a:pt x="7575" y="35251"/>
                    <a:pt x="3453" y="39480"/>
                  </a:cubicBezTo>
                  <a:lnTo>
                    <a:pt x="9583" y="45609"/>
                  </a:lnTo>
                  <a:cubicBezTo>
                    <a:pt x="11590" y="43602"/>
                    <a:pt x="13276" y="41380"/>
                    <a:pt x="14615" y="39025"/>
                  </a:cubicBezTo>
                  <a:lnTo>
                    <a:pt x="14615" y="22403"/>
                  </a:lnTo>
                  <a:cubicBezTo>
                    <a:pt x="14615" y="12928"/>
                    <a:pt x="9717" y="4685"/>
                    <a:pt x="2222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2"/>
            <p:cNvSpPr/>
            <p:nvPr/>
          </p:nvSpPr>
          <p:spPr>
            <a:xfrm>
              <a:off x="4624755" y="1403955"/>
              <a:ext cx="386719" cy="1014958"/>
            </a:xfrm>
            <a:custGeom>
              <a:rect b="b" l="l" r="r" t="t"/>
              <a:pathLst>
                <a:path extrusionOk="0" h="43066" w="16409">
                  <a:moveTo>
                    <a:pt x="16167" y="0"/>
                  </a:moveTo>
                  <a:lnTo>
                    <a:pt x="16167" y="0"/>
                  </a:lnTo>
                  <a:cubicBezTo>
                    <a:pt x="13491" y="1445"/>
                    <a:pt x="11162" y="3239"/>
                    <a:pt x="8940" y="5353"/>
                  </a:cubicBezTo>
                  <a:cubicBezTo>
                    <a:pt x="3239" y="11161"/>
                    <a:pt x="1" y="18843"/>
                    <a:pt x="1" y="27007"/>
                  </a:cubicBezTo>
                  <a:cubicBezTo>
                    <a:pt x="1" y="32788"/>
                    <a:pt x="1580" y="38248"/>
                    <a:pt x="4471" y="43066"/>
                  </a:cubicBezTo>
                  <a:lnTo>
                    <a:pt x="4471" y="25534"/>
                  </a:lnTo>
                  <a:cubicBezTo>
                    <a:pt x="4471" y="16300"/>
                    <a:pt x="9262" y="8137"/>
                    <a:pt x="16408" y="3453"/>
                  </a:cubicBezTo>
                  <a:cubicBezTo>
                    <a:pt x="16167" y="2356"/>
                    <a:pt x="16060" y="1124"/>
                    <a:pt x="16167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2"/>
            <p:cNvSpPr/>
            <p:nvPr/>
          </p:nvSpPr>
          <p:spPr>
            <a:xfrm>
              <a:off x="4730102" y="1485310"/>
              <a:ext cx="830778" cy="1664078"/>
            </a:xfrm>
            <a:custGeom>
              <a:rect b="b" l="l" r="r" t="t"/>
              <a:pathLst>
                <a:path extrusionOk="0" h="70609" w="35251">
                  <a:moveTo>
                    <a:pt x="11938" y="1"/>
                  </a:moveTo>
                  <a:cubicBezTo>
                    <a:pt x="4792" y="4685"/>
                    <a:pt x="1" y="12848"/>
                    <a:pt x="1" y="22082"/>
                  </a:cubicBezTo>
                  <a:lnTo>
                    <a:pt x="1" y="39614"/>
                  </a:lnTo>
                  <a:cubicBezTo>
                    <a:pt x="1339" y="41621"/>
                    <a:pt x="2784" y="43495"/>
                    <a:pt x="4470" y="45288"/>
                  </a:cubicBezTo>
                  <a:cubicBezTo>
                    <a:pt x="9261" y="49972"/>
                    <a:pt x="15284" y="52997"/>
                    <a:pt x="21868" y="53987"/>
                  </a:cubicBezTo>
                  <a:lnTo>
                    <a:pt x="21868" y="59126"/>
                  </a:lnTo>
                  <a:lnTo>
                    <a:pt x="17184" y="59126"/>
                  </a:lnTo>
                  <a:lnTo>
                    <a:pt x="26204" y="70608"/>
                  </a:lnTo>
                  <a:lnTo>
                    <a:pt x="35251" y="59126"/>
                  </a:lnTo>
                  <a:lnTo>
                    <a:pt x="30567" y="59126"/>
                  </a:lnTo>
                  <a:lnTo>
                    <a:pt x="30567" y="45502"/>
                  </a:lnTo>
                  <a:lnTo>
                    <a:pt x="26204" y="45502"/>
                  </a:lnTo>
                  <a:cubicBezTo>
                    <a:pt x="20289" y="45502"/>
                    <a:pt x="14829" y="43281"/>
                    <a:pt x="10707" y="39159"/>
                  </a:cubicBezTo>
                  <a:cubicBezTo>
                    <a:pt x="6585" y="34930"/>
                    <a:pt x="4230" y="29443"/>
                    <a:pt x="4230" y="23555"/>
                  </a:cubicBezTo>
                  <a:cubicBezTo>
                    <a:pt x="4230" y="17746"/>
                    <a:pt x="6585" y="12179"/>
                    <a:pt x="10707" y="8031"/>
                  </a:cubicBezTo>
                  <a:cubicBezTo>
                    <a:pt x="11697" y="7040"/>
                    <a:pt x="12928" y="6023"/>
                    <a:pt x="14160" y="5247"/>
                  </a:cubicBezTo>
                  <a:cubicBezTo>
                    <a:pt x="13035" y="3587"/>
                    <a:pt x="12259" y="1794"/>
                    <a:pt x="1193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2"/>
            <p:cNvSpPr/>
            <p:nvPr/>
          </p:nvSpPr>
          <p:spPr>
            <a:xfrm>
              <a:off x="5040462" y="1120085"/>
              <a:ext cx="615041" cy="341917"/>
            </a:xfrm>
            <a:custGeom>
              <a:rect b="b" l="l" r="r" t="t"/>
              <a:pathLst>
                <a:path extrusionOk="0" h="14508" w="26097">
                  <a:moveTo>
                    <a:pt x="13035" y="1"/>
                  </a:moveTo>
                  <a:cubicBezTo>
                    <a:pt x="9796" y="1"/>
                    <a:pt x="6558" y="1232"/>
                    <a:pt x="4122" y="3694"/>
                  </a:cubicBezTo>
                  <a:cubicBezTo>
                    <a:pt x="1098" y="6585"/>
                    <a:pt x="0" y="10600"/>
                    <a:pt x="536" y="14508"/>
                  </a:cubicBezTo>
                  <a:cubicBezTo>
                    <a:pt x="4336" y="12393"/>
                    <a:pt x="8699" y="11162"/>
                    <a:pt x="13249" y="11162"/>
                  </a:cubicBezTo>
                  <a:cubicBezTo>
                    <a:pt x="17719" y="11162"/>
                    <a:pt x="21948" y="12286"/>
                    <a:pt x="25642" y="14160"/>
                  </a:cubicBezTo>
                  <a:cubicBezTo>
                    <a:pt x="26097" y="10493"/>
                    <a:pt x="24866" y="6585"/>
                    <a:pt x="21948" y="3694"/>
                  </a:cubicBezTo>
                  <a:cubicBezTo>
                    <a:pt x="19512" y="1232"/>
                    <a:pt x="16274" y="1"/>
                    <a:pt x="13035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2"/>
            <p:cNvSpPr/>
            <p:nvPr/>
          </p:nvSpPr>
          <p:spPr>
            <a:xfrm>
              <a:off x="5053071" y="1383122"/>
              <a:ext cx="591709" cy="333716"/>
            </a:xfrm>
            <a:custGeom>
              <a:rect b="b" l="l" r="r" t="t"/>
              <a:pathLst>
                <a:path extrusionOk="0" h="14160" w="25107">
                  <a:moveTo>
                    <a:pt x="12714" y="1"/>
                  </a:moveTo>
                  <a:cubicBezTo>
                    <a:pt x="8164" y="1"/>
                    <a:pt x="3801" y="1232"/>
                    <a:pt x="1" y="3347"/>
                  </a:cubicBezTo>
                  <a:cubicBezTo>
                    <a:pt x="349" y="5916"/>
                    <a:pt x="1580" y="8352"/>
                    <a:pt x="3587" y="10359"/>
                  </a:cubicBezTo>
                  <a:cubicBezTo>
                    <a:pt x="6023" y="12929"/>
                    <a:pt x="9261" y="14160"/>
                    <a:pt x="12500" y="14160"/>
                  </a:cubicBezTo>
                  <a:cubicBezTo>
                    <a:pt x="15739" y="14160"/>
                    <a:pt x="18977" y="12929"/>
                    <a:pt x="21413" y="10359"/>
                  </a:cubicBezTo>
                  <a:cubicBezTo>
                    <a:pt x="23554" y="8352"/>
                    <a:pt x="24759" y="5675"/>
                    <a:pt x="25107" y="2999"/>
                  </a:cubicBezTo>
                  <a:cubicBezTo>
                    <a:pt x="21413" y="1125"/>
                    <a:pt x="17184" y="1"/>
                    <a:pt x="1271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7" name="Google Shape;1517;p42"/>
            <p:cNvGrpSpPr/>
            <p:nvPr/>
          </p:nvGrpSpPr>
          <p:grpSpPr>
            <a:xfrm>
              <a:off x="4624755" y="1349067"/>
              <a:ext cx="1445819" cy="1742298"/>
              <a:chOff x="4624755" y="1349067"/>
              <a:chExt cx="1445819" cy="1742298"/>
            </a:xfrm>
          </p:grpSpPr>
          <p:sp>
            <p:nvSpPr>
              <p:cNvPr id="1518" name="Google Shape;1518;p42"/>
              <p:cNvSpPr/>
              <p:nvPr/>
            </p:nvSpPr>
            <p:spPr>
              <a:xfrm>
                <a:off x="5631512" y="1349067"/>
                <a:ext cx="439063" cy="1145545"/>
              </a:xfrm>
              <a:custGeom>
                <a:rect b="b" l="l" r="r" t="t"/>
                <a:pathLst>
                  <a:path extrusionOk="0" h="48607" w="18630">
                    <a:moveTo>
                      <a:pt x="2463" y="1"/>
                    </a:moveTo>
                    <a:cubicBezTo>
                      <a:pt x="2570" y="2998"/>
                      <a:pt x="1794" y="6023"/>
                      <a:pt x="1" y="8592"/>
                    </a:cubicBezTo>
                    <a:cubicBezTo>
                      <a:pt x="1232" y="9476"/>
                      <a:pt x="2356" y="10359"/>
                      <a:pt x="3453" y="11483"/>
                    </a:cubicBezTo>
                    <a:cubicBezTo>
                      <a:pt x="7575" y="15605"/>
                      <a:pt x="9931" y="21065"/>
                      <a:pt x="9931" y="26980"/>
                    </a:cubicBezTo>
                    <a:cubicBezTo>
                      <a:pt x="9931" y="32895"/>
                      <a:pt x="7575" y="38356"/>
                      <a:pt x="3453" y="42477"/>
                    </a:cubicBezTo>
                    <a:lnTo>
                      <a:pt x="9583" y="48607"/>
                    </a:lnTo>
                    <a:cubicBezTo>
                      <a:pt x="15391" y="42825"/>
                      <a:pt x="18630" y="35117"/>
                      <a:pt x="18630" y="26980"/>
                    </a:cubicBezTo>
                    <a:cubicBezTo>
                      <a:pt x="18630" y="18843"/>
                      <a:pt x="15391" y="11135"/>
                      <a:pt x="9583" y="5354"/>
                    </a:cubicBezTo>
                    <a:cubicBezTo>
                      <a:pt x="7468" y="3105"/>
                      <a:pt x="5033" y="1339"/>
                      <a:pt x="2463" y="1"/>
                    </a:cubicBezTo>
                    <a:close/>
                  </a:path>
                </a:pathLst>
              </a:custGeom>
              <a:solidFill>
                <a:srgbClr val="4F67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42"/>
              <p:cNvSpPr/>
              <p:nvPr/>
            </p:nvSpPr>
            <p:spPr>
              <a:xfrm>
                <a:off x="4624755" y="1349067"/>
                <a:ext cx="936125" cy="1742298"/>
              </a:xfrm>
              <a:custGeom>
                <a:rect b="b" l="l" r="r" t="t"/>
                <a:pathLst>
                  <a:path extrusionOk="0" h="73928" w="39721">
                    <a:moveTo>
                      <a:pt x="16167" y="1"/>
                    </a:moveTo>
                    <a:lnTo>
                      <a:pt x="16167" y="1"/>
                    </a:lnTo>
                    <a:cubicBezTo>
                      <a:pt x="13491" y="1339"/>
                      <a:pt x="11162" y="3105"/>
                      <a:pt x="8940" y="5354"/>
                    </a:cubicBezTo>
                    <a:cubicBezTo>
                      <a:pt x="3239" y="11135"/>
                      <a:pt x="1" y="18843"/>
                      <a:pt x="1" y="26980"/>
                    </a:cubicBezTo>
                    <a:cubicBezTo>
                      <a:pt x="1" y="35117"/>
                      <a:pt x="3239" y="42825"/>
                      <a:pt x="8940" y="48607"/>
                    </a:cubicBezTo>
                    <a:cubicBezTo>
                      <a:pt x="13731" y="53425"/>
                      <a:pt x="19754" y="56422"/>
                      <a:pt x="26338" y="57306"/>
                    </a:cubicBezTo>
                    <a:lnTo>
                      <a:pt x="26338" y="62552"/>
                    </a:lnTo>
                    <a:lnTo>
                      <a:pt x="21654" y="62552"/>
                    </a:lnTo>
                    <a:lnTo>
                      <a:pt x="30674" y="73927"/>
                    </a:lnTo>
                    <a:lnTo>
                      <a:pt x="39721" y="62552"/>
                    </a:lnTo>
                    <a:lnTo>
                      <a:pt x="35037" y="62552"/>
                    </a:lnTo>
                    <a:lnTo>
                      <a:pt x="35037" y="48955"/>
                    </a:lnTo>
                    <a:lnTo>
                      <a:pt x="30674" y="48955"/>
                    </a:lnTo>
                    <a:cubicBezTo>
                      <a:pt x="24759" y="48955"/>
                      <a:pt x="19299" y="46599"/>
                      <a:pt x="15177" y="42477"/>
                    </a:cubicBezTo>
                    <a:cubicBezTo>
                      <a:pt x="11055" y="38356"/>
                      <a:pt x="8700" y="32895"/>
                      <a:pt x="8700" y="26980"/>
                    </a:cubicBezTo>
                    <a:cubicBezTo>
                      <a:pt x="8700" y="21065"/>
                      <a:pt x="11055" y="15605"/>
                      <a:pt x="15177" y="11483"/>
                    </a:cubicBezTo>
                    <a:cubicBezTo>
                      <a:pt x="16167" y="10359"/>
                      <a:pt x="17398" y="9476"/>
                      <a:pt x="18630" y="8592"/>
                    </a:cubicBezTo>
                    <a:cubicBezTo>
                      <a:pt x="16836" y="6023"/>
                      <a:pt x="16060" y="2998"/>
                      <a:pt x="16167" y="1"/>
                    </a:cubicBezTo>
                    <a:close/>
                  </a:path>
                </a:pathLst>
              </a:custGeom>
              <a:solidFill>
                <a:srgbClr val="4F67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0" name="Google Shape;1520;p42"/>
            <p:cNvSpPr/>
            <p:nvPr/>
          </p:nvSpPr>
          <p:spPr>
            <a:xfrm>
              <a:off x="5019016" y="1062533"/>
              <a:ext cx="654776" cy="596446"/>
            </a:xfrm>
            <a:custGeom>
              <a:rect b="b" l="l" r="r" t="t"/>
              <a:pathLst>
                <a:path extrusionOk="0" h="25308" w="27783">
                  <a:moveTo>
                    <a:pt x="13945" y="0"/>
                  </a:moveTo>
                  <a:cubicBezTo>
                    <a:pt x="10713" y="0"/>
                    <a:pt x="7481" y="1225"/>
                    <a:pt x="5032" y="3674"/>
                  </a:cubicBezTo>
                  <a:cubicBezTo>
                    <a:pt x="0" y="8706"/>
                    <a:pt x="0" y="16735"/>
                    <a:pt x="5032" y="21634"/>
                  </a:cubicBezTo>
                  <a:cubicBezTo>
                    <a:pt x="7481" y="24083"/>
                    <a:pt x="10713" y="25307"/>
                    <a:pt x="13945" y="25307"/>
                  </a:cubicBezTo>
                  <a:cubicBezTo>
                    <a:pt x="17177" y="25307"/>
                    <a:pt x="20409" y="24083"/>
                    <a:pt x="22858" y="21634"/>
                  </a:cubicBezTo>
                  <a:cubicBezTo>
                    <a:pt x="27783" y="16735"/>
                    <a:pt x="27783" y="8706"/>
                    <a:pt x="22858" y="3674"/>
                  </a:cubicBezTo>
                  <a:cubicBezTo>
                    <a:pt x="20409" y="1225"/>
                    <a:pt x="17177" y="0"/>
                    <a:pt x="139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2"/>
            <p:cNvSpPr/>
            <p:nvPr/>
          </p:nvSpPr>
          <p:spPr>
            <a:xfrm>
              <a:off x="5042984" y="1057018"/>
              <a:ext cx="606840" cy="607476"/>
            </a:xfrm>
            <a:custGeom>
              <a:rect b="b" l="l" r="r" t="t"/>
              <a:pathLst>
                <a:path extrusionOk="0" h="25776" w="25749">
                  <a:moveTo>
                    <a:pt x="12928" y="455"/>
                  </a:moveTo>
                  <a:cubicBezTo>
                    <a:pt x="16274" y="455"/>
                    <a:pt x="19405" y="1793"/>
                    <a:pt x="21734" y="4122"/>
                  </a:cubicBezTo>
                  <a:cubicBezTo>
                    <a:pt x="24089" y="6477"/>
                    <a:pt x="25321" y="9609"/>
                    <a:pt x="25321" y="12955"/>
                  </a:cubicBezTo>
                  <a:cubicBezTo>
                    <a:pt x="25321" y="16300"/>
                    <a:pt x="24089" y="19405"/>
                    <a:pt x="21734" y="21760"/>
                  </a:cubicBezTo>
                  <a:cubicBezTo>
                    <a:pt x="19405" y="24089"/>
                    <a:pt x="16274" y="25320"/>
                    <a:pt x="12928" y="25320"/>
                  </a:cubicBezTo>
                  <a:cubicBezTo>
                    <a:pt x="9582" y="25320"/>
                    <a:pt x="6451" y="24089"/>
                    <a:pt x="4122" y="21760"/>
                  </a:cubicBezTo>
                  <a:cubicBezTo>
                    <a:pt x="1767" y="19405"/>
                    <a:pt x="429" y="16300"/>
                    <a:pt x="429" y="12955"/>
                  </a:cubicBezTo>
                  <a:cubicBezTo>
                    <a:pt x="429" y="9609"/>
                    <a:pt x="1767" y="6477"/>
                    <a:pt x="4122" y="4122"/>
                  </a:cubicBezTo>
                  <a:cubicBezTo>
                    <a:pt x="6451" y="1793"/>
                    <a:pt x="9582" y="455"/>
                    <a:pt x="12928" y="455"/>
                  </a:cubicBezTo>
                  <a:close/>
                  <a:moveTo>
                    <a:pt x="12928" y="0"/>
                  </a:moveTo>
                  <a:cubicBezTo>
                    <a:pt x="9475" y="0"/>
                    <a:pt x="6237" y="1338"/>
                    <a:pt x="3774" y="3801"/>
                  </a:cubicBezTo>
                  <a:cubicBezTo>
                    <a:pt x="1339" y="6263"/>
                    <a:pt x="0" y="9475"/>
                    <a:pt x="0" y="12955"/>
                  </a:cubicBezTo>
                  <a:cubicBezTo>
                    <a:pt x="0" y="16407"/>
                    <a:pt x="1339" y="19646"/>
                    <a:pt x="3774" y="21975"/>
                  </a:cubicBezTo>
                  <a:cubicBezTo>
                    <a:pt x="6237" y="24437"/>
                    <a:pt x="9475" y="25775"/>
                    <a:pt x="12928" y="25775"/>
                  </a:cubicBezTo>
                  <a:cubicBezTo>
                    <a:pt x="16381" y="25775"/>
                    <a:pt x="19620" y="24437"/>
                    <a:pt x="22082" y="21975"/>
                  </a:cubicBezTo>
                  <a:cubicBezTo>
                    <a:pt x="24411" y="19646"/>
                    <a:pt x="25749" y="16407"/>
                    <a:pt x="25749" y="12955"/>
                  </a:cubicBezTo>
                  <a:cubicBezTo>
                    <a:pt x="25749" y="9475"/>
                    <a:pt x="24411" y="6263"/>
                    <a:pt x="22082" y="3801"/>
                  </a:cubicBezTo>
                  <a:cubicBezTo>
                    <a:pt x="19620" y="1338"/>
                    <a:pt x="16381" y="0"/>
                    <a:pt x="1292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2"/>
            <p:cNvSpPr/>
            <p:nvPr/>
          </p:nvSpPr>
          <p:spPr>
            <a:xfrm>
              <a:off x="5150852" y="1169694"/>
              <a:ext cx="391103" cy="382100"/>
            </a:xfrm>
            <a:custGeom>
              <a:rect b="b" l="l" r="r" t="t"/>
              <a:pathLst>
                <a:path extrusionOk="0" h="16213" w="16595">
                  <a:moveTo>
                    <a:pt x="8411" y="1"/>
                  </a:moveTo>
                  <a:cubicBezTo>
                    <a:pt x="8284" y="1"/>
                    <a:pt x="8157" y="4"/>
                    <a:pt x="8030" y="10"/>
                  </a:cubicBezTo>
                  <a:cubicBezTo>
                    <a:pt x="3560" y="251"/>
                    <a:pt x="0" y="4025"/>
                    <a:pt x="214" y="8495"/>
                  </a:cubicBezTo>
                  <a:cubicBezTo>
                    <a:pt x="422" y="12833"/>
                    <a:pt x="4008" y="16213"/>
                    <a:pt x="8305" y="16213"/>
                  </a:cubicBezTo>
                  <a:cubicBezTo>
                    <a:pt x="8436" y="16213"/>
                    <a:pt x="8567" y="16210"/>
                    <a:pt x="8699" y="16203"/>
                  </a:cubicBezTo>
                  <a:cubicBezTo>
                    <a:pt x="13142" y="16069"/>
                    <a:pt x="16595" y="12296"/>
                    <a:pt x="16488" y="7826"/>
                  </a:cubicBezTo>
                  <a:cubicBezTo>
                    <a:pt x="16280" y="3484"/>
                    <a:pt x="12688" y="1"/>
                    <a:pt x="8411" y="1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2"/>
            <p:cNvSpPr/>
            <p:nvPr/>
          </p:nvSpPr>
          <p:spPr>
            <a:xfrm>
              <a:off x="5255563" y="1256965"/>
              <a:ext cx="181682" cy="278851"/>
            </a:xfrm>
            <a:custGeom>
              <a:rect b="b" l="l" r="r" t="t"/>
              <a:pathLst>
                <a:path extrusionOk="0" h="11832" w="7709">
                  <a:moveTo>
                    <a:pt x="3818" y="664"/>
                  </a:moveTo>
                  <a:cubicBezTo>
                    <a:pt x="3883" y="664"/>
                    <a:pt x="3949" y="666"/>
                    <a:pt x="4015" y="670"/>
                  </a:cubicBezTo>
                  <a:cubicBezTo>
                    <a:pt x="5701" y="670"/>
                    <a:pt x="7147" y="2115"/>
                    <a:pt x="7147" y="3801"/>
                  </a:cubicBezTo>
                  <a:cubicBezTo>
                    <a:pt x="7147" y="5006"/>
                    <a:pt x="6585" y="6237"/>
                    <a:pt x="5461" y="6906"/>
                  </a:cubicBezTo>
                  <a:cubicBezTo>
                    <a:pt x="5461" y="7013"/>
                    <a:pt x="5353" y="7013"/>
                    <a:pt x="5353" y="7147"/>
                  </a:cubicBezTo>
                  <a:lnTo>
                    <a:pt x="5353" y="8593"/>
                  </a:lnTo>
                  <a:lnTo>
                    <a:pt x="2463" y="8593"/>
                  </a:lnTo>
                  <a:lnTo>
                    <a:pt x="2463" y="7147"/>
                  </a:lnTo>
                  <a:cubicBezTo>
                    <a:pt x="2463" y="7013"/>
                    <a:pt x="2356" y="7013"/>
                    <a:pt x="2249" y="6906"/>
                  </a:cubicBezTo>
                  <a:cubicBezTo>
                    <a:pt x="1232" y="6237"/>
                    <a:pt x="562" y="5006"/>
                    <a:pt x="562" y="3801"/>
                  </a:cubicBezTo>
                  <a:cubicBezTo>
                    <a:pt x="666" y="2071"/>
                    <a:pt x="2015" y="664"/>
                    <a:pt x="3818" y="664"/>
                  </a:cubicBezTo>
                  <a:close/>
                  <a:moveTo>
                    <a:pt x="5353" y="9155"/>
                  </a:moveTo>
                  <a:lnTo>
                    <a:pt x="5353" y="9824"/>
                  </a:lnTo>
                  <a:lnTo>
                    <a:pt x="2463" y="9824"/>
                  </a:lnTo>
                  <a:lnTo>
                    <a:pt x="2463" y="9155"/>
                  </a:lnTo>
                  <a:close/>
                  <a:moveTo>
                    <a:pt x="5139" y="10359"/>
                  </a:moveTo>
                  <a:lnTo>
                    <a:pt x="4577" y="11269"/>
                  </a:lnTo>
                  <a:lnTo>
                    <a:pt x="3239" y="11269"/>
                  </a:lnTo>
                  <a:lnTo>
                    <a:pt x="2677" y="10359"/>
                  </a:lnTo>
                  <a:close/>
                  <a:moveTo>
                    <a:pt x="3908" y="1"/>
                  </a:moveTo>
                  <a:cubicBezTo>
                    <a:pt x="1794" y="1"/>
                    <a:pt x="0" y="1660"/>
                    <a:pt x="0" y="3801"/>
                  </a:cubicBezTo>
                  <a:cubicBezTo>
                    <a:pt x="107" y="5247"/>
                    <a:pt x="777" y="6478"/>
                    <a:pt x="1901" y="7361"/>
                  </a:cubicBezTo>
                  <a:lnTo>
                    <a:pt x="1901" y="10038"/>
                  </a:lnTo>
                  <a:lnTo>
                    <a:pt x="1901" y="10145"/>
                  </a:lnTo>
                  <a:lnTo>
                    <a:pt x="1901" y="10252"/>
                  </a:lnTo>
                  <a:lnTo>
                    <a:pt x="2918" y="11590"/>
                  </a:lnTo>
                  <a:cubicBezTo>
                    <a:pt x="2918" y="11697"/>
                    <a:pt x="3025" y="11831"/>
                    <a:pt x="3132" y="11831"/>
                  </a:cubicBezTo>
                  <a:lnTo>
                    <a:pt x="4684" y="11831"/>
                  </a:lnTo>
                  <a:cubicBezTo>
                    <a:pt x="4791" y="11831"/>
                    <a:pt x="4791" y="11697"/>
                    <a:pt x="4925" y="11590"/>
                  </a:cubicBezTo>
                  <a:lnTo>
                    <a:pt x="5808" y="10252"/>
                  </a:lnTo>
                  <a:lnTo>
                    <a:pt x="5916" y="10145"/>
                  </a:lnTo>
                  <a:lnTo>
                    <a:pt x="5916" y="10038"/>
                  </a:lnTo>
                  <a:lnTo>
                    <a:pt x="5916" y="7361"/>
                  </a:lnTo>
                  <a:cubicBezTo>
                    <a:pt x="7040" y="6478"/>
                    <a:pt x="7709" y="5247"/>
                    <a:pt x="7709" y="3801"/>
                  </a:cubicBezTo>
                  <a:cubicBezTo>
                    <a:pt x="7709" y="1660"/>
                    <a:pt x="6023" y="1"/>
                    <a:pt x="390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2"/>
            <p:cNvSpPr/>
            <p:nvPr/>
          </p:nvSpPr>
          <p:spPr>
            <a:xfrm>
              <a:off x="5342598" y="1285977"/>
              <a:ext cx="68157" cy="68157"/>
            </a:xfrm>
            <a:custGeom>
              <a:rect b="b" l="l" r="r" t="t"/>
              <a:pathLst>
                <a:path extrusionOk="0" h="2892" w="2892">
                  <a:moveTo>
                    <a:pt x="322" y="1"/>
                  </a:moveTo>
                  <a:cubicBezTo>
                    <a:pt x="108" y="1"/>
                    <a:pt x="1" y="108"/>
                    <a:pt x="1" y="215"/>
                  </a:cubicBezTo>
                  <a:cubicBezTo>
                    <a:pt x="1" y="429"/>
                    <a:pt x="108" y="563"/>
                    <a:pt x="322" y="563"/>
                  </a:cubicBezTo>
                  <a:cubicBezTo>
                    <a:pt x="1446" y="563"/>
                    <a:pt x="2330" y="1446"/>
                    <a:pt x="2330" y="2570"/>
                  </a:cubicBezTo>
                  <a:cubicBezTo>
                    <a:pt x="2330" y="2785"/>
                    <a:pt x="2437" y="2892"/>
                    <a:pt x="2678" y="2892"/>
                  </a:cubicBezTo>
                  <a:cubicBezTo>
                    <a:pt x="2785" y="2892"/>
                    <a:pt x="2892" y="2785"/>
                    <a:pt x="2892" y="2570"/>
                  </a:cubicBezTo>
                  <a:cubicBezTo>
                    <a:pt x="2892" y="1098"/>
                    <a:pt x="1768" y="1"/>
                    <a:pt x="32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2"/>
            <p:cNvSpPr/>
            <p:nvPr/>
          </p:nvSpPr>
          <p:spPr>
            <a:xfrm>
              <a:off x="5187429" y="1340865"/>
              <a:ext cx="58070" cy="13269"/>
            </a:xfrm>
            <a:custGeom>
              <a:rect b="b" l="l" r="r" t="t"/>
              <a:pathLst>
                <a:path extrusionOk="0" h="563" w="2464">
                  <a:moveTo>
                    <a:pt x="215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456"/>
                    <a:pt x="108" y="563"/>
                    <a:pt x="215" y="563"/>
                  </a:cubicBezTo>
                  <a:lnTo>
                    <a:pt x="2222" y="563"/>
                  </a:lnTo>
                  <a:cubicBezTo>
                    <a:pt x="2329" y="563"/>
                    <a:pt x="2463" y="456"/>
                    <a:pt x="2463" y="241"/>
                  </a:cubicBezTo>
                  <a:cubicBezTo>
                    <a:pt x="2463" y="108"/>
                    <a:pt x="2329" y="1"/>
                    <a:pt x="222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2"/>
            <p:cNvSpPr/>
            <p:nvPr/>
          </p:nvSpPr>
          <p:spPr>
            <a:xfrm>
              <a:off x="5447332" y="1340865"/>
              <a:ext cx="60568" cy="13269"/>
            </a:xfrm>
            <a:custGeom>
              <a:rect b="b" l="l" r="r" t="t"/>
              <a:pathLst>
                <a:path extrusionOk="0" h="563" w="2570">
                  <a:moveTo>
                    <a:pt x="348" y="1"/>
                  </a:moveTo>
                  <a:cubicBezTo>
                    <a:pt x="134" y="1"/>
                    <a:pt x="0" y="108"/>
                    <a:pt x="0" y="241"/>
                  </a:cubicBezTo>
                  <a:cubicBezTo>
                    <a:pt x="0" y="456"/>
                    <a:pt x="134" y="563"/>
                    <a:pt x="348" y="563"/>
                  </a:cubicBezTo>
                  <a:lnTo>
                    <a:pt x="2248" y="563"/>
                  </a:lnTo>
                  <a:cubicBezTo>
                    <a:pt x="2463" y="563"/>
                    <a:pt x="2570" y="456"/>
                    <a:pt x="2570" y="241"/>
                  </a:cubicBezTo>
                  <a:cubicBezTo>
                    <a:pt x="2570" y="108"/>
                    <a:pt x="2463" y="1"/>
                    <a:pt x="22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2"/>
            <p:cNvSpPr/>
            <p:nvPr/>
          </p:nvSpPr>
          <p:spPr>
            <a:xfrm>
              <a:off x="5232207" y="1415291"/>
              <a:ext cx="47347" cy="46711"/>
            </a:xfrm>
            <a:custGeom>
              <a:rect b="b" l="l" r="r" t="t"/>
              <a:pathLst>
                <a:path extrusionOk="0" h="1982" w="2009">
                  <a:moveTo>
                    <a:pt x="1664" y="1"/>
                  </a:moveTo>
                  <a:cubicBezTo>
                    <a:pt x="1580" y="1"/>
                    <a:pt x="1500" y="28"/>
                    <a:pt x="1446" y="81"/>
                  </a:cubicBezTo>
                  <a:lnTo>
                    <a:pt x="108" y="1527"/>
                  </a:lnTo>
                  <a:cubicBezTo>
                    <a:pt x="1" y="1634"/>
                    <a:pt x="1" y="1767"/>
                    <a:pt x="1" y="1875"/>
                  </a:cubicBezTo>
                  <a:cubicBezTo>
                    <a:pt x="108" y="1982"/>
                    <a:pt x="322" y="1982"/>
                    <a:pt x="429" y="1982"/>
                  </a:cubicBezTo>
                  <a:lnTo>
                    <a:pt x="429" y="1875"/>
                  </a:lnTo>
                  <a:lnTo>
                    <a:pt x="1901" y="536"/>
                  </a:lnTo>
                  <a:cubicBezTo>
                    <a:pt x="2008" y="429"/>
                    <a:pt x="2008" y="188"/>
                    <a:pt x="1901" y="81"/>
                  </a:cubicBezTo>
                  <a:cubicBezTo>
                    <a:pt x="1834" y="28"/>
                    <a:pt x="1747" y="1"/>
                    <a:pt x="166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2"/>
            <p:cNvSpPr/>
            <p:nvPr/>
          </p:nvSpPr>
          <p:spPr>
            <a:xfrm>
              <a:off x="5415775" y="1231111"/>
              <a:ext cx="47347" cy="46711"/>
            </a:xfrm>
            <a:custGeom>
              <a:rect b="b" l="l" r="r" t="t"/>
              <a:pathLst>
                <a:path extrusionOk="0" h="1982" w="2009">
                  <a:moveTo>
                    <a:pt x="1700" y="0"/>
                  </a:moveTo>
                  <a:cubicBezTo>
                    <a:pt x="1634" y="0"/>
                    <a:pt x="1580" y="27"/>
                    <a:pt x="1580" y="81"/>
                  </a:cubicBezTo>
                  <a:lnTo>
                    <a:pt x="135" y="1419"/>
                  </a:lnTo>
                  <a:cubicBezTo>
                    <a:pt x="1" y="1553"/>
                    <a:pt x="1" y="1767"/>
                    <a:pt x="135" y="1874"/>
                  </a:cubicBezTo>
                  <a:cubicBezTo>
                    <a:pt x="242" y="1874"/>
                    <a:pt x="242" y="1981"/>
                    <a:pt x="349" y="1981"/>
                  </a:cubicBezTo>
                  <a:cubicBezTo>
                    <a:pt x="349" y="1981"/>
                    <a:pt x="456" y="1874"/>
                    <a:pt x="563" y="1874"/>
                  </a:cubicBezTo>
                  <a:lnTo>
                    <a:pt x="1901" y="429"/>
                  </a:lnTo>
                  <a:cubicBezTo>
                    <a:pt x="2008" y="322"/>
                    <a:pt x="2008" y="214"/>
                    <a:pt x="1901" y="81"/>
                  </a:cubicBezTo>
                  <a:cubicBezTo>
                    <a:pt x="1848" y="27"/>
                    <a:pt x="1767" y="0"/>
                    <a:pt x="170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2"/>
            <p:cNvSpPr/>
            <p:nvPr/>
          </p:nvSpPr>
          <p:spPr>
            <a:xfrm>
              <a:off x="5415775" y="1415291"/>
              <a:ext cx="47347" cy="47748"/>
            </a:xfrm>
            <a:custGeom>
              <a:rect b="b" l="l" r="r" t="t"/>
              <a:pathLst>
                <a:path extrusionOk="0" h="2026" w="2009">
                  <a:moveTo>
                    <a:pt x="349" y="1"/>
                  </a:moveTo>
                  <a:cubicBezTo>
                    <a:pt x="268" y="1"/>
                    <a:pt x="188" y="28"/>
                    <a:pt x="135" y="81"/>
                  </a:cubicBezTo>
                  <a:cubicBezTo>
                    <a:pt x="1" y="188"/>
                    <a:pt x="1" y="429"/>
                    <a:pt x="135" y="536"/>
                  </a:cubicBezTo>
                  <a:lnTo>
                    <a:pt x="1580" y="1875"/>
                  </a:lnTo>
                  <a:cubicBezTo>
                    <a:pt x="1580" y="1950"/>
                    <a:pt x="1687" y="2026"/>
                    <a:pt x="1788" y="2026"/>
                  </a:cubicBezTo>
                  <a:cubicBezTo>
                    <a:pt x="1829" y="2026"/>
                    <a:pt x="1870" y="2013"/>
                    <a:pt x="1901" y="1982"/>
                  </a:cubicBezTo>
                  <a:cubicBezTo>
                    <a:pt x="2008" y="1875"/>
                    <a:pt x="2008" y="1634"/>
                    <a:pt x="2008" y="1527"/>
                  </a:cubicBezTo>
                  <a:lnTo>
                    <a:pt x="1901" y="1527"/>
                  </a:lnTo>
                  <a:lnTo>
                    <a:pt x="563" y="81"/>
                  </a:lnTo>
                  <a:cubicBezTo>
                    <a:pt x="509" y="28"/>
                    <a:pt x="429" y="1"/>
                    <a:pt x="34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2"/>
            <p:cNvSpPr/>
            <p:nvPr/>
          </p:nvSpPr>
          <p:spPr>
            <a:xfrm>
              <a:off x="5232207" y="1231111"/>
              <a:ext cx="44825" cy="46074"/>
            </a:xfrm>
            <a:custGeom>
              <a:rect b="b" l="l" r="r" t="t"/>
              <a:pathLst>
                <a:path extrusionOk="0" h="1955" w="1902">
                  <a:moveTo>
                    <a:pt x="269" y="0"/>
                  </a:moveTo>
                  <a:cubicBezTo>
                    <a:pt x="215" y="0"/>
                    <a:pt x="162" y="27"/>
                    <a:pt x="108" y="81"/>
                  </a:cubicBezTo>
                  <a:cubicBezTo>
                    <a:pt x="1" y="214"/>
                    <a:pt x="1" y="429"/>
                    <a:pt x="108" y="429"/>
                  </a:cubicBezTo>
                  <a:lnTo>
                    <a:pt x="1446" y="1874"/>
                  </a:lnTo>
                  <a:cubicBezTo>
                    <a:pt x="1500" y="1927"/>
                    <a:pt x="1580" y="1954"/>
                    <a:pt x="1664" y="1954"/>
                  </a:cubicBezTo>
                  <a:cubicBezTo>
                    <a:pt x="1747" y="1954"/>
                    <a:pt x="1834" y="1927"/>
                    <a:pt x="1901" y="1874"/>
                  </a:cubicBezTo>
                  <a:lnTo>
                    <a:pt x="1901" y="1419"/>
                  </a:lnTo>
                  <a:lnTo>
                    <a:pt x="429" y="81"/>
                  </a:lnTo>
                  <a:cubicBezTo>
                    <a:pt x="376" y="27"/>
                    <a:pt x="322" y="0"/>
                    <a:pt x="2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2"/>
            <p:cNvSpPr/>
            <p:nvPr/>
          </p:nvSpPr>
          <p:spPr>
            <a:xfrm>
              <a:off x="5340076" y="1188855"/>
              <a:ext cx="12656" cy="57410"/>
            </a:xfrm>
            <a:custGeom>
              <a:rect b="b" l="l" r="r" t="t"/>
              <a:pathLst>
                <a:path extrusionOk="0" h="2436" w="537">
                  <a:moveTo>
                    <a:pt x="322" y="0"/>
                  </a:moveTo>
                  <a:cubicBezTo>
                    <a:pt x="108" y="0"/>
                    <a:pt x="1" y="107"/>
                    <a:pt x="1" y="214"/>
                  </a:cubicBezTo>
                  <a:lnTo>
                    <a:pt x="1" y="2222"/>
                  </a:lnTo>
                  <a:cubicBezTo>
                    <a:pt x="1" y="2329"/>
                    <a:pt x="108" y="2436"/>
                    <a:pt x="322" y="2436"/>
                  </a:cubicBezTo>
                  <a:cubicBezTo>
                    <a:pt x="429" y="2436"/>
                    <a:pt x="536" y="2329"/>
                    <a:pt x="536" y="2222"/>
                  </a:cubicBezTo>
                  <a:lnTo>
                    <a:pt x="536" y="214"/>
                  </a:lnTo>
                  <a:cubicBezTo>
                    <a:pt x="536" y="107"/>
                    <a:pt x="429" y="0"/>
                    <a:pt x="32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2"/>
            <p:cNvSpPr/>
            <p:nvPr/>
          </p:nvSpPr>
          <p:spPr>
            <a:xfrm>
              <a:off x="5342598" y="3180898"/>
              <a:ext cx="10134" cy="496473"/>
            </a:xfrm>
            <a:custGeom>
              <a:rect b="b" l="l" r="r" t="t"/>
              <a:pathLst>
                <a:path extrusionOk="0" h="21066" w="430">
                  <a:moveTo>
                    <a:pt x="1" y="1"/>
                  </a:moveTo>
                  <a:lnTo>
                    <a:pt x="1" y="21065"/>
                  </a:lnTo>
                  <a:lnTo>
                    <a:pt x="429" y="2106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2"/>
            <p:cNvSpPr txBox="1"/>
            <p:nvPr/>
          </p:nvSpPr>
          <p:spPr>
            <a:xfrm>
              <a:off x="4688059" y="3629538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4" name="Google Shape;1534;p42"/>
            <p:cNvSpPr txBox="1"/>
            <p:nvPr/>
          </p:nvSpPr>
          <p:spPr>
            <a:xfrm>
              <a:off x="4931265" y="1677863"/>
              <a:ext cx="832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30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35" name="Google Shape;1535;p42"/>
          <p:cNvGrpSpPr/>
          <p:nvPr/>
        </p:nvGrpSpPr>
        <p:grpSpPr>
          <a:xfrm>
            <a:off x="6760029" y="1262008"/>
            <a:ext cx="1621185" cy="3432845"/>
            <a:chOff x="6302054" y="1262008"/>
            <a:chExt cx="1621185" cy="3432845"/>
          </a:xfrm>
        </p:grpSpPr>
        <p:sp>
          <p:nvSpPr>
            <p:cNvPr id="1536" name="Google Shape;1536;p42"/>
            <p:cNvSpPr/>
            <p:nvPr/>
          </p:nvSpPr>
          <p:spPr>
            <a:xfrm>
              <a:off x="6535524" y="1383125"/>
              <a:ext cx="1353579" cy="3311729"/>
            </a:xfrm>
            <a:custGeom>
              <a:rect b="b" l="l" r="r" t="t"/>
              <a:pathLst>
                <a:path extrusionOk="0" h="140521" w="52730">
                  <a:moveTo>
                    <a:pt x="26418" y="1"/>
                  </a:moveTo>
                  <a:cubicBezTo>
                    <a:pt x="11804" y="1"/>
                    <a:pt x="1" y="11831"/>
                    <a:pt x="1" y="26418"/>
                  </a:cubicBezTo>
                  <a:lnTo>
                    <a:pt x="1" y="140520"/>
                  </a:lnTo>
                  <a:lnTo>
                    <a:pt x="52729" y="140520"/>
                  </a:lnTo>
                  <a:lnTo>
                    <a:pt x="52729" y="26418"/>
                  </a:lnTo>
                  <a:cubicBezTo>
                    <a:pt x="52729" y="11831"/>
                    <a:pt x="40925" y="1"/>
                    <a:pt x="2641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2"/>
            <p:cNvSpPr/>
            <p:nvPr/>
          </p:nvSpPr>
          <p:spPr>
            <a:xfrm>
              <a:off x="6501388" y="1320055"/>
              <a:ext cx="1421851" cy="1095724"/>
            </a:xfrm>
            <a:custGeom>
              <a:rect b="b" l="l" r="r" t="t"/>
              <a:pathLst>
                <a:path extrusionOk="0" h="46493" w="60331">
                  <a:moveTo>
                    <a:pt x="29684" y="0"/>
                  </a:moveTo>
                  <a:cubicBezTo>
                    <a:pt x="21520" y="0"/>
                    <a:pt x="13838" y="3132"/>
                    <a:pt x="8030" y="8913"/>
                  </a:cubicBezTo>
                  <a:cubicBezTo>
                    <a:pt x="4122" y="12821"/>
                    <a:pt x="1446" y="17505"/>
                    <a:pt x="0" y="22644"/>
                  </a:cubicBezTo>
                  <a:cubicBezTo>
                    <a:pt x="1339" y="22082"/>
                    <a:pt x="2677" y="21734"/>
                    <a:pt x="4122" y="21627"/>
                  </a:cubicBezTo>
                  <a:cubicBezTo>
                    <a:pt x="7361" y="10707"/>
                    <a:pt x="17398" y="2677"/>
                    <a:pt x="29443" y="2677"/>
                  </a:cubicBezTo>
                  <a:cubicBezTo>
                    <a:pt x="44057" y="2677"/>
                    <a:pt x="55887" y="14507"/>
                    <a:pt x="55887" y="29094"/>
                  </a:cubicBezTo>
                  <a:lnTo>
                    <a:pt x="55887" y="46492"/>
                  </a:lnTo>
                  <a:cubicBezTo>
                    <a:pt x="58778" y="41808"/>
                    <a:pt x="60330" y="36348"/>
                    <a:pt x="60330" y="30567"/>
                  </a:cubicBezTo>
                  <a:cubicBezTo>
                    <a:pt x="60330" y="22403"/>
                    <a:pt x="57118" y="14721"/>
                    <a:pt x="51310" y="8913"/>
                  </a:cubicBezTo>
                  <a:cubicBezTo>
                    <a:pt x="45502" y="3132"/>
                    <a:pt x="37820" y="0"/>
                    <a:pt x="29684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2"/>
            <p:cNvSpPr/>
            <p:nvPr/>
          </p:nvSpPr>
          <p:spPr>
            <a:xfrm>
              <a:off x="6598533" y="1383122"/>
              <a:ext cx="1219995" cy="1169537"/>
            </a:xfrm>
            <a:custGeom>
              <a:rect b="b" l="l" r="r" t="t"/>
              <a:pathLst>
                <a:path extrusionOk="0" h="49625" w="51766">
                  <a:moveTo>
                    <a:pt x="25321" y="1"/>
                  </a:moveTo>
                  <a:cubicBezTo>
                    <a:pt x="13276" y="1"/>
                    <a:pt x="3239" y="8031"/>
                    <a:pt x="0" y="18951"/>
                  </a:cubicBezTo>
                  <a:cubicBezTo>
                    <a:pt x="455" y="18844"/>
                    <a:pt x="1017" y="18844"/>
                    <a:pt x="1472" y="18844"/>
                  </a:cubicBezTo>
                  <a:cubicBezTo>
                    <a:pt x="2811" y="18844"/>
                    <a:pt x="4149" y="19058"/>
                    <a:pt x="5354" y="19406"/>
                  </a:cubicBezTo>
                  <a:cubicBezTo>
                    <a:pt x="6371" y="16836"/>
                    <a:pt x="8030" y="14508"/>
                    <a:pt x="10037" y="12367"/>
                  </a:cubicBezTo>
                  <a:cubicBezTo>
                    <a:pt x="14186" y="8245"/>
                    <a:pt x="19646" y="6023"/>
                    <a:pt x="25562" y="6023"/>
                  </a:cubicBezTo>
                  <a:cubicBezTo>
                    <a:pt x="31450" y="6023"/>
                    <a:pt x="36937" y="8245"/>
                    <a:pt x="41059" y="12367"/>
                  </a:cubicBezTo>
                  <a:cubicBezTo>
                    <a:pt x="45181" y="16515"/>
                    <a:pt x="47509" y="22082"/>
                    <a:pt x="47509" y="27891"/>
                  </a:cubicBezTo>
                  <a:cubicBezTo>
                    <a:pt x="47509" y="33779"/>
                    <a:pt x="45181" y="39266"/>
                    <a:pt x="41059" y="43495"/>
                  </a:cubicBezTo>
                  <a:lnTo>
                    <a:pt x="47188" y="49624"/>
                  </a:lnTo>
                  <a:cubicBezTo>
                    <a:pt x="48982" y="47831"/>
                    <a:pt x="50534" y="45957"/>
                    <a:pt x="51765" y="43816"/>
                  </a:cubicBezTo>
                  <a:lnTo>
                    <a:pt x="51765" y="26418"/>
                  </a:lnTo>
                  <a:cubicBezTo>
                    <a:pt x="51765" y="11831"/>
                    <a:pt x="39935" y="1"/>
                    <a:pt x="2532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2"/>
            <p:cNvSpPr/>
            <p:nvPr/>
          </p:nvSpPr>
          <p:spPr>
            <a:xfrm>
              <a:off x="6651513" y="2429000"/>
              <a:ext cx="762032" cy="720388"/>
            </a:xfrm>
            <a:custGeom>
              <a:rect b="b" l="l" r="r" t="t"/>
              <a:pathLst>
                <a:path extrusionOk="0" h="30567" w="32334">
                  <a:moveTo>
                    <a:pt x="8807" y="0"/>
                  </a:moveTo>
                  <a:cubicBezTo>
                    <a:pt x="6237" y="2115"/>
                    <a:pt x="3106" y="3346"/>
                    <a:pt x="1" y="3453"/>
                  </a:cubicBezTo>
                  <a:cubicBezTo>
                    <a:pt x="563" y="4122"/>
                    <a:pt x="1098" y="4684"/>
                    <a:pt x="1660" y="5246"/>
                  </a:cubicBezTo>
                  <a:cubicBezTo>
                    <a:pt x="6344" y="9930"/>
                    <a:pt x="12366" y="12955"/>
                    <a:pt x="18951" y="13945"/>
                  </a:cubicBezTo>
                  <a:lnTo>
                    <a:pt x="18951" y="19084"/>
                  </a:lnTo>
                  <a:lnTo>
                    <a:pt x="14267" y="19084"/>
                  </a:lnTo>
                  <a:lnTo>
                    <a:pt x="23314" y="30566"/>
                  </a:lnTo>
                  <a:lnTo>
                    <a:pt x="32334" y="19084"/>
                  </a:lnTo>
                  <a:lnTo>
                    <a:pt x="27650" y="19084"/>
                  </a:lnTo>
                  <a:lnTo>
                    <a:pt x="27650" y="5460"/>
                  </a:lnTo>
                  <a:lnTo>
                    <a:pt x="23314" y="5460"/>
                  </a:lnTo>
                  <a:cubicBezTo>
                    <a:pt x="17827" y="5460"/>
                    <a:pt x="12821" y="3587"/>
                    <a:pt x="880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2"/>
            <p:cNvSpPr/>
            <p:nvPr/>
          </p:nvSpPr>
          <p:spPr>
            <a:xfrm>
              <a:off x="6307098" y="1874528"/>
              <a:ext cx="278851" cy="586029"/>
            </a:xfrm>
            <a:custGeom>
              <a:rect b="b" l="l" r="r" t="t"/>
              <a:pathLst>
                <a:path extrusionOk="0" h="24866" w="11832">
                  <a:moveTo>
                    <a:pt x="11831" y="0"/>
                  </a:moveTo>
                  <a:cubicBezTo>
                    <a:pt x="9369" y="455"/>
                    <a:pt x="6906" y="1686"/>
                    <a:pt x="4899" y="3560"/>
                  </a:cubicBezTo>
                  <a:cubicBezTo>
                    <a:pt x="1" y="8485"/>
                    <a:pt x="1" y="16515"/>
                    <a:pt x="4899" y="21520"/>
                  </a:cubicBezTo>
                  <a:cubicBezTo>
                    <a:pt x="6692" y="23313"/>
                    <a:pt x="8914" y="24437"/>
                    <a:pt x="11269" y="24865"/>
                  </a:cubicBezTo>
                  <a:lnTo>
                    <a:pt x="11269" y="5567"/>
                  </a:lnTo>
                  <a:cubicBezTo>
                    <a:pt x="11269" y="3694"/>
                    <a:pt x="11483" y="1794"/>
                    <a:pt x="11831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2"/>
            <p:cNvSpPr/>
            <p:nvPr/>
          </p:nvSpPr>
          <p:spPr>
            <a:xfrm>
              <a:off x="6572656" y="1872006"/>
              <a:ext cx="388605" cy="596753"/>
            </a:xfrm>
            <a:custGeom>
              <a:rect b="b" l="l" r="r" t="t"/>
              <a:pathLst>
                <a:path extrusionOk="0" h="25321" w="16489">
                  <a:moveTo>
                    <a:pt x="2678" y="0"/>
                  </a:moveTo>
                  <a:cubicBezTo>
                    <a:pt x="1901" y="0"/>
                    <a:pt x="1232" y="0"/>
                    <a:pt x="563" y="107"/>
                  </a:cubicBezTo>
                  <a:cubicBezTo>
                    <a:pt x="215" y="1901"/>
                    <a:pt x="1" y="3801"/>
                    <a:pt x="1" y="5674"/>
                  </a:cubicBezTo>
                  <a:lnTo>
                    <a:pt x="1" y="24972"/>
                  </a:lnTo>
                  <a:cubicBezTo>
                    <a:pt x="884" y="25213"/>
                    <a:pt x="1768" y="25320"/>
                    <a:pt x="2678" y="25320"/>
                  </a:cubicBezTo>
                  <a:cubicBezTo>
                    <a:pt x="5916" y="25320"/>
                    <a:pt x="9128" y="24089"/>
                    <a:pt x="11591" y="21627"/>
                  </a:cubicBezTo>
                  <a:cubicBezTo>
                    <a:pt x="16489" y="16622"/>
                    <a:pt x="16489" y="8592"/>
                    <a:pt x="11591" y="3667"/>
                  </a:cubicBezTo>
                  <a:cubicBezTo>
                    <a:pt x="9128" y="1231"/>
                    <a:pt x="5916" y="0"/>
                    <a:pt x="2678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2" name="Google Shape;1542;p42"/>
            <p:cNvGrpSpPr/>
            <p:nvPr/>
          </p:nvGrpSpPr>
          <p:grpSpPr>
            <a:xfrm>
              <a:off x="6501388" y="1262008"/>
              <a:ext cx="1421851" cy="1829356"/>
              <a:chOff x="6501388" y="1262008"/>
              <a:chExt cx="1421851" cy="1829356"/>
            </a:xfrm>
          </p:grpSpPr>
          <p:sp>
            <p:nvSpPr>
              <p:cNvPr id="1543" name="Google Shape;1543;p42"/>
              <p:cNvSpPr/>
              <p:nvPr/>
            </p:nvSpPr>
            <p:spPr>
              <a:xfrm>
                <a:off x="6501388" y="1262008"/>
                <a:ext cx="1421851" cy="1232604"/>
              </a:xfrm>
              <a:custGeom>
                <a:rect b="b" l="l" r="r" t="t"/>
                <a:pathLst>
                  <a:path extrusionOk="0" h="52301" w="60331">
                    <a:moveTo>
                      <a:pt x="29684" y="1"/>
                    </a:moveTo>
                    <a:cubicBezTo>
                      <a:pt x="21520" y="1"/>
                      <a:pt x="13838" y="3240"/>
                      <a:pt x="8030" y="9048"/>
                    </a:cubicBezTo>
                    <a:cubicBezTo>
                      <a:pt x="4122" y="12822"/>
                      <a:pt x="1446" y="17639"/>
                      <a:pt x="0" y="22752"/>
                    </a:cubicBezTo>
                    <a:cubicBezTo>
                      <a:pt x="1846" y="22000"/>
                      <a:pt x="3811" y="21628"/>
                      <a:pt x="5768" y="21628"/>
                    </a:cubicBezTo>
                    <a:cubicBezTo>
                      <a:pt x="7018" y="21628"/>
                      <a:pt x="8265" y="21780"/>
                      <a:pt x="9476" y="22082"/>
                    </a:cubicBezTo>
                    <a:cubicBezTo>
                      <a:pt x="10493" y="19513"/>
                      <a:pt x="12152" y="17184"/>
                      <a:pt x="14159" y="15177"/>
                    </a:cubicBezTo>
                    <a:cubicBezTo>
                      <a:pt x="18308" y="11055"/>
                      <a:pt x="23768" y="8700"/>
                      <a:pt x="29684" y="8700"/>
                    </a:cubicBezTo>
                    <a:cubicBezTo>
                      <a:pt x="35572" y="8700"/>
                      <a:pt x="41059" y="11055"/>
                      <a:pt x="45181" y="15177"/>
                    </a:cubicBezTo>
                    <a:cubicBezTo>
                      <a:pt x="49303" y="19299"/>
                      <a:pt x="51631" y="24759"/>
                      <a:pt x="51631" y="30674"/>
                    </a:cubicBezTo>
                    <a:cubicBezTo>
                      <a:pt x="51631" y="36589"/>
                      <a:pt x="49303" y="42050"/>
                      <a:pt x="45181" y="46171"/>
                    </a:cubicBezTo>
                    <a:lnTo>
                      <a:pt x="51310" y="52301"/>
                    </a:lnTo>
                    <a:cubicBezTo>
                      <a:pt x="57118" y="46519"/>
                      <a:pt x="60330" y="38811"/>
                      <a:pt x="60330" y="30674"/>
                    </a:cubicBezTo>
                    <a:cubicBezTo>
                      <a:pt x="60330" y="22537"/>
                      <a:pt x="57118" y="14829"/>
                      <a:pt x="51310" y="9048"/>
                    </a:cubicBezTo>
                    <a:cubicBezTo>
                      <a:pt x="45502" y="3240"/>
                      <a:pt x="37820" y="1"/>
                      <a:pt x="29684" y="1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42"/>
              <p:cNvSpPr/>
              <p:nvPr/>
            </p:nvSpPr>
            <p:spPr>
              <a:xfrm>
                <a:off x="6651513" y="2371590"/>
                <a:ext cx="762032" cy="719775"/>
              </a:xfrm>
              <a:custGeom>
                <a:rect b="b" l="l" r="r" t="t"/>
                <a:pathLst>
                  <a:path extrusionOk="0" h="30541" w="32334">
                    <a:moveTo>
                      <a:pt x="8807" y="1"/>
                    </a:moveTo>
                    <a:cubicBezTo>
                      <a:pt x="6237" y="2222"/>
                      <a:pt x="3106" y="3346"/>
                      <a:pt x="1" y="3560"/>
                    </a:cubicBezTo>
                    <a:cubicBezTo>
                      <a:pt x="563" y="4122"/>
                      <a:pt x="1098" y="4685"/>
                      <a:pt x="1660" y="5220"/>
                    </a:cubicBezTo>
                    <a:cubicBezTo>
                      <a:pt x="6344" y="10038"/>
                      <a:pt x="12366" y="13035"/>
                      <a:pt x="18951" y="13919"/>
                    </a:cubicBezTo>
                    <a:lnTo>
                      <a:pt x="18951" y="19165"/>
                    </a:lnTo>
                    <a:lnTo>
                      <a:pt x="14267" y="19165"/>
                    </a:lnTo>
                    <a:lnTo>
                      <a:pt x="23314" y="30540"/>
                    </a:lnTo>
                    <a:lnTo>
                      <a:pt x="32334" y="19165"/>
                    </a:lnTo>
                    <a:lnTo>
                      <a:pt x="27650" y="19165"/>
                    </a:lnTo>
                    <a:lnTo>
                      <a:pt x="27650" y="5568"/>
                    </a:lnTo>
                    <a:lnTo>
                      <a:pt x="23314" y="5568"/>
                    </a:lnTo>
                    <a:cubicBezTo>
                      <a:pt x="17827" y="5568"/>
                      <a:pt x="12821" y="3560"/>
                      <a:pt x="8807" y="1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45" name="Google Shape;1545;p42"/>
            <p:cNvSpPr/>
            <p:nvPr/>
          </p:nvSpPr>
          <p:spPr>
            <a:xfrm>
              <a:off x="6307098" y="1814596"/>
              <a:ext cx="654163" cy="596281"/>
            </a:xfrm>
            <a:custGeom>
              <a:rect b="b" l="l" r="r" t="t"/>
              <a:pathLst>
                <a:path extrusionOk="0" h="25301" w="27757">
                  <a:moveTo>
                    <a:pt x="13889" y="1"/>
                  </a:moveTo>
                  <a:cubicBezTo>
                    <a:pt x="10653" y="1"/>
                    <a:pt x="7415" y="1259"/>
                    <a:pt x="4899" y="3774"/>
                  </a:cubicBezTo>
                  <a:cubicBezTo>
                    <a:pt x="1" y="8673"/>
                    <a:pt x="1" y="16702"/>
                    <a:pt x="4899" y="21627"/>
                  </a:cubicBezTo>
                  <a:cubicBezTo>
                    <a:pt x="7415" y="24076"/>
                    <a:pt x="10653" y="25301"/>
                    <a:pt x="13889" y="25301"/>
                  </a:cubicBezTo>
                  <a:cubicBezTo>
                    <a:pt x="17124" y="25301"/>
                    <a:pt x="20356" y="24076"/>
                    <a:pt x="22859" y="21627"/>
                  </a:cubicBezTo>
                  <a:cubicBezTo>
                    <a:pt x="27757" y="16702"/>
                    <a:pt x="27757" y="8673"/>
                    <a:pt x="22859" y="3774"/>
                  </a:cubicBezTo>
                  <a:cubicBezTo>
                    <a:pt x="20356" y="1259"/>
                    <a:pt x="17124" y="1"/>
                    <a:pt x="138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2"/>
            <p:cNvSpPr/>
            <p:nvPr/>
          </p:nvSpPr>
          <p:spPr>
            <a:xfrm>
              <a:off x="6302054" y="1809552"/>
              <a:ext cx="664886" cy="606227"/>
            </a:xfrm>
            <a:custGeom>
              <a:rect b="b" l="l" r="r" t="t"/>
              <a:pathLst>
                <a:path extrusionOk="0" h="25723" w="28212">
                  <a:moveTo>
                    <a:pt x="14106" y="502"/>
                  </a:moveTo>
                  <a:cubicBezTo>
                    <a:pt x="17284" y="502"/>
                    <a:pt x="20463" y="1700"/>
                    <a:pt x="22858" y="4096"/>
                  </a:cubicBezTo>
                  <a:cubicBezTo>
                    <a:pt x="27756" y="8994"/>
                    <a:pt x="27756" y="16809"/>
                    <a:pt x="22858" y="21707"/>
                  </a:cubicBezTo>
                  <a:cubicBezTo>
                    <a:pt x="20463" y="24116"/>
                    <a:pt x="17284" y="25321"/>
                    <a:pt x="14106" y="25321"/>
                  </a:cubicBezTo>
                  <a:cubicBezTo>
                    <a:pt x="10928" y="25321"/>
                    <a:pt x="7749" y="24116"/>
                    <a:pt x="5354" y="21707"/>
                  </a:cubicBezTo>
                  <a:cubicBezTo>
                    <a:pt x="429" y="16809"/>
                    <a:pt x="429" y="8994"/>
                    <a:pt x="5354" y="4096"/>
                  </a:cubicBezTo>
                  <a:cubicBezTo>
                    <a:pt x="7749" y="1700"/>
                    <a:pt x="10928" y="502"/>
                    <a:pt x="14106" y="502"/>
                  </a:cubicBezTo>
                  <a:close/>
                  <a:moveTo>
                    <a:pt x="14103" y="0"/>
                  </a:moveTo>
                  <a:cubicBezTo>
                    <a:pt x="10814" y="0"/>
                    <a:pt x="7522" y="1258"/>
                    <a:pt x="5006" y="3774"/>
                  </a:cubicBezTo>
                  <a:cubicBezTo>
                    <a:pt x="1" y="8780"/>
                    <a:pt x="1" y="17023"/>
                    <a:pt x="5006" y="22055"/>
                  </a:cubicBezTo>
                  <a:cubicBezTo>
                    <a:pt x="7468" y="24518"/>
                    <a:pt x="10814" y="25722"/>
                    <a:pt x="14160" y="25722"/>
                  </a:cubicBezTo>
                  <a:cubicBezTo>
                    <a:pt x="17398" y="25722"/>
                    <a:pt x="20744" y="24518"/>
                    <a:pt x="23180" y="22055"/>
                  </a:cubicBezTo>
                  <a:cubicBezTo>
                    <a:pt x="28212" y="17023"/>
                    <a:pt x="28212" y="8780"/>
                    <a:pt x="23180" y="3774"/>
                  </a:cubicBezTo>
                  <a:cubicBezTo>
                    <a:pt x="20677" y="1258"/>
                    <a:pt x="17392" y="0"/>
                    <a:pt x="1410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2"/>
            <p:cNvSpPr/>
            <p:nvPr/>
          </p:nvSpPr>
          <p:spPr>
            <a:xfrm>
              <a:off x="6438298" y="1921616"/>
              <a:ext cx="391763" cy="383844"/>
            </a:xfrm>
            <a:custGeom>
              <a:rect b="b" l="l" r="r" t="t"/>
              <a:pathLst>
                <a:path extrusionOk="0" h="16287" w="16623">
                  <a:moveTo>
                    <a:pt x="8413" y="0"/>
                  </a:moveTo>
                  <a:cubicBezTo>
                    <a:pt x="8286" y="0"/>
                    <a:pt x="8159" y="4"/>
                    <a:pt x="8031" y="10"/>
                  </a:cubicBezTo>
                  <a:cubicBezTo>
                    <a:pt x="3454" y="224"/>
                    <a:pt x="1" y="4025"/>
                    <a:pt x="242" y="8494"/>
                  </a:cubicBezTo>
                  <a:cubicBezTo>
                    <a:pt x="347" y="12855"/>
                    <a:pt x="3983" y="16287"/>
                    <a:pt x="8343" y="16287"/>
                  </a:cubicBezTo>
                  <a:cubicBezTo>
                    <a:pt x="8426" y="16287"/>
                    <a:pt x="8509" y="16286"/>
                    <a:pt x="8593" y="16283"/>
                  </a:cubicBezTo>
                  <a:cubicBezTo>
                    <a:pt x="13170" y="16069"/>
                    <a:pt x="16622" y="12268"/>
                    <a:pt x="16408" y="7825"/>
                  </a:cubicBezTo>
                  <a:cubicBezTo>
                    <a:pt x="16304" y="3484"/>
                    <a:pt x="12715" y="0"/>
                    <a:pt x="8413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2"/>
            <p:cNvSpPr/>
            <p:nvPr/>
          </p:nvSpPr>
          <p:spPr>
            <a:xfrm>
              <a:off x="6443978" y="1977353"/>
              <a:ext cx="381039" cy="273147"/>
            </a:xfrm>
            <a:custGeom>
              <a:rect b="b" l="l" r="r" t="t"/>
              <a:pathLst>
                <a:path extrusionOk="0" h="11590" w="16168">
                  <a:moveTo>
                    <a:pt x="3115" y="3326"/>
                  </a:moveTo>
                  <a:cubicBezTo>
                    <a:pt x="3189" y="3326"/>
                    <a:pt x="3267" y="3332"/>
                    <a:pt x="3346" y="3346"/>
                  </a:cubicBezTo>
                  <a:cubicBezTo>
                    <a:pt x="4016" y="3346"/>
                    <a:pt x="4444" y="3881"/>
                    <a:pt x="4551" y="4550"/>
                  </a:cubicBezTo>
                  <a:lnTo>
                    <a:pt x="4551" y="11027"/>
                  </a:lnTo>
                  <a:lnTo>
                    <a:pt x="2008" y="11027"/>
                  </a:lnTo>
                  <a:lnTo>
                    <a:pt x="2008" y="4550"/>
                  </a:lnTo>
                  <a:cubicBezTo>
                    <a:pt x="2008" y="3851"/>
                    <a:pt x="2442" y="3326"/>
                    <a:pt x="3115" y="3326"/>
                  </a:cubicBezTo>
                  <a:close/>
                  <a:moveTo>
                    <a:pt x="8138" y="1874"/>
                  </a:moveTo>
                  <a:cubicBezTo>
                    <a:pt x="8807" y="2007"/>
                    <a:pt x="9369" y="2436"/>
                    <a:pt x="9369" y="3105"/>
                  </a:cubicBezTo>
                  <a:lnTo>
                    <a:pt x="9369" y="11027"/>
                  </a:lnTo>
                  <a:lnTo>
                    <a:pt x="6799" y="11027"/>
                  </a:lnTo>
                  <a:lnTo>
                    <a:pt x="6799" y="3105"/>
                  </a:lnTo>
                  <a:cubicBezTo>
                    <a:pt x="6799" y="2436"/>
                    <a:pt x="7468" y="1874"/>
                    <a:pt x="8138" y="1874"/>
                  </a:cubicBezTo>
                  <a:close/>
                  <a:moveTo>
                    <a:pt x="12929" y="535"/>
                  </a:moveTo>
                  <a:cubicBezTo>
                    <a:pt x="13598" y="535"/>
                    <a:pt x="14160" y="1097"/>
                    <a:pt x="14160" y="1767"/>
                  </a:cubicBezTo>
                  <a:lnTo>
                    <a:pt x="14160" y="11027"/>
                  </a:lnTo>
                  <a:lnTo>
                    <a:pt x="11590" y="11027"/>
                  </a:lnTo>
                  <a:lnTo>
                    <a:pt x="11590" y="1767"/>
                  </a:lnTo>
                  <a:cubicBezTo>
                    <a:pt x="11697" y="1097"/>
                    <a:pt x="12259" y="535"/>
                    <a:pt x="12929" y="535"/>
                  </a:cubicBezTo>
                  <a:close/>
                  <a:moveTo>
                    <a:pt x="12822" y="0"/>
                  </a:moveTo>
                  <a:cubicBezTo>
                    <a:pt x="11912" y="0"/>
                    <a:pt x="11135" y="776"/>
                    <a:pt x="11028" y="1767"/>
                  </a:cubicBezTo>
                  <a:lnTo>
                    <a:pt x="11028" y="11027"/>
                  </a:lnTo>
                  <a:lnTo>
                    <a:pt x="9904" y="11027"/>
                  </a:lnTo>
                  <a:lnTo>
                    <a:pt x="9904" y="3105"/>
                  </a:lnTo>
                  <a:cubicBezTo>
                    <a:pt x="9904" y="2115"/>
                    <a:pt x="9021" y="1338"/>
                    <a:pt x="8030" y="1338"/>
                  </a:cubicBezTo>
                  <a:cubicBezTo>
                    <a:pt x="7013" y="1445"/>
                    <a:pt x="6237" y="2222"/>
                    <a:pt x="6237" y="3105"/>
                  </a:cubicBezTo>
                  <a:lnTo>
                    <a:pt x="6237" y="11027"/>
                  </a:lnTo>
                  <a:lnTo>
                    <a:pt x="5113" y="11027"/>
                  </a:lnTo>
                  <a:lnTo>
                    <a:pt x="5113" y="4550"/>
                  </a:lnTo>
                  <a:cubicBezTo>
                    <a:pt x="5012" y="3615"/>
                    <a:pt x="4314" y="2775"/>
                    <a:pt x="3379" y="2775"/>
                  </a:cubicBezTo>
                  <a:cubicBezTo>
                    <a:pt x="3325" y="2775"/>
                    <a:pt x="3269" y="2778"/>
                    <a:pt x="3213" y="2784"/>
                  </a:cubicBezTo>
                  <a:cubicBezTo>
                    <a:pt x="2222" y="2784"/>
                    <a:pt x="1446" y="3560"/>
                    <a:pt x="1446" y="4550"/>
                  </a:cubicBezTo>
                  <a:lnTo>
                    <a:pt x="1446" y="11027"/>
                  </a:lnTo>
                  <a:lnTo>
                    <a:pt x="215" y="11027"/>
                  </a:lnTo>
                  <a:cubicBezTo>
                    <a:pt x="108" y="11027"/>
                    <a:pt x="1" y="11135"/>
                    <a:pt x="1" y="11242"/>
                  </a:cubicBezTo>
                  <a:cubicBezTo>
                    <a:pt x="1" y="11482"/>
                    <a:pt x="108" y="11590"/>
                    <a:pt x="215" y="11590"/>
                  </a:cubicBezTo>
                  <a:lnTo>
                    <a:pt x="15926" y="11590"/>
                  </a:lnTo>
                  <a:cubicBezTo>
                    <a:pt x="16060" y="11590"/>
                    <a:pt x="16167" y="11482"/>
                    <a:pt x="16167" y="11242"/>
                  </a:cubicBezTo>
                  <a:cubicBezTo>
                    <a:pt x="16167" y="11135"/>
                    <a:pt x="16060" y="11027"/>
                    <a:pt x="15926" y="11027"/>
                  </a:cubicBezTo>
                  <a:lnTo>
                    <a:pt x="14722" y="11027"/>
                  </a:lnTo>
                  <a:lnTo>
                    <a:pt x="14722" y="1767"/>
                  </a:lnTo>
                  <a:cubicBezTo>
                    <a:pt x="14722" y="776"/>
                    <a:pt x="13812" y="0"/>
                    <a:pt x="1282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2"/>
            <p:cNvSpPr/>
            <p:nvPr/>
          </p:nvSpPr>
          <p:spPr>
            <a:xfrm>
              <a:off x="7187697" y="3180898"/>
              <a:ext cx="10110" cy="496473"/>
            </a:xfrm>
            <a:custGeom>
              <a:rect b="b" l="l" r="r" t="t"/>
              <a:pathLst>
                <a:path extrusionOk="0" h="21066" w="429">
                  <a:moveTo>
                    <a:pt x="0" y="1"/>
                  </a:moveTo>
                  <a:lnTo>
                    <a:pt x="0" y="21065"/>
                  </a:lnTo>
                  <a:lnTo>
                    <a:pt x="429" y="2106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2"/>
            <p:cNvSpPr txBox="1"/>
            <p:nvPr/>
          </p:nvSpPr>
          <p:spPr>
            <a:xfrm>
              <a:off x="6534325" y="3636638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1" name="Google Shape;1551;p42"/>
            <p:cNvSpPr txBox="1"/>
            <p:nvPr/>
          </p:nvSpPr>
          <p:spPr>
            <a:xfrm>
              <a:off x="6795913" y="1677863"/>
              <a:ext cx="832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30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43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Infographics</a:t>
            </a:r>
            <a:endParaRPr/>
          </a:p>
        </p:txBody>
      </p:sp>
      <p:sp>
        <p:nvSpPr>
          <p:cNvPr id="1557" name="Google Shape;1557;p43"/>
          <p:cNvSpPr/>
          <p:nvPr/>
        </p:nvSpPr>
        <p:spPr>
          <a:xfrm flipH="1">
            <a:off x="3966773" y="1735450"/>
            <a:ext cx="1375750" cy="1378325"/>
          </a:xfrm>
          <a:custGeom>
            <a:rect b="b" l="l" r="r" t="t"/>
            <a:pathLst>
              <a:path extrusionOk="0" h="55133" w="55030">
                <a:moveTo>
                  <a:pt x="27566" y="0"/>
                </a:moveTo>
                <a:cubicBezTo>
                  <a:pt x="12355" y="0"/>
                  <a:pt x="0" y="12329"/>
                  <a:pt x="0" y="27566"/>
                </a:cubicBezTo>
                <a:cubicBezTo>
                  <a:pt x="0" y="42803"/>
                  <a:pt x="12355" y="55132"/>
                  <a:pt x="27566" y="55132"/>
                </a:cubicBezTo>
                <a:cubicBezTo>
                  <a:pt x="42701" y="55132"/>
                  <a:pt x="55029" y="42803"/>
                  <a:pt x="55029" y="27566"/>
                </a:cubicBezTo>
                <a:cubicBezTo>
                  <a:pt x="55029" y="12329"/>
                  <a:pt x="42701" y="0"/>
                  <a:pt x="27566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8" name="Google Shape;1558;p43"/>
          <p:cNvGrpSpPr/>
          <p:nvPr/>
        </p:nvGrpSpPr>
        <p:grpSpPr>
          <a:xfrm>
            <a:off x="7280772" y="2425975"/>
            <a:ext cx="1413900" cy="2236838"/>
            <a:chOff x="7280772" y="2425975"/>
            <a:chExt cx="1413900" cy="2236838"/>
          </a:xfrm>
        </p:grpSpPr>
        <p:sp>
          <p:nvSpPr>
            <p:cNvPr id="1559" name="Google Shape;1559;p43"/>
            <p:cNvSpPr txBox="1"/>
            <p:nvPr/>
          </p:nvSpPr>
          <p:spPr>
            <a:xfrm>
              <a:off x="7310922" y="3856713"/>
              <a:ext cx="1353600" cy="806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60" name="Google Shape;1560;p43"/>
            <p:cNvCxnSpPr>
              <a:endCxn id="1559" idx="0"/>
            </p:cNvCxnSpPr>
            <p:nvPr/>
          </p:nvCxnSpPr>
          <p:spPr>
            <a:xfrm>
              <a:off x="7981122" y="2989413"/>
              <a:ext cx="6600" cy="867300"/>
            </a:xfrm>
            <a:prstGeom prst="straightConnector1">
              <a:avLst/>
            </a:prstGeom>
            <a:noFill/>
            <a:ln cap="flat" cmpd="sng" w="19050">
              <a:solidFill>
                <a:srgbClr val="03C2A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61" name="Google Shape;1561;p43"/>
            <p:cNvGrpSpPr/>
            <p:nvPr/>
          </p:nvGrpSpPr>
          <p:grpSpPr>
            <a:xfrm>
              <a:off x="7648272" y="2958025"/>
              <a:ext cx="678900" cy="678225"/>
              <a:chOff x="7651583" y="3034225"/>
              <a:chExt cx="678900" cy="678225"/>
            </a:xfrm>
          </p:grpSpPr>
          <p:sp>
            <p:nvSpPr>
              <p:cNvPr id="1562" name="Google Shape;1562;p43"/>
              <p:cNvSpPr/>
              <p:nvPr/>
            </p:nvSpPr>
            <p:spPr>
              <a:xfrm flipH="1">
                <a:off x="7651583" y="3034225"/>
                <a:ext cx="678900" cy="678225"/>
              </a:xfrm>
              <a:custGeom>
                <a:rect b="b" l="l" r="r" t="t"/>
                <a:pathLst>
                  <a:path extrusionOk="0" h="27129" w="27156">
                    <a:moveTo>
                      <a:pt x="13642" y="0"/>
                    </a:moveTo>
                    <a:cubicBezTo>
                      <a:pt x="6127" y="0"/>
                      <a:pt x="1" y="6126"/>
                      <a:pt x="1" y="13616"/>
                    </a:cubicBezTo>
                    <a:cubicBezTo>
                      <a:pt x="1" y="21132"/>
                      <a:pt x="6127" y="27129"/>
                      <a:pt x="13642" y="27129"/>
                    </a:cubicBezTo>
                    <a:cubicBezTo>
                      <a:pt x="21132" y="27129"/>
                      <a:pt x="27155" y="21132"/>
                      <a:pt x="27155" y="13616"/>
                    </a:cubicBezTo>
                    <a:cubicBezTo>
                      <a:pt x="27155" y="6126"/>
                      <a:pt x="21132" y="0"/>
                      <a:pt x="13642" y="0"/>
                    </a:cubicBezTo>
                    <a:close/>
                  </a:path>
                </a:pathLst>
              </a:custGeom>
              <a:solidFill>
                <a:srgbClr val="03C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43"/>
              <p:cNvSpPr/>
              <p:nvPr/>
            </p:nvSpPr>
            <p:spPr>
              <a:xfrm flipH="1">
                <a:off x="7889548" y="3235625"/>
                <a:ext cx="243900" cy="278650"/>
              </a:xfrm>
              <a:custGeom>
                <a:rect b="b" l="l" r="r" t="t"/>
                <a:pathLst>
                  <a:path extrusionOk="0" h="11146" w="9756">
                    <a:moveTo>
                      <a:pt x="5998" y="953"/>
                    </a:moveTo>
                    <a:lnTo>
                      <a:pt x="5998" y="3630"/>
                    </a:lnTo>
                    <a:lnTo>
                      <a:pt x="8803" y="3630"/>
                    </a:lnTo>
                    <a:lnTo>
                      <a:pt x="8803" y="10064"/>
                    </a:lnTo>
                    <a:lnTo>
                      <a:pt x="1081" y="10064"/>
                    </a:lnTo>
                    <a:lnTo>
                      <a:pt x="1081" y="953"/>
                    </a:lnTo>
                    <a:close/>
                    <a:moveTo>
                      <a:pt x="0" y="0"/>
                    </a:moveTo>
                    <a:lnTo>
                      <a:pt x="0" y="11145"/>
                    </a:lnTo>
                    <a:lnTo>
                      <a:pt x="9755" y="11145"/>
                    </a:lnTo>
                    <a:lnTo>
                      <a:pt x="9755" y="2883"/>
                    </a:lnTo>
                    <a:lnTo>
                      <a:pt x="67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43"/>
              <p:cNvSpPr/>
              <p:nvPr/>
            </p:nvSpPr>
            <p:spPr>
              <a:xfrm flipH="1">
                <a:off x="7948748" y="3353375"/>
                <a:ext cx="125500" cy="27050"/>
              </a:xfrm>
              <a:custGeom>
                <a:rect b="b" l="l" r="r" t="t"/>
                <a:pathLst>
                  <a:path extrusionOk="0" h="1082" w="5020">
                    <a:moveTo>
                      <a:pt x="0" y="1"/>
                    </a:moveTo>
                    <a:lnTo>
                      <a:pt x="0" y="1082"/>
                    </a:lnTo>
                    <a:lnTo>
                      <a:pt x="5019" y="1082"/>
                    </a:lnTo>
                    <a:lnTo>
                      <a:pt x="50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43"/>
              <p:cNvSpPr/>
              <p:nvPr/>
            </p:nvSpPr>
            <p:spPr>
              <a:xfrm flipH="1">
                <a:off x="7948748" y="3422875"/>
                <a:ext cx="125500" cy="24475"/>
              </a:xfrm>
              <a:custGeom>
                <a:rect b="b" l="l" r="r" t="t"/>
                <a:pathLst>
                  <a:path extrusionOk="0" h="979" w="5020">
                    <a:moveTo>
                      <a:pt x="0" y="0"/>
                    </a:moveTo>
                    <a:lnTo>
                      <a:pt x="0" y="978"/>
                    </a:lnTo>
                    <a:lnTo>
                      <a:pt x="5019" y="978"/>
                    </a:lnTo>
                    <a:lnTo>
                      <a:pt x="50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66" name="Google Shape;1566;p43"/>
            <p:cNvSpPr/>
            <p:nvPr/>
          </p:nvSpPr>
          <p:spPr>
            <a:xfrm flipH="1">
              <a:off x="7280772" y="2425975"/>
              <a:ext cx="1413900" cy="4272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67" name="Google Shape;1567;p43"/>
          <p:cNvGrpSpPr/>
          <p:nvPr/>
        </p:nvGrpSpPr>
        <p:grpSpPr>
          <a:xfrm>
            <a:off x="5596103" y="2425975"/>
            <a:ext cx="1413900" cy="2236838"/>
            <a:chOff x="5596103" y="2425975"/>
            <a:chExt cx="1413900" cy="2236838"/>
          </a:xfrm>
        </p:grpSpPr>
        <p:cxnSp>
          <p:nvCxnSpPr>
            <p:cNvPr id="1568" name="Google Shape;1568;p43"/>
            <p:cNvCxnSpPr/>
            <p:nvPr/>
          </p:nvCxnSpPr>
          <p:spPr>
            <a:xfrm>
              <a:off x="6291911" y="3065613"/>
              <a:ext cx="6600" cy="867300"/>
            </a:xfrm>
            <a:prstGeom prst="straightConnector1">
              <a:avLst/>
            </a:prstGeom>
            <a:noFill/>
            <a:ln cap="flat" cmpd="sng" w="19050">
              <a:solidFill>
                <a:srgbClr val="2B859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69" name="Google Shape;1569;p43"/>
            <p:cNvSpPr/>
            <p:nvPr/>
          </p:nvSpPr>
          <p:spPr>
            <a:xfrm flipH="1">
              <a:off x="5963928" y="2958025"/>
              <a:ext cx="678250" cy="678225"/>
            </a:xfrm>
            <a:custGeom>
              <a:rect b="b" l="l" r="r" t="t"/>
              <a:pathLst>
                <a:path extrusionOk="0" h="27129" w="27130">
                  <a:moveTo>
                    <a:pt x="13616" y="0"/>
                  </a:moveTo>
                  <a:cubicBezTo>
                    <a:pt x="6101" y="0"/>
                    <a:pt x="1" y="6126"/>
                    <a:pt x="1" y="13616"/>
                  </a:cubicBezTo>
                  <a:cubicBezTo>
                    <a:pt x="1" y="21132"/>
                    <a:pt x="6101" y="27129"/>
                    <a:pt x="13616" y="27129"/>
                  </a:cubicBezTo>
                  <a:cubicBezTo>
                    <a:pt x="21132" y="27129"/>
                    <a:pt x="27129" y="21132"/>
                    <a:pt x="27129" y="13616"/>
                  </a:cubicBezTo>
                  <a:cubicBezTo>
                    <a:pt x="27129" y="6126"/>
                    <a:pt x="21132" y="0"/>
                    <a:pt x="13616" y="0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3"/>
            <p:cNvSpPr/>
            <p:nvPr/>
          </p:nvSpPr>
          <p:spPr>
            <a:xfrm flipH="1">
              <a:off x="6145274" y="3169725"/>
              <a:ext cx="299875" cy="279275"/>
            </a:xfrm>
            <a:custGeom>
              <a:rect b="b" l="l" r="r" t="t"/>
              <a:pathLst>
                <a:path extrusionOk="0" h="11171" w="11995">
                  <a:moveTo>
                    <a:pt x="8906" y="1081"/>
                  </a:moveTo>
                  <a:cubicBezTo>
                    <a:pt x="10064" y="1081"/>
                    <a:pt x="10939" y="1931"/>
                    <a:pt x="10939" y="3012"/>
                  </a:cubicBezTo>
                  <a:lnTo>
                    <a:pt x="10939" y="6023"/>
                  </a:lnTo>
                  <a:cubicBezTo>
                    <a:pt x="10939" y="7078"/>
                    <a:pt x="10193" y="7953"/>
                    <a:pt x="9215" y="8056"/>
                  </a:cubicBezTo>
                  <a:lnTo>
                    <a:pt x="8674" y="8056"/>
                  </a:lnTo>
                  <a:lnTo>
                    <a:pt x="8674" y="9240"/>
                  </a:lnTo>
                  <a:lnTo>
                    <a:pt x="6641" y="8056"/>
                  </a:lnTo>
                  <a:lnTo>
                    <a:pt x="2986" y="8056"/>
                  </a:lnTo>
                  <a:cubicBezTo>
                    <a:pt x="1931" y="8056"/>
                    <a:pt x="1056" y="7207"/>
                    <a:pt x="1056" y="6023"/>
                  </a:cubicBezTo>
                  <a:lnTo>
                    <a:pt x="1056" y="3012"/>
                  </a:lnTo>
                  <a:cubicBezTo>
                    <a:pt x="1056" y="1931"/>
                    <a:pt x="1931" y="1081"/>
                    <a:pt x="2986" y="1081"/>
                  </a:cubicBezTo>
                  <a:close/>
                  <a:moveTo>
                    <a:pt x="2986" y="0"/>
                  </a:moveTo>
                  <a:cubicBezTo>
                    <a:pt x="1390" y="0"/>
                    <a:pt x="0" y="1416"/>
                    <a:pt x="0" y="3012"/>
                  </a:cubicBezTo>
                  <a:lnTo>
                    <a:pt x="0" y="6023"/>
                  </a:lnTo>
                  <a:cubicBezTo>
                    <a:pt x="0" y="7722"/>
                    <a:pt x="1390" y="9137"/>
                    <a:pt x="2986" y="9137"/>
                  </a:cubicBezTo>
                  <a:lnTo>
                    <a:pt x="6332" y="9137"/>
                  </a:lnTo>
                  <a:lnTo>
                    <a:pt x="9755" y="11171"/>
                  </a:lnTo>
                  <a:lnTo>
                    <a:pt x="9755" y="9009"/>
                  </a:lnTo>
                  <a:cubicBezTo>
                    <a:pt x="11042" y="8597"/>
                    <a:pt x="11994" y="7413"/>
                    <a:pt x="11994" y="6023"/>
                  </a:cubicBezTo>
                  <a:lnTo>
                    <a:pt x="11994" y="3012"/>
                  </a:lnTo>
                  <a:cubicBezTo>
                    <a:pt x="11994" y="1416"/>
                    <a:pt x="10605" y="0"/>
                    <a:pt x="8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3"/>
            <p:cNvSpPr txBox="1"/>
            <p:nvPr/>
          </p:nvSpPr>
          <p:spPr>
            <a:xfrm>
              <a:off x="5618411" y="3856713"/>
              <a:ext cx="1353600" cy="806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2" name="Google Shape;1572;p43"/>
            <p:cNvSpPr/>
            <p:nvPr/>
          </p:nvSpPr>
          <p:spPr>
            <a:xfrm flipH="1">
              <a:off x="5596103" y="2425975"/>
              <a:ext cx="1413900" cy="4272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73" name="Google Shape;1573;p43"/>
          <p:cNvGrpSpPr/>
          <p:nvPr/>
        </p:nvGrpSpPr>
        <p:grpSpPr>
          <a:xfrm>
            <a:off x="2138528" y="2425975"/>
            <a:ext cx="1413900" cy="2236838"/>
            <a:chOff x="2138528" y="2425975"/>
            <a:chExt cx="1413900" cy="2236838"/>
          </a:xfrm>
        </p:grpSpPr>
        <p:cxnSp>
          <p:nvCxnSpPr>
            <p:cNvPr id="1574" name="Google Shape;1574;p43"/>
            <p:cNvCxnSpPr/>
            <p:nvPr/>
          </p:nvCxnSpPr>
          <p:spPr>
            <a:xfrm>
              <a:off x="2842178" y="3065613"/>
              <a:ext cx="6600" cy="867300"/>
            </a:xfrm>
            <a:prstGeom prst="straightConnector1">
              <a:avLst/>
            </a:prstGeom>
            <a:noFill/>
            <a:ln cap="flat" cmpd="sng" w="19050">
              <a:solidFill>
                <a:srgbClr val="4F67A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5" name="Google Shape;1575;p43"/>
            <p:cNvSpPr/>
            <p:nvPr/>
          </p:nvSpPr>
          <p:spPr>
            <a:xfrm flipH="1">
              <a:off x="2506353" y="2958025"/>
              <a:ext cx="678250" cy="678225"/>
            </a:xfrm>
            <a:custGeom>
              <a:rect b="b" l="l" r="r" t="t"/>
              <a:pathLst>
                <a:path extrusionOk="0" h="27129" w="27130">
                  <a:moveTo>
                    <a:pt x="13617" y="0"/>
                  </a:moveTo>
                  <a:cubicBezTo>
                    <a:pt x="6101" y="0"/>
                    <a:pt x="1" y="6126"/>
                    <a:pt x="1" y="13616"/>
                  </a:cubicBezTo>
                  <a:cubicBezTo>
                    <a:pt x="1" y="21132"/>
                    <a:pt x="6101" y="27129"/>
                    <a:pt x="13617" y="27129"/>
                  </a:cubicBezTo>
                  <a:cubicBezTo>
                    <a:pt x="21132" y="27129"/>
                    <a:pt x="27129" y="21132"/>
                    <a:pt x="27129" y="13616"/>
                  </a:cubicBezTo>
                  <a:cubicBezTo>
                    <a:pt x="27129" y="6126"/>
                    <a:pt x="21132" y="0"/>
                    <a:pt x="13617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3"/>
            <p:cNvSpPr/>
            <p:nvPr/>
          </p:nvSpPr>
          <p:spPr>
            <a:xfrm flipH="1">
              <a:off x="2682273" y="3134975"/>
              <a:ext cx="334625" cy="327550"/>
            </a:xfrm>
            <a:custGeom>
              <a:rect b="b" l="l" r="r" t="t"/>
              <a:pathLst>
                <a:path extrusionOk="0" h="13102" w="13385">
                  <a:moveTo>
                    <a:pt x="6744" y="4402"/>
                  </a:moveTo>
                  <a:cubicBezTo>
                    <a:pt x="7928" y="4402"/>
                    <a:pt x="8777" y="5380"/>
                    <a:pt x="8777" y="6538"/>
                  </a:cubicBezTo>
                  <a:cubicBezTo>
                    <a:pt x="8777" y="7619"/>
                    <a:pt x="7928" y="8597"/>
                    <a:pt x="6744" y="8597"/>
                  </a:cubicBezTo>
                  <a:cubicBezTo>
                    <a:pt x="5560" y="8597"/>
                    <a:pt x="4710" y="7722"/>
                    <a:pt x="4710" y="6538"/>
                  </a:cubicBezTo>
                  <a:cubicBezTo>
                    <a:pt x="4710" y="5380"/>
                    <a:pt x="5560" y="4402"/>
                    <a:pt x="6744" y="4402"/>
                  </a:cubicBezTo>
                  <a:close/>
                  <a:moveTo>
                    <a:pt x="6744" y="3552"/>
                  </a:moveTo>
                  <a:cubicBezTo>
                    <a:pt x="5148" y="3552"/>
                    <a:pt x="3732" y="4942"/>
                    <a:pt x="3732" y="6538"/>
                  </a:cubicBezTo>
                  <a:cubicBezTo>
                    <a:pt x="3732" y="8159"/>
                    <a:pt x="5148" y="9446"/>
                    <a:pt x="6744" y="9446"/>
                  </a:cubicBezTo>
                  <a:cubicBezTo>
                    <a:pt x="8365" y="9446"/>
                    <a:pt x="9755" y="8159"/>
                    <a:pt x="9755" y="6538"/>
                  </a:cubicBezTo>
                  <a:cubicBezTo>
                    <a:pt x="9755" y="4942"/>
                    <a:pt x="8365" y="3552"/>
                    <a:pt x="6744" y="3552"/>
                  </a:cubicBezTo>
                  <a:close/>
                  <a:moveTo>
                    <a:pt x="8365" y="978"/>
                  </a:moveTo>
                  <a:lnTo>
                    <a:pt x="9523" y="1390"/>
                  </a:lnTo>
                  <a:lnTo>
                    <a:pt x="9214" y="2265"/>
                  </a:lnTo>
                  <a:lnTo>
                    <a:pt x="9523" y="2471"/>
                  </a:lnTo>
                  <a:cubicBezTo>
                    <a:pt x="9961" y="2806"/>
                    <a:pt x="10398" y="3218"/>
                    <a:pt x="10810" y="3758"/>
                  </a:cubicBezTo>
                  <a:lnTo>
                    <a:pt x="11042" y="4093"/>
                  </a:lnTo>
                  <a:lnTo>
                    <a:pt x="11788" y="3758"/>
                  </a:lnTo>
                  <a:lnTo>
                    <a:pt x="12329" y="4839"/>
                  </a:lnTo>
                  <a:lnTo>
                    <a:pt x="11454" y="5251"/>
                  </a:lnTo>
                  <a:lnTo>
                    <a:pt x="11582" y="5586"/>
                  </a:lnTo>
                  <a:cubicBezTo>
                    <a:pt x="11685" y="6229"/>
                    <a:pt x="11685" y="6770"/>
                    <a:pt x="11582" y="7413"/>
                  </a:cubicBezTo>
                  <a:lnTo>
                    <a:pt x="11454" y="7722"/>
                  </a:lnTo>
                  <a:lnTo>
                    <a:pt x="12329" y="8159"/>
                  </a:lnTo>
                  <a:lnTo>
                    <a:pt x="11891" y="9343"/>
                  </a:lnTo>
                  <a:lnTo>
                    <a:pt x="11042" y="8906"/>
                  </a:lnTo>
                  <a:lnTo>
                    <a:pt x="10810" y="9240"/>
                  </a:lnTo>
                  <a:cubicBezTo>
                    <a:pt x="10501" y="9755"/>
                    <a:pt x="10064" y="10193"/>
                    <a:pt x="9523" y="10527"/>
                  </a:cubicBezTo>
                  <a:lnTo>
                    <a:pt x="9214" y="10733"/>
                  </a:lnTo>
                  <a:lnTo>
                    <a:pt x="9523" y="11583"/>
                  </a:lnTo>
                  <a:lnTo>
                    <a:pt x="8365" y="12123"/>
                  </a:lnTo>
                  <a:lnTo>
                    <a:pt x="8030" y="11274"/>
                  </a:lnTo>
                  <a:lnTo>
                    <a:pt x="7722" y="11377"/>
                  </a:lnTo>
                  <a:cubicBezTo>
                    <a:pt x="7400" y="11428"/>
                    <a:pt x="7078" y="11454"/>
                    <a:pt x="6769" y="11454"/>
                  </a:cubicBezTo>
                  <a:cubicBezTo>
                    <a:pt x="6460" y="11454"/>
                    <a:pt x="6164" y="11428"/>
                    <a:pt x="5894" y="11377"/>
                  </a:cubicBezTo>
                  <a:lnTo>
                    <a:pt x="5457" y="11274"/>
                  </a:lnTo>
                  <a:lnTo>
                    <a:pt x="5148" y="12123"/>
                  </a:lnTo>
                  <a:lnTo>
                    <a:pt x="3964" y="11583"/>
                  </a:lnTo>
                  <a:lnTo>
                    <a:pt x="4273" y="10836"/>
                  </a:lnTo>
                  <a:lnTo>
                    <a:pt x="4067" y="10630"/>
                  </a:lnTo>
                  <a:cubicBezTo>
                    <a:pt x="3526" y="10193"/>
                    <a:pt x="3089" y="9755"/>
                    <a:pt x="2677" y="9343"/>
                  </a:cubicBezTo>
                  <a:lnTo>
                    <a:pt x="2574" y="9009"/>
                  </a:lnTo>
                  <a:lnTo>
                    <a:pt x="1699" y="9343"/>
                  </a:lnTo>
                  <a:lnTo>
                    <a:pt x="1158" y="8159"/>
                  </a:lnTo>
                  <a:lnTo>
                    <a:pt x="2033" y="7825"/>
                  </a:lnTo>
                  <a:lnTo>
                    <a:pt x="1930" y="7516"/>
                  </a:lnTo>
                  <a:cubicBezTo>
                    <a:pt x="1802" y="6873"/>
                    <a:pt x="1802" y="6229"/>
                    <a:pt x="1930" y="5586"/>
                  </a:cubicBezTo>
                  <a:lnTo>
                    <a:pt x="2033" y="5251"/>
                  </a:lnTo>
                  <a:lnTo>
                    <a:pt x="1158" y="4942"/>
                  </a:lnTo>
                  <a:lnTo>
                    <a:pt x="1596" y="3758"/>
                  </a:lnTo>
                  <a:lnTo>
                    <a:pt x="2445" y="4093"/>
                  </a:lnTo>
                  <a:lnTo>
                    <a:pt x="2677" y="3758"/>
                  </a:lnTo>
                  <a:cubicBezTo>
                    <a:pt x="2986" y="3321"/>
                    <a:pt x="3423" y="2806"/>
                    <a:pt x="3964" y="2471"/>
                  </a:cubicBezTo>
                  <a:lnTo>
                    <a:pt x="4273" y="2265"/>
                  </a:lnTo>
                  <a:lnTo>
                    <a:pt x="3964" y="1390"/>
                  </a:lnTo>
                  <a:lnTo>
                    <a:pt x="5148" y="978"/>
                  </a:lnTo>
                  <a:lnTo>
                    <a:pt x="5457" y="1828"/>
                  </a:lnTo>
                  <a:lnTo>
                    <a:pt x="5791" y="1725"/>
                  </a:lnTo>
                  <a:cubicBezTo>
                    <a:pt x="6113" y="1673"/>
                    <a:pt x="6435" y="1648"/>
                    <a:pt x="6740" y="1648"/>
                  </a:cubicBezTo>
                  <a:cubicBezTo>
                    <a:pt x="7046" y="1648"/>
                    <a:pt x="7336" y="1673"/>
                    <a:pt x="7593" y="1725"/>
                  </a:cubicBezTo>
                  <a:lnTo>
                    <a:pt x="8030" y="1828"/>
                  </a:lnTo>
                  <a:lnTo>
                    <a:pt x="8365" y="978"/>
                  </a:lnTo>
                  <a:close/>
                  <a:moveTo>
                    <a:pt x="5148" y="0"/>
                  </a:moveTo>
                  <a:lnTo>
                    <a:pt x="3320" y="747"/>
                  </a:lnTo>
                  <a:lnTo>
                    <a:pt x="3089" y="875"/>
                  </a:lnTo>
                  <a:lnTo>
                    <a:pt x="2883" y="1390"/>
                  </a:lnTo>
                  <a:lnTo>
                    <a:pt x="3217" y="1931"/>
                  </a:lnTo>
                  <a:cubicBezTo>
                    <a:pt x="2780" y="2265"/>
                    <a:pt x="2445" y="2574"/>
                    <a:pt x="2136" y="3012"/>
                  </a:cubicBezTo>
                  <a:lnTo>
                    <a:pt x="1699" y="2806"/>
                  </a:lnTo>
                  <a:lnTo>
                    <a:pt x="1055" y="2806"/>
                  </a:lnTo>
                  <a:lnTo>
                    <a:pt x="206" y="4839"/>
                  </a:lnTo>
                  <a:lnTo>
                    <a:pt x="103" y="5483"/>
                  </a:lnTo>
                  <a:lnTo>
                    <a:pt x="1055" y="5792"/>
                  </a:lnTo>
                  <a:cubicBezTo>
                    <a:pt x="952" y="6332"/>
                    <a:pt x="952" y="6770"/>
                    <a:pt x="1055" y="7310"/>
                  </a:cubicBezTo>
                  <a:lnTo>
                    <a:pt x="0" y="7722"/>
                  </a:lnTo>
                  <a:lnTo>
                    <a:pt x="952" y="9884"/>
                  </a:lnTo>
                  <a:lnTo>
                    <a:pt x="1055" y="10296"/>
                  </a:lnTo>
                  <a:lnTo>
                    <a:pt x="1596" y="10296"/>
                  </a:lnTo>
                  <a:lnTo>
                    <a:pt x="2239" y="10090"/>
                  </a:lnTo>
                  <a:cubicBezTo>
                    <a:pt x="2445" y="10527"/>
                    <a:pt x="2883" y="10836"/>
                    <a:pt x="3217" y="11171"/>
                  </a:cubicBezTo>
                  <a:lnTo>
                    <a:pt x="3089" y="11583"/>
                  </a:lnTo>
                  <a:lnTo>
                    <a:pt x="2883" y="12123"/>
                  </a:lnTo>
                  <a:lnTo>
                    <a:pt x="5019" y="12973"/>
                  </a:lnTo>
                  <a:lnTo>
                    <a:pt x="5251" y="13101"/>
                  </a:lnTo>
                  <a:lnTo>
                    <a:pt x="5791" y="13101"/>
                  </a:lnTo>
                  <a:lnTo>
                    <a:pt x="6100" y="12226"/>
                  </a:lnTo>
                  <a:cubicBezTo>
                    <a:pt x="6319" y="12278"/>
                    <a:pt x="6563" y="12303"/>
                    <a:pt x="6805" y="12303"/>
                  </a:cubicBezTo>
                  <a:cubicBezTo>
                    <a:pt x="7046" y="12303"/>
                    <a:pt x="7284" y="12278"/>
                    <a:pt x="7490" y="12226"/>
                  </a:cubicBezTo>
                  <a:lnTo>
                    <a:pt x="7825" y="13101"/>
                  </a:lnTo>
                  <a:lnTo>
                    <a:pt x="8365" y="13101"/>
                  </a:lnTo>
                  <a:lnTo>
                    <a:pt x="10167" y="12329"/>
                  </a:lnTo>
                  <a:lnTo>
                    <a:pt x="10707" y="11917"/>
                  </a:lnTo>
                  <a:lnTo>
                    <a:pt x="10295" y="11042"/>
                  </a:lnTo>
                  <a:cubicBezTo>
                    <a:pt x="10707" y="10733"/>
                    <a:pt x="11042" y="10399"/>
                    <a:pt x="11351" y="10090"/>
                  </a:cubicBezTo>
                  <a:lnTo>
                    <a:pt x="11788" y="10193"/>
                  </a:lnTo>
                  <a:lnTo>
                    <a:pt x="11891" y="10296"/>
                  </a:lnTo>
                  <a:lnTo>
                    <a:pt x="12432" y="10193"/>
                  </a:lnTo>
                  <a:lnTo>
                    <a:pt x="13281" y="8159"/>
                  </a:lnTo>
                  <a:lnTo>
                    <a:pt x="13384" y="7619"/>
                  </a:lnTo>
                  <a:lnTo>
                    <a:pt x="12535" y="7181"/>
                  </a:lnTo>
                  <a:cubicBezTo>
                    <a:pt x="12535" y="6770"/>
                    <a:pt x="12535" y="6229"/>
                    <a:pt x="12432" y="5792"/>
                  </a:cubicBezTo>
                  <a:lnTo>
                    <a:pt x="13384" y="5483"/>
                  </a:lnTo>
                  <a:lnTo>
                    <a:pt x="13281" y="4839"/>
                  </a:lnTo>
                  <a:lnTo>
                    <a:pt x="12535" y="3218"/>
                  </a:lnTo>
                  <a:lnTo>
                    <a:pt x="12432" y="2806"/>
                  </a:lnTo>
                  <a:lnTo>
                    <a:pt x="11891" y="2806"/>
                  </a:lnTo>
                  <a:lnTo>
                    <a:pt x="11351" y="3012"/>
                  </a:lnTo>
                  <a:cubicBezTo>
                    <a:pt x="11042" y="2574"/>
                    <a:pt x="10604" y="2265"/>
                    <a:pt x="10295" y="1931"/>
                  </a:cubicBezTo>
                  <a:lnTo>
                    <a:pt x="10501" y="1519"/>
                  </a:lnTo>
                  <a:lnTo>
                    <a:pt x="10501" y="1184"/>
                  </a:lnTo>
                  <a:lnTo>
                    <a:pt x="10295" y="747"/>
                  </a:lnTo>
                  <a:lnTo>
                    <a:pt x="8365" y="0"/>
                  </a:lnTo>
                  <a:lnTo>
                    <a:pt x="7825" y="0"/>
                  </a:lnTo>
                  <a:lnTo>
                    <a:pt x="7490" y="747"/>
                  </a:lnTo>
                  <a:lnTo>
                    <a:pt x="5997" y="747"/>
                  </a:lnTo>
                  <a:lnTo>
                    <a:pt x="56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3"/>
            <p:cNvSpPr txBox="1"/>
            <p:nvPr/>
          </p:nvSpPr>
          <p:spPr>
            <a:xfrm>
              <a:off x="2168678" y="3856713"/>
              <a:ext cx="1353600" cy="806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8" name="Google Shape;1578;p43"/>
            <p:cNvSpPr/>
            <p:nvPr/>
          </p:nvSpPr>
          <p:spPr>
            <a:xfrm flipH="1">
              <a:off x="2138528" y="2425975"/>
              <a:ext cx="1413900" cy="4272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79" name="Google Shape;1579;p43"/>
          <p:cNvGrpSpPr/>
          <p:nvPr/>
        </p:nvGrpSpPr>
        <p:grpSpPr>
          <a:xfrm>
            <a:off x="442706" y="2425975"/>
            <a:ext cx="1413900" cy="2236838"/>
            <a:chOff x="442706" y="2425975"/>
            <a:chExt cx="1413900" cy="2236838"/>
          </a:xfrm>
        </p:grpSpPr>
        <p:cxnSp>
          <p:nvCxnSpPr>
            <p:cNvPr id="1580" name="Google Shape;1580;p43"/>
            <p:cNvCxnSpPr/>
            <p:nvPr/>
          </p:nvCxnSpPr>
          <p:spPr>
            <a:xfrm>
              <a:off x="1146356" y="3141813"/>
              <a:ext cx="6600" cy="867300"/>
            </a:xfrm>
            <a:prstGeom prst="straightConnector1">
              <a:avLst/>
            </a:prstGeom>
            <a:noFill/>
            <a:ln cap="flat" cmpd="sng" w="19050">
              <a:solidFill>
                <a:srgbClr val="77769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81" name="Google Shape;1581;p43"/>
            <p:cNvSpPr/>
            <p:nvPr/>
          </p:nvSpPr>
          <p:spPr>
            <a:xfrm flipH="1">
              <a:off x="810206" y="2958025"/>
              <a:ext cx="678900" cy="678225"/>
            </a:xfrm>
            <a:custGeom>
              <a:rect b="b" l="l" r="r" t="t"/>
              <a:pathLst>
                <a:path extrusionOk="0" h="27129" w="27156">
                  <a:moveTo>
                    <a:pt x="13642" y="0"/>
                  </a:moveTo>
                  <a:cubicBezTo>
                    <a:pt x="6127" y="0"/>
                    <a:pt x="1" y="6126"/>
                    <a:pt x="1" y="13616"/>
                  </a:cubicBezTo>
                  <a:cubicBezTo>
                    <a:pt x="1" y="21132"/>
                    <a:pt x="6127" y="27129"/>
                    <a:pt x="13642" y="27129"/>
                  </a:cubicBezTo>
                  <a:cubicBezTo>
                    <a:pt x="21132" y="27129"/>
                    <a:pt x="27155" y="21132"/>
                    <a:pt x="27155" y="13616"/>
                  </a:cubicBezTo>
                  <a:cubicBezTo>
                    <a:pt x="27155" y="6126"/>
                    <a:pt x="21132" y="0"/>
                    <a:pt x="13642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3"/>
            <p:cNvSpPr/>
            <p:nvPr/>
          </p:nvSpPr>
          <p:spPr>
            <a:xfrm flipH="1">
              <a:off x="984594" y="3301625"/>
              <a:ext cx="330125" cy="99125"/>
            </a:xfrm>
            <a:custGeom>
              <a:rect b="b" l="l" r="r" t="t"/>
              <a:pathLst>
                <a:path extrusionOk="0" h="3965" w="13205">
                  <a:moveTo>
                    <a:pt x="0" y="1"/>
                  </a:moveTo>
                  <a:lnTo>
                    <a:pt x="0" y="3964"/>
                  </a:lnTo>
                  <a:lnTo>
                    <a:pt x="13204" y="3964"/>
                  </a:lnTo>
                  <a:lnTo>
                    <a:pt x="13204" y="1"/>
                  </a:lnTo>
                  <a:lnTo>
                    <a:pt x="12329" y="1"/>
                  </a:lnTo>
                  <a:lnTo>
                    <a:pt x="12329" y="2986"/>
                  </a:lnTo>
                  <a:lnTo>
                    <a:pt x="978" y="2986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3"/>
            <p:cNvSpPr/>
            <p:nvPr/>
          </p:nvSpPr>
          <p:spPr>
            <a:xfrm flipH="1">
              <a:off x="1075969" y="3180650"/>
              <a:ext cx="147375" cy="163475"/>
            </a:xfrm>
            <a:custGeom>
              <a:rect b="b" l="l" r="r" t="t"/>
              <a:pathLst>
                <a:path extrusionOk="0" h="6539" w="5895">
                  <a:moveTo>
                    <a:pt x="3011" y="1"/>
                  </a:moveTo>
                  <a:lnTo>
                    <a:pt x="0" y="4067"/>
                  </a:lnTo>
                  <a:lnTo>
                    <a:pt x="746" y="4608"/>
                  </a:lnTo>
                  <a:lnTo>
                    <a:pt x="2471" y="2266"/>
                  </a:lnTo>
                  <a:lnTo>
                    <a:pt x="2471" y="6538"/>
                  </a:lnTo>
                  <a:lnTo>
                    <a:pt x="3423" y="6538"/>
                  </a:lnTo>
                  <a:lnTo>
                    <a:pt x="3423" y="2266"/>
                  </a:lnTo>
                  <a:lnTo>
                    <a:pt x="5148" y="4608"/>
                  </a:lnTo>
                  <a:lnTo>
                    <a:pt x="5894" y="4067"/>
                  </a:lnTo>
                  <a:lnTo>
                    <a:pt x="30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3"/>
            <p:cNvSpPr txBox="1"/>
            <p:nvPr/>
          </p:nvSpPr>
          <p:spPr>
            <a:xfrm>
              <a:off x="472856" y="3856713"/>
              <a:ext cx="1353600" cy="806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5" name="Google Shape;1585;p43"/>
            <p:cNvSpPr/>
            <p:nvPr/>
          </p:nvSpPr>
          <p:spPr>
            <a:xfrm flipH="1">
              <a:off x="442706" y="2425975"/>
              <a:ext cx="1413900" cy="4272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77769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77769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86" name="Google Shape;1586;p43"/>
          <p:cNvGrpSpPr/>
          <p:nvPr/>
        </p:nvGrpSpPr>
        <p:grpSpPr>
          <a:xfrm>
            <a:off x="4284824" y="2054788"/>
            <a:ext cx="739650" cy="739650"/>
            <a:chOff x="3271200" y="1435075"/>
            <a:chExt cx="481825" cy="481825"/>
          </a:xfrm>
        </p:grpSpPr>
        <p:sp>
          <p:nvSpPr>
            <p:cNvPr id="1587" name="Google Shape;1587;p43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8" name="Google Shape;1588;p43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89" name="Google Shape;1589;p43"/>
          <p:cNvGrpSpPr/>
          <p:nvPr/>
        </p:nvGrpSpPr>
        <p:grpSpPr>
          <a:xfrm>
            <a:off x="1822723" y="1027625"/>
            <a:ext cx="5489452" cy="2477000"/>
            <a:chOff x="1822723" y="1027625"/>
            <a:chExt cx="5489452" cy="2477000"/>
          </a:xfrm>
        </p:grpSpPr>
        <p:sp>
          <p:nvSpPr>
            <p:cNvPr id="1590" name="Google Shape;1590;p43"/>
            <p:cNvSpPr/>
            <p:nvPr/>
          </p:nvSpPr>
          <p:spPr>
            <a:xfrm flipH="1">
              <a:off x="3578123" y="1027625"/>
              <a:ext cx="763825" cy="705475"/>
            </a:xfrm>
            <a:custGeom>
              <a:rect b="b" l="l" r="r" t="t"/>
              <a:pathLst>
                <a:path extrusionOk="0" h="28219" w="30553">
                  <a:moveTo>
                    <a:pt x="14672" y="1"/>
                  </a:moveTo>
                  <a:cubicBezTo>
                    <a:pt x="6641" y="1"/>
                    <a:pt x="1" y="6667"/>
                    <a:pt x="1" y="14801"/>
                  </a:cubicBezTo>
                  <a:cubicBezTo>
                    <a:pt x="1" y="20695"/>
                    <a:pt x="3424" y="25842"/>
                    <a:pt x="8675" y="28210"/>
                  </a:cubicBezTo>
                  <a:cubicBezTo>
                    <a:pt x="8689" y="28216"/>
                    <a:pt x="8704" y="28219"/>
                    <a:pt x="8720" y="28219"/>
                  </a:cubicBezTo>
                  <a:cubicBezTo>
                    <a:pt x="9294" y="28219"/>
                    <a:pt x="10697" y="24678"/>
                    <a:pt x="10296" y="24452"/>
                  </a:cubicBezTo>
                  <a:cubicBezTo>
                    <a:pt x="6538" y="22754"/>
                    <a:pt x="4068" y="18996"/>
                    <a:pt x="4068" y="14801"/>
                  </a:cubicBezTo>
                  <a:cubicBezTo>
                    <a:pt x="4068" y="8906"/>
                    <a:pt x="8881" y="4093"/>
                    <a:pt x="14672" y="4093"/>
                  </a:cubicBezTo>
                  <a:cubicBezTo>
                    <a:pt x="20592" y="4093"/>
                    <a:pt x="25405" y="8906"/>
                    <a:pt x="25405" y="14801"/>
                  </a:cubicBezTo>
                  <a:cubicBezTo>
                    <a:pt x="25405" y="16087"/>
                    <a:pt x="25199" y="17271"/>
                    <a:pt x="24761" y="18455"/>
                  </a:cubicBezTo>
                  <a:lnTo>
                    <a:pt x="22728" y="17374"/>
                  </a:lnTo>
                  <a:lnTo>
                    <a:pt x="24324" y="23809"/>
                  </a:lnTo>
                  <a:lnTo>
                    <a:pt x="30553" y="21338"/>
                  </a:lnTo>
                  <a:lnTo>
                    <a:pt x="28416" y="20283"/>
                  </a:lnTo>
                  <a:cubicBezTo>
                    <a:pt x="29163" y="18558"/>
                    <a:pt x="29472" y="16731"/>
                    <a:pt x="29472" y="14801"/>
                  </a:cubicBezTo>
                  <a:cubicBezTo>
                    <a:pt x="29472" y="6667"/>
                    <a:pt x="22831" y="1"/>
                    <a:pt x="14672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3"/>
            <p:cNvSpPr/>
            <p:nvPr/>
          </p:nvSpPr>
          <p:spPr>
            <a:xfrm flipH="1">
              <a:off x="4650773" y="2711575"/>
              <a:ext cx="929825" cy="694325"/>
            </a:xfrm>
            <a:custGeom>
              <a:rect b="b" l="l" r="r" t="t"/>
              <a:pathLst>
                <a:path extrusionOk="0" h="27773" w="37193">
                  <a:moveTo>
                    <a:pt x="5354" y="0"/>
                  </a:moveTo>
                  <a:lnTo>
                    <a:pt x="3861" y="3115"/>
                  </a:lnTo>
                  <a:lnTo>
                    <a:pt x="0" y="1390"/>
                  </a:lnTo>
                  <a:lnTo>
                    <a:pt x="0" y="1390"/>
                  </a:lnTo>
                  <a:cubicBezTo>
                    <a:pt x="5148" y="16293"/>
                    <a:pt x="19175" y="27129"/>
                    <a:pt x="35699" y="27772"/>
                  </a:cubicBezTo>
                  <a:lnTo>
                    <a:pt x="37192" y="22316"/>
                  </a:lnTo>
                  <a:lnTo>
                    <a:pt x="37089" y="22316"/>
                  </a:lnTo>
                  <a:cubicBezTo>
                    <a:pt x="22521" y="22316"/>
                    <a:pt x="10064" y="12973"/>
                    <a:pt x="5354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3"/>
            <p:cNvSpPr/>
            <p:nvPr/>
          </p:nvSpPr>
          <p:spPr>
            <a:xfrm flipH="1">
              <a:off x="3331673" y="3183225"/>
              <a:ext cx="1257350" cy="316625"/>
            </a:xfrm>
            <a:custGeom>
              <a:rect b="b" l="l" r="r" t="t"/>
              <a:pathLst>
                <a:path extrusionOk="0" h="12665" w="50294">
                  <a:moveTo>
                    <a:pt x="45274" y="1"/>
                  </a:moveTo>
                  <a:lnTo>
                    <a:pt x="45274" y="3553"/>
                  </a:lnTo>
                  <a:lnTo>
                    <a:pt x="0" y="3553"/>
                  </a:lnTo>
                  <a:lnTo>
                    <a:pt x="0" y="8803"/>
                  </a:lnTo>
                  <a:lnTo>
                    <a:pt x="45274" y="8803"/>
                  </a:lnTo>
                  <a:lnTo>
                    <a:pt x="45274" y="12664"/>
                  </a:lnTo>
                  <a:lnTo>
                    <a:pt x="50293" y="6127"/>
                  </a:lnTo>
                  <a:lnTo>
                    <a:pt x="45274" y="1"/>
                  </a:ln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3"/>
            <p:cNvSpPr/>
            <p:nvPr/>
          </p:nvSpPr>
          <p:spPr>
            <a:xfrm flipH="1">
              <a:off x="3672073" y="1443300"/>
              <a:ext cx="2147275" cy="1962600"/>
            </a:xfrm>
            <a:custGeom>
              <a:rect b="b" l="l" r="r" t="t"/>
              <a:pathLst>
                <a:path extrusionOk="0" h="78504" w="85891">
                  <a:moveTo>
                    <a:pt x="46639" y="1"/>
                  </a:moveTo>
                  <a:cubicBezTo>
                    <a:pt x="24993" y="1"/>
                    <a:pt x="7285" y="17580"/>
                    <a:pt x="7285" y="39252"/>
                  </a:cubicBezTo>
                  <a:cubicBezTo>
                    <a:pt x="7285" y="43216"/>
                    <a:pt x="7928" y="47077"/>
                    <a:pt x="9112" y="50834"/>
                  </a:cubicBezTo>
                  <a:lnTo>
                    <a:pt x="5792" y="51581"/>
                  </a:lnTo>
                  <a:lnTo>
                    <a:pt x="13179" y="54798"/>
                  </a:lnTo>
                  <a:lnTo>
                    <a:pt x="17683" y="48466"/>
                  </a:lnTo>
                  <a:lnTo>
                    <a:pt x="14363" y="49239"/>
                  </a:lnTo>
                  <a:cubicBezTo>
                    <a:pt x="13411" y="46021"/>
                    <a:pt x="12870" y="42675"/>
                    <a:pt x="12870" y="39252"/>
                  </a:cubicBezTo>
                  <a:cubicBezTo>
                    <a:pt x="12870" y="20592"/>
                    <a:pt x="27979" y="5483"/>
                    <a:pt x="46639" y="5483"/>
                  </a:cubicBezTo>
                  <a:cubicBezTo>
                    <a:pt x="65197" y="5483"/>
                    <a:pt x="80331" y="20592"/>
                    <a:pt x="80331" y="39252"/>
                  </a:cubicBezTo>
                  <a:cubicBezTo>
                    <a:pt x="80331" y="57913"/>
                    <a:pt x="65197" y="73047"/>
                    <a:pt x="46639" y="73047"/>
                  </a:cubicBezTo>
                  <a:lnTo>
                    <a:pt x="1" y="73047"/>
                  </a:lnTo>
                  <a:lnTo>
                    <a:pt x="1" y="78503"/>
                  </a:lnTo>
                  <a:lnTo>
                    <a:pt x="46639" y="78503"/>
                  </a:lnTo>
                  <a:cubicBezTo>
                    <a:pt x="68208" y="78503"/>
                    <a:pt x="85891" y="60924"/>
                    <a:pt x="85891" y="39252"/>
                  </a:cubicBezTo>
                  <a:cubicBezTo>
                    <a:pt x="85891" y="17580"/>
                    <a:pt x="68208" y="1"/>
                    <a:pt x="46639" y="1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3"/>
            <p:cNvSpPr/>
            <p:nvPr/>
          </p:nvSpPr>
          <p:spPr>
            <a:xfrm flipH="1">
              <a:off x="6972010" y="3188000"/>
              <a:ext cx="340165" cy="316625"/>
            </a:xfrm>
            <a:custGeom>
              <a:rect b="b" l="l" r="r" t="t"/>
              <a:pathLst>
                <a:path extrusionOk="0" h="12665" w="8906">
                  <a:moveTo>
                    <a:pt x="3964" y="1"/>
                  </a:moveTo>
                  <a:lnTo>
                    <a:pt x="3964" y="3553"/>
                  </a:lnTo>
                  <a:lnTo>
                    <a:pt x="0" y="3553"/>
                  </a:lnTo>
                  <a:lnTo>
                    <a:pt x="0" y="8803"/>
                  </a:lnTo>
                  <a:lnTo>
                    <a:pt x="3964" y="8803"/>
                  </a:lnTo>
                  <a:lnTo>
                    <a:pt x="3964" y="12664"/>
                  </a:lnTo>
                  <a:lnTo>
                    <a:pt x="8906" y="6127"/>
                  </a:lnTo>
                  <a:lnTo>
                    <a:pt x="3964" y="1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3"/>
            <p:cNvSpPr/>
            <p:nvPr/>
          </p:nvSpPr>
          <p:spPr>
            <a:xfrm flipH="1">
              <a:off x="1822723" y="3187063"/>
              <a:ext cx="340165" cy="316625"/>
            </a:xfrm>
            <a:custGeom>
              <a:rect b="b" l="l" r="r" t="t"/>
              <a:pathLst>
                <a:path extrusionOk="0" h="12665" w="8906">
                  <a:moveTo>
                    <a:pt x="3964" y="1"/>
                  </a:moveTo>
                  <a:lnTo>
                    <a:pt x="3964" y="3553"/>
                  </a:lnTo>
                  <a:lnTo>
                    <a:pt x="0" y="3553"/>
                  </a:lnTo>
                  <a:lnTo>
                    <a:pt x="0" y="8803"/>
                  </a:lnTo>
                  <a:lnTo>
                    <a:pt x="3964" y="8803"/>
                  </a:lnTo>
                  <a:lnTo>
                    <a:pt x="3964" y="12664"/>
                  </a:lnTo>
                  <a:lnTo>
                    <a:pt x="8906" y="6127"/>
                  </a:lnTo>
                  <a:lnTo>
                    <a:pt x="3964" y="1"/>
                  </a:ln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44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Infographics</a:t>
            </a:r>
            <a:endParaRPr/>
          </a:p>
        </p:txBody>
      </p:sp>
      <p:grpSp>
        <p:nvGrpSpPr>
          <p:cNvPr id="1601" name="Google Shape;1601;p44"/>
          <p:cNvGrpSpPr/>
          <p:nvPr/>
        </p:nvGrpSpPr>
        <p:grpSpPr>
          <a:xfrm>
            <a:off x="1189085" y="1565900"/>
            <a:ext cx="6519385" cy="587447"/>
            <a:chOff x="1189085" y="1565900"/>
            <a:chExt cx="6519385" cy="587447"/>
          </a:xfrm>
        </p:grpSpPr>
        <p:grpSp>
          <p:nvGrpSpPr>
            <p:cNvPr id="1602" name="Google Shape;1602;p44"/>
            <p:cNvGrpSpPr/>
            <p:nvPr/>
          </p:nvGrpSpPr>
          <p:grpSpPr>
            <a:xfrm>
              <a:off x="1189085" y="1565900"/>
              <a:ext cx="1919940" cy="587447"/>
              <a:chOff x="456400" y="1337300"/>
              <a:chExt cx="1919940" cy="587447"/>
            </a:xfrm>
          </p:grpSpPr>
          <p:sp>
            <p:nvSpPr>
              <p:cNvPr id="1603" name="Google Shape;1603;p44"/>
              <p:cNvSpPr/>
              <p:nvPr/>
            </p:nvSpPr>
            <p:spPr>
              <a:xfrm>
                <a:off x="456400" y="1337300"/>
                <a:ext cx="1919940" cy="587447"/>
              </a:xfrm>
              <a:custGeom>
                <a:rect b="b" l="l" r="r" t="t"/>
                <a:pathLst>
                  <a:path extrusionOk="0" h="16301" w="39509">
                    <a:moveTo>
                      <a:pt x="1" y="0"/>
                    </a:moveTo>
                    <a:lnTo>
                      <a:pt x="1" y="11038"/>
                    </a:lnTo>
                    <a:cubicBezTo>
                      <a:pt x="1" y="13943"/>
                      <a:pt x="2285" y="16300"/>
                      <a:pt x="5172" y="16300"/>
                    </a:cubicBezTo>
                    <a:lnTo>
                      <a:pt x="39509" y="16300"/>
                    </a:lnTo>
                    <a:lnTo>
                      <a:pt x="39509" y="5190"/>
                    </a:lnTo>
                    <a:cubicBezTo>
                      <a:pt x="39509" y="2284"/>
                      <a:pt x="37225" y="0"/>
                      <a:pt x="34337" y="0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04" name="Google Shape;1604;p44"/>
              <p:cNvSpPr/>
              <p:nvPr/>
            </p:nvSpPr>
            <p:spPr>
              <a:xfrm>
                <a:off x="840330" y="1515750"/>
                <a:ext cx="71138" cy="219324"/>
              </a:xfrm>
              <a:custGeom>
                <a:rect b="b" l="l" r="r" t="t"/>
                <a:pathLst>
                  <a:path extrusionOk="0" h="6086" w="1974">
                    <a:moveTo>
                      <a:pt x="1682" y="311"/>
                    </a:moveTo>
                    <a:lnTo>
                      <a:pt x="1682" y="5793"/>
                    </a:lnTo>
                    <a:lnTo>
                      <a:pt x="311" y="5793"/>
                    </a:lnTo>
                    <a:lnTo>
                      <a:pt x="311" y="311"/>
                    </a:lnTo>
                    <a:close/>
                    <a:moveTo>
                      <a:pt x="0" y="0"/>
                    </a:moveTo>
                    <a:lnTo>
                      <a:pt x="0" y="6086"/>
                    </a:lnTo>
                    <a:lnTo>
                      <a:pt x="1974" y="6086"/>
                    </a:lnTo>
                    <a:lnTo>
                      <a:pt x="19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44"/>
              <p:cNvSpPr/>
              <p:nvPr/>
            </p:nvSpPr>
            <p:spPr>
              <a:xfrm>
                <a:off x="763284" y="1567750"/>
                <a:ext cx="71823" cy="167322"/>
              </a:xfrm>
              <a:custGeom>
                <a:rect b="b" l="l" r="r" t="t"/>
                <a:pathLst>
                  <a:path extrusionOk="0" h="4643" w="1993">
                    <a:moveTo>
                      <a:pt x="1682" y="312"/>
                    </a:moveTo>
                    <a:lnTo>
                      <a:pt x="1682" y="4350"/>
                    </a:lnTo>
                    <a:lnTo>
                      <a:pt x="311" y="4350"/>
                    </a:lnTo>
                    <a:lnTo>
                      <a:pt x="311" y="312"/>
                    </a:lnTo>
                    <a:close/>
                    <a:moveTo>
                      <a:pt x="0" y="1"/>
                    </a:moveTo>
                    <a:lnTo>
                      <a:pt x="0" y="4643"/>
                    </a:lnTo>
                    <a:lnTo>
                      <a:pt x="1992" y="4643"/>
                    </a:lnTo>
                    <a:lnTo>
                      <a:pt x="19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44"/>
              <p:cNvSpPr/>
              <p:nvPr/>
            </p:nvSpPr>
            <p:spPr>
              <a:xfrm>
                <a:off x="683608" y="1619785"/>
                <a:ext cx="71823" cy="115284"/>
              </a:xfrm>
              <a:custGeom>
                <a:rect b="b" l="l" r="r" t="t"/>
                <a:pathLst>
                  <a:path extrusionOk="0" h="3199" w="1993">
                    <a:moveTo>
                      <a:pt x="1681" y="311"/>
                    </a:moveTo>
                    <a:lnTo>
                      <a:pt x="1681" y="2906"/>
                    </a:lnTo>
                    <a:lnTo>
                      <a:pt x="311" y="2906"/>
                    </a:lnTo>
                    <a:lnTo>
                      <a:pt x="311" y="311"/>
                    </a:lnTo>
                    <a:close/>
                    <a:moveTo>
                      <a:pt x="0" y="1"/>
                    </a:moveTo>
                    <a:lnTo>
                      <a:pt x="0" y="3199"/>
                    </a:lnTo>
                    <a:lnTo>
                      <a:pt x="1992" y="3199"/>
                    </a:lnTo>
                    <a:lnTo>
                      <a:pt x="19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44"/>
              <p:cNvSpPr/>
              <p:nvPr/>
            </p:nvSpPr>
            <p:spPr>
              <a:xfrm>
                <a:off x="653951" y="1455174"/>
                <a:ext cx="183791" cy="137663"/>
              </a:xfrm>
              <a:custGeom>
                <a:rect b="b" l="l" r="r" t="t"/>
                <a:pathLst>
                  <a:path extrusionOk="0" h="3820" w="5100">
                    <a:moveTo>
                      <a:pt x="4789" y="384"/>
                    </a:moveTo>
                    <a:lnTo>
                      <a:pt x="4789" y="1078"/>
                    </a:lnTo>
                    <a:lnTo>
                      <a:pt x="4642" y="1005"/>
                    </a:lnTo>
                    <a:lnTo>
                      <a:pt x="4478" y="1151"/>
                    </a:lnTo>
                    <a:cubicBezTo>
                      <a:pt x="4332" y="1371"/>
                      <a:pt x="3656" y="2211"/>
                      <a:pt x="2048" y="2833"/>
                    </a:cubicBezTo>
                    <a:cubicBezTo>
                      <a:pt x="2742" y="2284"/>
                      <a:pt x="3656" y="1535"/>
                      <a:pt x="4021" y="768"/>
                    </a:cubicBezTo>
                    <a:lnTo>
                      <a:pt x="4112" y="621"/>
                    </a:lnTo>
                    <a:lnTo>
                      <a:pt x="3948" y="548"/>
                    </a:lnTo>
                    <a:lnTo>
                      <a:pt x="4789" y="384"/>
                    </a:lnTo>
                    <a:close/>
                    <a:moveTo>
                      <a:pt x="5099" y="0"/>
                    </a:moveTo>
                    <a:lnTo>
                      <a:pt x="3107" y="311"/>
                    </a:lnTo>
                    <a:lnTo>
                      <a:pt x="3729" y="768"/>
                    </a:lnTo>
                    <a:cubicBezTo>
                      <a:pt x="3034" y="1919"/>
                      <a:pt x="988" y="3198"/>
                      <a:pt x="915" y="3198"/>
                    </a:cubicBezTo>
                    <a:lnTo>
                      <a:pt x="1" y="3819"/>
                    </a:lnTo>
                    <a:lnTo>
                      <a:pt x="1061" y="3509"/>
                    </a:lnTo>
                    <a:cubicBezTo>
                      <a:pt x="3272" y="2906"/>
                      <a:pt x="4332" y="1828"/>
                      <a:pt x="4642" y="1462"/>
                    </a:cubicBezTo>
                    <a:lnTo>
                      <a:pt x="5099" y="1681"/>
                    </a:lnTo>
                    <a:lnTo>
                      <a:pt x="50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8" name="Google Shape;1608;p44"/>
            <p:cNvSpPr txBox="1"/>
            <p:nvPr/>
          </p:nvSpPr>
          <p:spPr>
            <a:xfrm>
              <a:off x="1724200" y="1675188"/>
              <a:ext cx="13848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09" name="Google Shape;1609;p44"/>
            <p:cNvSpPr/>
            <p:nvPr/>
          </p:nvSpPr>
          <p:spPr>
            <a:xfrm>
              <a:off x="3733770" y="1616838"/>
              <a:ext cx="3974700" cy="4785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to the Sun and the smallest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10" name="Google Shape;1610;p44"/>
            <p:cNvCxnSpPr>
              <a:stCxn id="1608" idx="3"/>
              <a:endCxn id="1609" idx="1"/>
            </p:cNvCxnSpPr>
            <p:nvPr/>
          </p:nvCxnSpPr>
          <p:spPr>
            <a:xfrm>
              <a:off x="3109000" y="1856088"/>
              <a:ext cx="624900" cy="0"/>
            </a:xfrm>
            <a:prstGeom prst="straightConnector1">
              <a:avLst/>
            </a:prstGeom>
            <a:noFill/>
            <a:ln cap="flat" cmpd="sng" w="19050">
              <a:solidFill>
                <a:srgbClr val="777693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611" name="Google Shape;1611;p44"/>
          <p:cNvGrpSpPr/>
          <p:nvPr/>
        </p:nvGrpSpPr>
        <p:grpSpPr>
          <a:xfrm>
            <a:off x="2796459" y="2229473"/>
            <a:ext cx="6500579" cy="587447"/>
            <a:chOff x="2796459" y="2229473"/>
            <a:chExt cx="6500579" cy="587447"/>
          </a:xfrm>
        </p:grpSpPr>
        <p:grpSp>
          <p:nvGrpSpPr>
            <p:cNvPr id="1612" name="Google Shape;1612;p44"/>
            <p:cNvGrpSpPr/>
            <p:nvPr/>
          </p:nvGrpSpPr>
          <p:grpSpPr>
            <a:xfrm>
              <a:off x="2796459" y="2229473"/>
              <a:ext cx="1919955" cy="587447"/>
              <a:chOff x="2063774" y="1924673"/>
              <a:chExt cx="1919955" cy="587447"/>
            </a:xfrm>
          </p:grpSpPr>
          <p:sp>
            <p:nvSpPr>
              <p:cNvPr id="1613" name="Google Shape;1613;p44"/>
              <p:cNvSpPr/>
              <p:nvPr/>
            </p:nvSpPr>
            <p:spPr>
              <a:xfrm>
                <a:off x="2063774" y="1924673"/>
                <a:ext cx="1919955" cy="587447"/>
              </a:xfrm>
              <a:custGeom>
                <a:rect b="b" l="l" r="r" t="t"/>
                <a:pathLst>
                  <a:path extrusionOk="0" h="16301" w="39601">
                    <a:moveTo>
                      <a:pt x="1" y="0"/>
                    </a:moveTo>
                    <a:lnTo>
                      <a:pt x="1" y="11038"/>
                    </a:lnTo>
                    <a:cubicBezTo>
                      <a:pt x="1" y="13925"/>
                      <a:pt x="2358" y="16301"/>
                      <a:pt x="5245" y="16301"/>
                    </a:cubicBezTo>
                    <a:lnTo>
                      <a:pt x="39600" y="16301"/>
                    </a:lnTo>
                    <a:lnTo>
                      <a:pt x="39600" y="5172"/>
                    </a:lnTo>
                    <a:cubicBezTo>
                      <a:pt x="39600" y="2285"/>
                      <a:pt x="37316" y="0"/>
                      <a:pt x="34410" y="0"/>
                    </a:cubicBezTo>
                    <a:close/>
                  </a:path>
                </a:pathLst>
              </a:custGeom>
              <a:solidFill>
                <a:srgbClr val="4F67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44"/>
              <p:cNvSpPr/>
              <p:nvPr/>
            </p:nvSpPr>
            <p:spPr>
              <a:xfrm>
                <a:off x="2246331" y="2084035"/>
                <a:ext cx="268732" cy="266101"/>
              </a:xfrm>
              <a:custGeom>
                <a:rect b="b" l="l" r="r" t="t"/>
                <a:pathLst>
                  <a:path extrusionOk="0" h="7384" w="7457">
                    <a:moveTo>
                      <a:pt x="3729" y="2047"/>
                    </a:moveTo>
                    <a:cubicBezTo>
                      <a:pt x="4642" y="2047"/>
                      <a:pt x="5318" y="2815"/>
                      <a:pt x="5318" y="3729"/>
                    </a:cubicBezTo>
                    <a:cubicBezTo>
                      <a:pt x="5318" y="4569"/>
                      <a:pt x="4642" y="5318"/>
                      <a:pt x="3729" y="5318"/>
                    </a:cubicBezTo>
                    <a:cubicBezTo>
                      <a:pt x="2815" y="5318"/>
                      <a:pt x="2121" y="4569"/>
                      <a:pt x="2121" y="3729"/>
                    </a:cubicBezTo>
                    <a:cubicBezTo>
                      <a:pt x="2121" y="2815"/>
                      <a:pt x="2815" y="2047"/>
                      <a:pt x="3729" y="2047"/>
                    </a:cubicBezTo>
                    <a:close/>
                    <a:moveTo>
                      <a:pt x="3729" y="1737"/>
                    </a:moveTo>
                    <a:cubicBezTo>
                      <a:pt x="2669" y="1737"/>
                      <a:pt x="1828" y="2650"/>
                      <a:pt x="1828" y="3729"/>
                    </a:cubicBezTo>
                    <a:cubicBezTo>
                      <a:pt x="1828" y="4788"/>
                      <a:pt x="2669" y="5629"/>
                      <a:pt x="3729" y="5629"/>
                    </a:cubicBezTo>
                    <a:cubicBezTo>
                      <a:pt x="4789" y="5629"/>
                      <a:pt x="5629" y="4788"/>
                      <a:pt x="5629" y="3729"/>
                    </a:cubicBezTo>
                    <a:cubicBezTo>
                      <a:pt x="5629" y="2650"/>
                      <a:pt x="4789" y="1737"/>
                      <a:pt x="3729" y="1737"/>
                    </a:cubicBezTo>
                    <a:close/>
                    <a:moveTo>
                      <a:pt x="4569" y="366"/>
                    </a:moveTo>
                    <a:cubicBezTo>
                      <a:pt x="4715" y="366"/>
                      <a:pt x="4862" y="458"/>
                      <a:pt x="5026" y="531"/>
                    </a:cubicBezTo>
                    <a:lnTo>
                      <a:pt x="5026" y="604"/>
                    </a:lnTo>
                    <a:cubicBezTo>
                      <a:pt x="5026" y="1207"/>
                      <a:pt x="4953" y="1517"/>
                      <a:pt x="5172" y="1664"/>
                    </a:cubicBezTo>
                    <a:cubicBezTo>
                      <a:pt x="5243" y="1712"/>
                      <a:pt x="5324" y="1732"/>
                      <a:pt x="5419" y="1732"/>
                    </a:cubicBezTo>
                    <a:cubicBezTo>
                      <a:pt x="5643" y="1732"/>
                      <a:pt x="5938" y="1620"/>
                      <a:pt x="6324" y="1517"/>
                    </a:cubicBezTo>
                    <a:lnTo>
                      <a:pt x="6324" y="1444"/>
                    </a:lnTo>
                    <a:cubicBezTo>
                      <a:pt x="6470" y="1591"/>
                      <a:pt x="6543" y="1737"/>
                      <a:pt x="6616" y="1901"/>
                    </a:cubicBezTo>
                    <a:cubicBezTo>
                      <a:pt x="6232" y="2358"/>
                      <a:pt x="6013" y="2650"/>
                      <a:pt x="6086" y="2961"/>
                    </a:cubicBezTo>
                    <a:cubicBezTo>
                      <a:pt x="6159" y="3199"/>
                      <a:pt x="6470" y="3272"/>
                      <a:pt x="7073" y="3418"/>
                    </a:cubicBezTo>
                    <a:lnTo>
                      <a:pt x="7146" y="3418"/>
                    </a:lnTo>
                    <a:lnTo>
                      <a:pt x="7146" y="3729"/>
                    </a:lnTo>
                    <a:lnTo>
                      <a:pt x="7146" y="3948"/>
                    </a:lnTo>
                    <a:lnTo>
                      <a:pt x="7073" y="3948"/>
                    </a:lnTo>
                    <a:cubicBezTo>
                      <a:pt x="6470" y="4112"/>
                      <a:pt x="6159" y="4259"/>
                      <a:pt x="6086" y="4478"/>
                    </a:cubicBezTo>
                    <a:cubicBezTo>
                      <a:pt x="6013" y="4715"/>
                      <a:pt x="6232" y="5026"/>
                      <a:pt x="6616" y="5483"/>
                    </a:cubicBezTo>
                    <a:cubicBezTo>
                      <a:pt x="6543" y="5629"/>
                      <a:pt x="6470" y="5775"/>
                      <a:pt x="6324" y="5940"/>
                    </a:cubicBezTo>
                    <a:lnTo>
                      <a:pt x="6324" y="5848"/>
                    </a:lnTo>
                    <a:cubicBezTo>
                      <a:pt x="5936" y="5745"/>
                      <a:pt x="5640" y="5642"/>
                      <a:pt x="5415" y="5642"/>
                    </a:cubicBezTo>
                    <a:cubicBezTo>
                      <a:pt x="5322" y="5642"/>
                      <a:pt x="5242" y="5659"/>
                      <a:pt x="5172" y="5702"/>
                    </a:cubicBezTo>
                    <a:cubicBezTo>
                      <a:pt x="4953" y="5848"/>
                      <a:pt x="5026" y="6232"/>
                      <a:pt x="5026" y="6762"/>
                    </a:cubicBezTo>
                    <a:lnTo>
                      <a:pt x="5026" y="6853"/>
                    </a:lnTo>
                    <a:cubicBezTo>
                      <a:pt x="4862" y="6927"/>
                      <a:pt x="4715" y="7000"/>
                      <a:pt x="4569" y="7000"/>
                    </a:cubicBezTo>
                    <a:lnTo>
                      <a:pt x="4496" y="7000"/>
                    </a:lnTo>
                    <a:cubicBezTo>
                      <a:pt x="4186" y="6470"/>
                      <a:pt x="3948" y="6159"/>
                      <a:pt x="3729" y="6159"/>
                    </a:cubicBezTo>
                    <a:cubicBezTo>
                      <a:pt x="3491" y="6159"/>
                      <a:pt x="3272" y="6470"/>
                      <a:pt x="2888" y="7000"/>
                    </a:cubicBezTo>
                    <a:cubicBezTo>
                      <a:pt x="2742" y="7000"/>
                      <a:pt x="2577" y="6927"/>
                      <a:pt x="2431" y="6853"/>
                    </a:cubicBezTo>
                    <a:lnTo>
                      <a:pt x="2431" y="6762"/>
                    </a:lnTo>
                    <a:cubicBezTo>
                      <a:pt x="2431" y="6232"/>
                      <a:pt x="2431" y="5848"/>
                      <a:pt x="2285" y="5702"/>
                    </a:cubicBezTo>
                    <a:cubicBezTo>
                      <a:pt x="2215" y="5659"/>
                      <a:pt x="2133" y="5642"/>
                      <a:pt x="2039" y="5642"/>
                    </a:cubicBezTo>
                    <a:cubicBezTo>
                      <a:pt x="1810" y="5642"/>
                      <a:pt x="1508" y="5745"/>
                      <a:pt x="1134" y="5848"/>
                    </a:cubicBezTo>
                    <a:lnTo>
                      <a:pt x="1134" y="5940"/>
                    </a:lnTo>
                    <a:cubicBezTo>
                      <a:pt x="988" y="5775"/>
                      <a:pt x="914" y="5629"/>
                      <a:pt x="841" y="5483"/>
                    </a:cubicBezTo>
                    <a:cubicBezTo>
                      <a:pt x="1207" y="5026"/>
                      <a:pt x="1444" y="4715"/>
                      <a:pt x="1371" y="4478"/>
                    </a:cubicBezTo>
                    <a:cubicBezTo>
                      <a:pt x="1298" y="4259"/>
                      <a:pt x="914" y="4112"/>
                      <a:pt x="385" y="3948"/>
                    </a:cubicBezTo>
                    <a:lnTo>
                      <a:pt x="293" y="3948"/>
                    </a:lnTo>
                    <a:lnTo>
                      <a:pt x="293" y="3729"/>
                    </a:lnTo>
                    <a:lnTo>
                      <a:pt x="293" y="3418"/>
                    </a:lnTo>
                    <a:lnTo>
                      <a:pt x="385" y="3418"/>
                    </a:lnTo>
                    <a:cubicBezTo>
                      <a:pt x="914" y="3272"/>
                      <a:pt x="1298" y="3199"/>
                      <a:pt x="1371" y="2961"/>
                    </a:cubicBezTo>
                    <a:cubicBezTo>
                      <a:pt x="1444" y="2650"/>
                      <a:pt x="1207" y="2358"/>
                      <a:pt x="841" y="1901"/>
                    </a:cubicBezTo>
                    <a:cubicBezTo>
                      <a:pt x="914" y="1737"/>
                      <a:pt x="988" y="1591"/>
                      <a:pt x="1134" y="1444"/>
                    </a:cubicBezTo>
                    <a:lnTo>
                      <a:pt x="1134" y="1517"/>
                    </a:lnTo>
                    <a:cubicBezTo>
                      <a:pt x="1507" y="1620"/>
                      <a:pt x="1807" y="1732"/>
                      <a:pt x="2035" y="1732"/>
                    </a:cubicBezTo>
                    <a:cubicBezTo>
                      <a:pt x="2131" y="1732"/>
                      <a:pt x="2215" y="1712"/>
                      <a:pt x="2285" y="1664"/>
                    </a:cubicBezTo>
                    <a:cubicBezTo>
                      <a:pt x="2431" y="1517"/>
                      <a:pt x="2431" y="1207"/>
                      <a:pt x="2431" y="604"/>
                    </a:cubicBezTo>
                    <a:lnTo>
                      <a:pt x="2431" y="531"/>
                    </a:lnTo>
                    <a:cubicBezTo>
                      <a:pt x="2577" y="458"/>
                      <a:pt x="2742" y="366"/>
                      <a:pt x="2888" y="366"/>
                    </a:cubicBezTo>
                    <a:cubicBezTo>
                      <a:pt x="3272" y="914"/>
                      <a:pt x="3491" y="1207"/>
                      <a:pt x="3729" y="1207"/>
                    </a:cubicBezTo>
                    <a:cubicBezTo>
                      <a:pt x="3948" y="1207"/>
                      <a:pt x="4186" y="914"/>
                      <a:pt x="4496" y="366"/>
                    </a:cubicBezTo>
                    <a:close/>
                    <a:moveTo>
                      <a:pt x="2961" y="1"/>
                    </a:moveTo>
                    <a:cubicBezTo>
                      <a:pt x="2669" y="74"/>
                      <a:pt x="2431" y="147"/>
                      <a:pt x="2212" y="293"/>
                    </a:cubicBezTo>
                    <a:lnTo>
                      <a:pt x="2121" y="293"/>
                    </a:lnTo>
                    <a:lnTo>
                      <a:pt x="2121" y="604"/>
                    </a:lnTo>
                    <a:cubicBezTo>
                      <a:pt x="2121" y="914"/>
                      <a:pt x="2121" y="1371"/>
                      <a:pt x="2047" y="1444"/>
                    </a:cubicBezTo>
                    <a:cubicBezTo>
                      <a:pt x="1901" y="1444"/>
                      <a:pt x="1591" y="1280"/>
                      <a:pt x="1298" y="1207"/>
                    </a:cubicBezTo>
                    <a:lnTo>
                      <a:pt x="988" y="1134"/>
                    </a:lnTo>
                    <a:lnTo>
                      <a:pt x="914" y="1207"/>
                    </a:lnTo>
                    <a:cubicBezTo>
                      <a:pt x="750" y="1371"/>
                      <a:pt x="604" y="1591"/>
                      <a:pt x="458" y="1828"/>
                    </a:cubicBezTo>
                    <a:lnTo>
                      <a:pt x="458" y="1901"/>
                    </a:lnTo>
                    <a:lnTo>
                      <a:pt x="604" y="2120"/>
                    </a:lnTo>
                    <a:cubicBezTo>
                      <a:pt x="750" y="2358"/>
                      <a:pt x="1061" y="2742"/>
                      <a:pt x="1061" y="2815"/>
                    </a:cubicBezTo>
                    <a:cubicBezTo>
                      <a:pt x="988" y="2888"/>
                      <a:pt x="604" y="3034"/>
                      <a:pt x="293" y="3107"/>
                    </a:cubicBezTo>
                    <a:lnTo>
                      <a:pt x="1" y="3199"/>
                    </a:lnTo>
                    <a:lnTo>
                      <a:pt x="1" y="3272"/>
                    </a:lnTo>
                    <a:lnTo>
                      <a:pt x="1" y="3729"/>
                    </a:lnTo>
                    <a:lnTo>
                      <a:pt x="1" y="4112"/>
                    </a:lnTo>
                    <a:lnTo>
                      <a:pt x="1" y="4185"/>
                    </a:lnTo>
                    <a:lnTo>
                      <a:pt x="293" y="4259"/>
                    </a:lnTo>
                    <a:cubicBezTo>
                      <a:pt x="531" y="4332"/>
                      <a:pt x="988" y="4478"/>
                      <a:pt x="1061" y="4569"/>
                    </a:cubicBezTo>
                    <a:cubicBezTo>
                      <a:pt x="1061" y="4642"/>
                      <a:pt x="750" y="5026"/>
                      <a:pt x="604" y="5245"/>
                    </a:cubicBezTo>
                    <a:lnTo>
                      <a:pt x="458" y="5483"/>
                    </a:lnTo>
                    <a:lnTo>
                      <a:pt x="458" y="5556"/>
                    </a:lnTo>
                    <a:cubicBezTo>
                      <a:pt x="604" y="5775"/>
                      <a:pt x="750" y="6013"/>
                      <a:pt x="914" y="6232"/>
                    </a:cubicBezTo>
                    <a:lnTo>
                      <a:pt x="988" y="6305"/>
                    </a:lnTo>
                    <a:lnTo>
                      <a:pt x="1298" y="6159"/>
                    </a:lnTo>
                    <a:cubicBezTo>
                      <a:pt x="1591" y="6086"/>
                      <a:pt x="1901" y="5940"/>
                      <a:pt x="2047" y="5940"/>
                    </a:cubicBezTo>
                    <a:cubicBezTo>
                      <a:pt x="2121" y="6013"/>
                      <a:pt x="2121" y="6470"/>
                      <a:pt x="2121" y="6762"/>
                    </a:cubicBezTo>
                    <a:lnTo>
                      <a:pt x="2121" y="7073"/>
                    </a:lnTo>
                    <a:lnTo>
                      <a:pt x="2212" y="7073"/>
                    </a:lnTo>
                    <a:cubicBezTo>
                      <a:pt x="2431" y="7219"/>
                      <a:pt x="2669" y="7310"/>
                      <a:pt x="2961" y="7383"/>
                    </a:cubicBezTo>
                    <a:lnTo>
                      <a:pt x="3034" y="7383"/>
                    </a:lnTo>
                    <a:lnTo>
                      <a:pt x="3199" y="7146"/>
                    </a:lnTo>
                    <a:cubicBezTo>
                      <a:pt x="3345" y="6927"/>
                      <a:pt x="3656" y="6470"/>
                      <a:pt x="3729" y="6470"/>
                    </a:cubicBezTo>
                    <a:cubicBezTo>
                      <a:pt x="3802" y="6470"/>
                      <a:pt x="4112" y="6927"/>
                      <a:pt x="4259" y="7146"/>
                    </a:cubicBezTo>
                    <a:lnTo>
                      <a:pt x="4405" y="7383"/>
                    </a:lnTo>
                    <a:lnTo>
                      <a:pt x="4496" y="7383"/>
                    </a:lnTo>
                    <a:cubicBezTo>
                      <a:pt x="4715" y="7310"/>
                      <a:pt x="5026" y="7219"/>
                      <a:pt x="5245" y="7073"/>
                    </a:cubicBezTo>
                    <a:lnTo>
                      <a:pt x="5318" y="7073"/>
                    </a:lnTo>
                    <a:lnTo>
                      <a:pt x="5318" y="6762"/>
                    </a:lnTo>
                    <a:lnTo>
                      <a:pt x="5318" y="5940"/>
                    </a:lnTo>
                    <a:lnTo>
                      <a:pt x="5410" y="5940"/>
                    </a:lnTo>
                    <a:cubicBezTo>
                      <a:pt x="5556" y="5940"/>
                      <a:pt x="5867" y="6086"/>
                      <a:pt x="6159" y="6159"/>
                    </a:cubicBezTo>
                    <a:lnTo>
                      <a:pt x="6397" y="6305"/>
                    </a:lnTo>
                    <a:lnTo>
                      <a:pt x="6470" y="6232"/>
                    </a:lnTo>
                    <a:cubicBezTo>
                      <a:pt x="6689" y="6013"/>
                      <a:pt x="6854" y="5775"/>
                      <a:pt x="7000" y="5556"/>
                    </a:cubicBezTo>
                    <a:lnTo>
                      <a:pt x="7000" y="5483"/>
                    </a:lnTo>
                    <a:lnTo>
                      <a:pt x="6854" y="5245"/>
                    </a:lnTo>
                    <a:cubicBezTo>
                      <a:pt x="6689" y="5026"/>
                      <a:pt x="6397" y="4642"/>
                      <a:pt x="6397" y="4569"/>
                    </a:cubicBezTo>
                    <a:cubicBezTo>
                      <a:pt x="6470" y="4478"/>
                      <a:pt x="6854" y="4332"/>
                      <a:pt x="7146" y="4259"/>
                    </a:cubicBezTo>
                    <a:lnTo>
                      <a:pt x="7457" y="4185"/>
                    </a:lnTo>
                    <a:lnTo>
                      <a:pt x="7457" y="4112"/>
                    </a:lnTo>
                    <a:lnTo>
                      <a:pt x="7457" y="3729"/>
                    </a:lnTo>
                    <a:lnTo>
                      <a:pt x="7457" y="3272"/>
                    </a:lnTo>
                    <a:lnTo>
                      <a:pt x="7457" y="3199"/>
                    </a:lnTo>
                    <a:lnTo>
                      <a:pt x="7146" y="3107"/>
                    </a:lnTo>
                    <a:cubicBezTo>
                      <a:pt x="6854" y="3034"/>
                      <a:pt x="6470" y="2888"/>
                      <a:pt x="6397" y="2815"/>
                    </a:cubicBezTo>
                    <a:cubicBezTo>
                      <a:pt x="6397" y="2742"/>
                      <a:pt x="6689" y="2358"/>
                      <a:pt x="6854" y="2120"/>
                    </a:cubicBezTo>
                    <a:lnTo>
                      <a:pt x="7000" y="1901"/>
                    </a:lnTo>
                    <a:lnTo>
                      <a:pt x="7000" y="1828"/>
                    </a:lnTo>
                    <a:cubicBezTo>
                      <a:pt x="6854" y="1591"/>
                      <a:pt x="6689" y="1371"/>
                      <a:pt x="6470" y="1207"/>
                    </a:cubicBezTo>
                    <a:lnTo>
                      <a:pt x="6397" y="1134"/>
                    </a:lnTo>
                    <a:lnTo>
                      <a:pt x="6159" y="1207"/>
                    </a:lnTo>
                    <a:cubicBezTo>
                      <a:pt x="5867" y="1280"/>
                      <a:pt x="5556" y="1444"/>
                      <a:pt x="5410" y="1444"/>
                    </a:cubicBezTo>
                    <a:cubicBezTo>
                      <a:pt x="5318" y="1371"/>
                      <a:pt x="5318" y="914"/>
                      <a:pt x="5318" y="604"/>
                    </a:cubicBezTo>
                    <a:lnTo>
                      <a:pt x="5318" y="293"/>
                    </a:lnTo>
                    <a:lnTo>
                      <a:pt x="5245" y="293"/>
                    </a:lnTo>
                    <a:cubicBezTo>
                      <a:pt x="5026" y="147"/>
                      <a:pt x="4715" y="74"/>
                      <a:pt x="4496" y="1"/>
                    </a:cubicBezTo>
                    <a:lnTo>
                      <a:pt x="4405" y="1"/>
                    </a:lnTo>
                    <a:lnTo>
                      <a:pt x="4259" y="220"/>
                    </a:lnTo>
                    <a:cubicBezTo>
                      <a:pt x="4112" y="458"/>
                      <a:pt x="3802" y="914"/>
                      <a:pt x="3729" y="914"/>
                    </a:cubicBezTo>
                    <a:cubicBezTo>
                      <a:pt x="3656" y="914"/>
                      <a:pt x="3345" y="458"/>
                      <a:pt x="3199" y="220"/>
                    </a:cubicBezTo>
                    <a:lnTo>
                      <a:pt x="30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15" name="Google Shape;1615;p44"/>
            <p:cNvSpPr txBox="1"/>
            <p:nvPr/>
          </p:nvSpPr>
          <p:spPr>
            <a:xfrm>
              <a:off x="3391075" y="2342875"/>
              <a:ext cx="13239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6" name="Google Shape;1616;p44"/>
            <p:cNvSpPr/>
            <p:nvPr/>
          </p:nvSpPr>
          <p:spPr>
            <a:xfrm>
              <a:off x="5322338" y="2284525"/>
              <a:ext cx="3974700" cy="4785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17" name="Google Shape;1617;p44"/>
            <p:cNvCxnSpPr/>
            <p:nvPr/>
          </p:nvCxnSpPr>
          <p:spPr>
            <a:xfrm>
              <a:off x="4716425" y="2523775"/>
              <a:ext cx="624900" cy="0"/>
            </a:xfrm>
            <a:prstGeom prst="straightConnector1">
              <a:avLst/>
            </a:prstGeom>
            <a:noFill/>
            <a:ln cap="flat" cmpd="sng" w="19050">
              <a:solidFill>
                <a:srgbClr val="4F67A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618" name="Google Shape;1618;p44"/>
          <p:cNvGrpSpPr/>
          <p:nvPr/>
        </p:nvGrpSpPr>
        <p:grpSpPr>
          <a:xfrm>
            <a:off x="-270944" y="2890396"/>
            <a:ext cx="6606612" cy="586799"/>
            <a:chOff x="-270944" y="2890396"/>
            <a:chExt cx="6606612" cy="586799"/>
          </a:xfrm>
        </p:grpSpPr>
        <p:grpSp>
          <p:nvGrpSpPr>
            <p:cNvPr id="1619" name="Google Shape;1619;p44"/>
            <p:cNvGrpSpPr/>
            <p:nvPr/>
          </p:nvGrpSpPr>
          <p:grpSpPr>
            <a:xfrm>
              <a:off x="4415712" y="2890396"/>
              <a:ext cx="1919955" cy="586799"/>
              <a:chOff x="3587777" y="2509396"/>
              <a:chExt cx="1919955" cy="586799"/>
            </a:xfrm>
          </p:grpSpPr>
          <p:sp>
            <p:nvSpPr>
              <p:cNvPr id="1620" name="Google Shape;1620;p44"/>
              <p:cNvSpPr/>
              <p:nvPr/>
            </p:nvSpPr>
            <p:spPr>
              <a:xfrm>
                <a:off x="3587777" y="2509396"/>
                <a:ext cx="1919955" cy="586799"/>
              </a:xfrm>
              <a:custGeom>
                <a:rect b="b" l="l" r="r" t="t"/>
                <a:pathLst>
                  <a:path extrusionOk="0" h="16283" w="39601">
                    <a:moveTo>
                      <a:pt x="1" y="1"/>
                    </a:moveTo>
                    <a:lnTo>
                      <a:pt x="1" y="11038"/>
                    </a:lnTo>
                    <a:cubicBezTo>
                      <a:pt x="1" y="13925"/>
                      <a:pt x="2376" y="16283"/>
                      <a:pt x="5263" y="16283"/>
                    </a:cubicBezTo>
                    <a:lnTo>
                      <a:pt x="39600" y="16283"/>
                    </a:lnTo>
                    <a:lnTo>
                      <a:pt x="39600" y="5172"/>
                    </a:lnTo>
                    <a:cubicBezTo>
                      <a:pt x="39600" y="2285"/>
                      <a:pt x="37243" y="1"/>
                      <a:pt x="34429" y="1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44"/>
              <p:cNvSpPr/>
              <p:nvPr/>
            </p:nvSpPr>
            <p:spPr>
              <a:xfrm>
                <a:off x="3710935" y="2660204"/>
                <a:ext cx="274642" cy="150853"/>
              </a:xfrm>
              <a:custGeom>
                <a:rect b="b" l="l" r="r" t="t"/>
                <a:pathLst>
                  <a:path extrusionOk="0" h="4186" w="7621">
                    <a:moveTo>
                      <a:pt x="6250" y="750"/>
                    </a:moveTo>
                    <a:lnTo>
                      <a:pt x="3052" y="3728"/>
                    </a:lnTo>
                    <a:lnTo>
                      <a:pt x="841" y="2742"/>
                    </a:lnTo>
                    <a:lnTo>
                      <a:pt x="6250" y="750"/>
                    </a:lnTo>
                    <a:close/>
                    <a:moveTo>
                      <a:pt x="7620" y="0"/>
                    </a:moveTo>
                    <a:lnTo>
                      <a:pt x="0" y="2668"/>
                    </a:lnTo>
                    <a:lnTo>
                      <a:pt x="3125" y="4185"/>
                    </a:lnTo>
                    <a:lnTo>
                      <a:pt x="76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44"/>
              <p:cNvSpPr/>
              <p:nvPr/>
            </p:nvSpPr>
            <p:spPr>
              <a:xfrm>
                <a:off x="3861710" y="2657574"/>
                <a:ext cx="123861" cy="287832"/>
              </a:xfrm>
              <a:custGeom>
                <a:rect b="b" l="l" r="r" t="t"/>
                <a:pathLst>
                  <a:path extrusionOk="0" h="7987" w="3437">
                    <a:moveTo>
                      <a:pt x="2815" y="1517"/>
                    </a:moveTo>
                    <a:lnTo>
                      <a:pt x="1828" y="7145"/>
                    </a:lnTo>
                    <a:lnTo>
                      <a:pt x="384" y="5172"/>
                    </a:lnTo>
                    <a:lnTo>
                      <a:pt x="2815" y="1517"/>
                    </a:lnTo>
                    <a:close/>
                    <a:moveTo>
                      <a:pt x="3436" y="0"/>
                    </a:moveTo>
                    <a:lnTo>
                      <a:pt x="1" y="5172"/>
                    </a:lnTo>
                    <a:lnTo>
                      <a:pt x="1974" y="7986"/>
                    </a:lnTo>
                    <a:lnTo>
                      <a:pt x="34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44"/>
              <p:cNvSpPr/>
              <p:nvPr/>
            </p:nvSpPr>
            <p:spPr>
              <a:xfrm>
                <a:off x="3801134" y="2791915"/>
                <a:ext cx="77084" cy="68507"/>
              </a:xfrm>
              <a:custGeom>
                <a:rect b="b" l="l" r="r" t="t"/>
                <a:pathLst>
                  <a:path extrusionOk="0" h="1901" w="2139">
                    <a:moveTo>
                      <a:pt x="238" y="0"/>
                    </a:moveTo>
                    <a:lnTo>
                      <a:pt x="1" y="146"/>
                    </a:lnTo>
                    <a:lnTo>
                      <a:pt x="622" y="1590"/>
                    </a:lnTo>
                    <a:lnTo>
                      <a:pt x="2065" y="1901"/>
                    </a:lnTo>
                    <a:lnTo>
                      <a:pt x="2139" y="1590"/>
                    </a:lnTo>
                    <a:lnTo>
                      <a:pt x="841" y="1298"/>
                    </a:ln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44"/>
              <p:cNvSpPr/>
              <p:nvPr/>
            </p:nvSpPr>
            <p:spPr>
              <a:xfrm>
                <a:off x="3823512" y="2742510"/>
                <a:ext cx="92905" cy="104076"/>
              </a:xfrm>
              <a:custGeom>
                <a:rect b="b" l="l" r="r" t="t"/>
                <a:pathLst>
                  <a:path extrusionOk="0" h="2888" w="2578">
                    <a:moveTo>
                      <a:pt x="2285" y="1"/>
                    </a:moveTo>
                    <a:lnTo>
                      <a:pt x="1" y="2669"/>
                    </a:lnTo>
                    <a:lnTo>
                      <a:pt x="293" y="2888"/>
                    </a:lnTo>
                    <a:lnTo>
                      <a:pt x="2577" y="220"/>
                    </a:lnTo>
                    <a:lnTo>
                      <a:pt x="228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25" name="Google Shape;1625;p44"/>
            <p:cNvSpPr/>
            <p:nvPr/>
          </p:nvSpPr>
          <p:spPr>
            <a:xfrm>
              <a:off x="-270944" y="2948899"/>
              <a:ext cx="3974700" cy="4785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6" name="Google Shape;1626;p44"/>
            <p:cNvSpPr txBox="1"/>
            <p:nvPr/>
          </p:nvSpPr>
          <p:spPr>
            <a:xfrm>
              <a:off x="4991275" y="3002895"/>
              <a:ext cx="13239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627" name="Google Shape;1627;p44"/>
            <p:cNvCxnSpPr/>
            <p:nvPr/>
          </p:nvCxnSpPr>
          <p:spPr>
            <a:xfrm rot="10800000">
              <a:off x="3802025" y="3183795"/>
              <a:ext cx="624900" cy="0"/>
            </a:xfrm>
            <a:prstGeom prst="straightConnector1">
              <a:avLst/>
            </a:prstGeom>
            <a:noFill/>
            <a:ln cap="flat" cmpd="sng" w="19050">
              <a:solidFill>
                <a:srgbClr val="2B8597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628" name="Google Shape;1628;p44"/>
          <p:cNvGrpSpPr/>
          <p:nvPr/>
        </p:nvGrpSpPr>
        <p:grpSpPr>
          <a:xfrm>
            <a:off x="1342074" y="3553194"/>
            <a:ext cx="6612841" cy="587483"/>
            <a:chOff x="1342074" y="3553194"/>
            <a:chExt cx="6612841" cy="587483"/>
          </a:xfrm>
        </p:grpSpPr>
        <p:grpSp>
          <p:nvGrpSpPr>
            <p:cNvPr id="1629" name="Google Shape;1629;p44"/>
            <p:cNvGrpSpPr/>
            <p:nvPr/>
          </p:nvGrpSpPr>
          <p:grpSpPr>
            <a:xfrm>
              <a:off x="6034960" y="3553194"/>
              <a:ext cx="1919955" cy="587483"/>
              <a:chOff x="5111775" y="3076944"/>
              <a:chExt cx="1919955" cy="587483"/>
            </a:xfrm>
          </p:grpSpPr>
          <p:sp>
            <p:nvSpPr>
              <p:cNvPr id="1630" name="Google Shape;1630;p44"/>
              <p:cNvSpPr/>
              <p:nvPr/>
            </p:nvSpPr>
            <p:spPr>
              <a:xfrm>
                <a:off x="5111775" y="3076944"/>
                <a:ext cx="1919955" cy="587483"/>
              </a:xfrm>
              <a:custGeom>
                <a:rect b="b" l="l" r="r" t="t"/>
                <a:pathLst>
                  <a:path extrusionOk="0" h="16302" w="39601">
                    <a:moveTo>
                      <a:pt x="1" y="1"/>
                    </a:moveTo>
                    <a:lnTo>
                      <a:pt x="1" y="11038"/>
                    </a:lnTo>
                    <a:cubicBezTo>
                      <a:pt x="1" y="13944"/>
                      <a:pt x="2358" y="16301"/>
                      <a:pt x="5245" y="16301"/>
                    </a:cubicBezTo>
                    <a:lnTo>
                      <a:pt x="39600" y="16301"/>
                    </a:lnTo>
                    <a:lnTo>
                      <a:pt x="39600" y="5191"/>
                    </a:lnTo>
                    <a:cubicBezTo>
                      <a:pt x="39600" y="2285"/>
                      <a:pt x="37225" y="1"/>
                      <a:pt x="34411" y="1"/>
                    </a:cubicBezTo>
                    <a:close/>
                  </a:path>
                </a:pathLst>
              </a:custGeom>
              <a:solidFill>
                <a:srgbClr val="03C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44"/>
              <p:cNvSpPr/>
              <p:nvPr/>
            </p:nvSpPr>
            <p:spPr>
              <a:xfrm>
                <a:off x="5275773" y="3211297"/>
                <a:ext cx="291111" cy="291111"/>
              </a:xfrm>
              <a:custGeom>
                <a:rect b="b" l="l" r="r" t="t"/>
                <a:pathLst>
                  <a:path extrusionOk="0" h="8078" w="8078">
                    <a:moveTo>
                      <a:pt x="4039" y="384"/>
                    </a:moveTo>
                    <a:cubicBezTo>
                      <a:pt x="6085" y="384"/>
                      <a:pt x="7694" y="1993"/>
                      <a:pt x="7694" y="4039"/>
                    </a:cubicBezTo>
                    <a:cubicBezTo>
                      <a:pt x="7694" y="6104"/>
                      <a:pt x="6085" y="7767"/>
                      <a:pt x="4039" y="7767"/>
                    </a:cubicBezTo>
                    <a:cubicBezTo>
                      <a:pt x="1974" y="7767"/>
                      <a:pt x="311" y="6104"/>
                      <a:pt x="311" y="4039"/>
                    </a:cubicBezTo>
                    <a:cubicBezTo>
                      <a:pt x="311" y="1993"/>
                      <a:pt x="1974" y="384"/>
                      <a:pt x="4039" y="384"/>
                    </a:cubicBezTo>
                    <a:close/>
                    <a:moveTo>
                      <a:pt x="4039" y="1"/>
                    </a:moveTo>
                    <a:cubicBezTo>
                      <a:pt x="1828" y="1"/>
                      <a:pt x="0" y="1828"/>
                      <a:pt x="0" y="4039"/>
                    </a:cubicBezTo>
                    <a:cubicBezTo>
                      <a:pt x="0" y="6250"/>
                      <a:pt x="1828" y="8078"/>
                      <a:pt x="4039" y="8078"/>
                    </a:cubicBezTo>
                    <a:cubicBezTo>
                      <a:pt x="6250" y="8078"/>
                      <a:pt x="8077" y="6250"/>
                      <a:pt x="8077" y="4039"/>
                    </a:cubicBezTo>
                    <a:cubicBezTo>
                      <a:pt x="8077" y="1828"/>
                      <a:pt x="6250" y="1"/>
                      <a:pt x="40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44"/>
              <p:cNvSpPr/>
              <p:nvPr/>
            </p:nvSpPr>
            <p:spPr>
              <a:xfrm>
                <a:off x="5358079" y="3271873"/>
                <a:ext cx="129122" cy="169953"/>
              </a:xfrm>
              <a:custGeom>
                <a:rect b="b" l="l" r="r" t="t"/>
                <a:pathLst>
                  <a:path extrusionOk="0" h="4716" w="3583">
                    <a:moveTo>
                      <a:pt x="1828" y="1"/>
                    </a:moveTo>
                    <a:cubicBezTo>
                      <a:pt x="1590" y="1"/>
                      <a:pt x="1371" y="1"/>
                      <a:pt x="1225" y="74"/>
                    </a:cubicBezTo>
                    <a:cubicBezTo>
                      <a:pt x="987" y="147"/>
                      <a:pt x="841" y="238"/>
                      <a:pt x="677" y="312"/>
                    </a:cubicBezTo>
                    <a:cubicBezTo>
                      <a:pt x="530" y="458"/>
                      <a:pt x="384" y="531"/>
                      <a:pt x="311" y="768"/>
                    </a:cubicBezTo>
                    <a:cubicBezTo>
                      <a:pt x="220" y="915"/>
                      <a:pt x="220" y="1061"/>
                      <a:pt x="220" y="1298"/>
                    </a:cubicBezTo>
                    <a:cubicBezTo>
                      <a:pt x="220" y="1518"/>
                      <a:pt x="220" y="1682"/>
                      <a:pt x="311" y="1755"/>
                    </a:cubicBezTo>
                    <a:cubicBezTo>
                      <a:pt x="384" y="1901"/>
                      <a:pt x="457" y="2066"/>
                      <a:pt x="604" y="2139"/>
                    </a:cubicBezTo>
                    <a:cubicBezTo>
                      <a:pt x="677" y="2212"/>
                      <a:pt x="841" y="2285"/>
                      <a:pt x="1060" y="2358"/>
                    </a:cubicBezTo>
                    <a:cubicBezTo>
                      <a:pt x="1225" y="2431"/>
                      <a:pt x="1444" y="2431"/>
                      <a:pt x="1682" y="2523"/>
                    </a:cubicBezTo>
                    <a:cubicBezTo>
                      <a:pt x="1901" y="2596"/>
                      <a:pt x="2139" y="2669"/>
                      <a:pt x="2285" y="2669"/>
                    </a:cubicBezTo>
                    <a:cubicBezTo>
                      <a:pt x="2431" y="2742"/>
                      <a:pt x="2595" y="2815"/>
                      <a:pt x="2742" y="2888"/>
                    </a:cubicBezTo>
                    <a:cubicBezTo>
                      <a:pt x="2815" y="2979"/>
                      <a:pt x="2961" y="3053"/>
                      <a:pt x="2961" y="3126"/>
                    </a:cubicBezTo>
                    <a:cubicBezTo>
                      <a:pt x="3052" y="3199"/>
                      <a:pt x="3125" y="3345"/>
                      <a:pt x="3125" y="3509"/>
                    </a:cubicBezTo>
                    <a:cubicBezTo>
                      <a:pt x="3125" y="3729"/>
                      <a:pt x="2961" y="3966"/>
                      <a:pt x="2742" y="4112"/>
                    </a:cubicBezTo>
                    <a:cubicBezTo>
                      <a:pt x="2595" y="4259"/>
                      <a:pt x="2285" y="4259"/>
                      <a:pt x="1901" y="4259"/>
                    </a:cubicBezTo>
                    <a:lnTo>
                      <a:pt x="1371" y="4259"/>
                    </a:lnTo>
                    <a:cubicBezTo>
                      <a:pt x="1225" y="4186"/>
                      <a:pt x="1060" y="4186"/>
                      <a:pt x="914" y="4112"/>
                    </a:cubicBezTo>
                    <a:cubicBezTo>
                      <a:pt x="768" y="4039"/>
                      <a:pt x="677" y="3966"/>
                      <a:pt x="530" y="3893"/>
                    </a:cubicBezTo>
                    <a:cubicBezTo>
                      <a:pt x="457" y="3802"/>
                      <a:pt x="311" y="3729"/>
                      <a:pt x="220" y="3656"/>
                    </a:cubicBezTo>
                    <a:lnTo>
                      <a:pt x="0" y="4039"/>
                    </a:lnTo>
                    <a:cubicBezTo>
                      <a:pt x="530" y="4496"/>
                      <a:pt x="1133" y="4716"/>
                      <a:pt x="1901" y="4716"/>
                    </a:cubicBezTo>
                    <a:cubicBezTo>
                      <a:pt x="2139" y="4716"/>
                      <a:pt x="2358" y="4642"/>
                      <a:pt x="2595" y="4642"/>
                    </a:cubicBezTo>
                    <a:cubicBezTo>
                      <a:pt x="2742" y="4569"/>
                      <a:pt x="2961" y="4496"/>
                      <a:pt x="3125" y="4423"/>
                    </a:cubicBezTo>
                    <a:cubicBezTo>
                      <a:pt x="3272" y="4259"/>
                      <a:pt x="3345" y="4186"/>
                      <a:pt x="3418" y="4039"/>
                    </a:cubicBezTo>
                    <a:cubicBezTo>
                      <a:pt x="3509" y="3802"/>
                      <a:pt x="3582" y="3656"/>
                      <a:pt x="3582" y="3436"/>
                    </a:cubicBezTo>
                    <a:cubicBezTo>
                      <a:pt x="3582" y="3199"/>
                      <a:pt x="3509" y="3053"/>
                      <a:pt x="3418" y="2888"/>
                    </a:cubicBezTo>
                    <a:cubicBezTo>
                      <a:pt x="3345" y="2742"/>
                      <a:pt x="3272" y="2669"/>
                      <a:pt x="3125" y="2596"/>
                    </a:cubicBezTo>
                    <a:cubicBezTo>
                      <a:pt x="2961" y="2431"/>
                      <a:pt x="2815" y="2358"/>
                      <a:pt x="2668" y="2285"/>
                    </a:cubicBezTo>
                    <a:cubicBezTo>
                      <a:pt x="2431" y="2285"/>
                      <a:pt x="2212" y="2212"/>
                      <a:pt x="1974" y="2139"/>
                    </a:cubicBezTo>
                    <a:cubicBezTo>
                      <a:pt x="1755" y="2066"/>
                      <a:pt x="1517" y="2066"/>
                      <a:pt x="1371" y="1974"/>
                    </a:cubicBezTo>
                    <a:cubicBezTo>
                      <a:pt x="1225" y="1974"/>
                      <a:pt x="1060" y="1901"/>
                      <a:pt x="987" y="1828"/>
                    </a:cubicBezTo>
                    <a:cubicBezTo>
                      <a:pt x="841" y="1755"/>
                      <a:pt x="768" y="1682"/>
                      <a:pt x="768" y="1609"/>
                    </a:cubicBezTo>
                    <a:cubicBezTo>
                      <a:pt x="677" y="1518"/>
                      <a:pt x="677" y="1371"/>
                      <a:pt x="677" y="1225"/>
                    </a:cubicBezTo>
                    <a:cubicBezTo>
                      <a:pt x="677" y="988"/>
                      <a:pt x="768" y="768"/>
                      <a:pt x="914" y="604"/>
                    </a:cubicBezTo>
                    <a:cubicBezTo>
                      <a:pt x="1133" y="458"/>
                      <a:pt x="1444" y="385"/>
                      <a:pt x="1828" y="385"/>
                    </a:cubicBezTo>
                    <a:cubicBezTo>
                      <a:pt x="2139" y="385"/>
                      <a:pt x="2358" y="458"/>
                      <a:pt x="2595" y="531"/>
                    </a:cubicBezTo>
                    <a:cubicBezTo>
                      <a:pt x="2815" y="604"/>
                      <a:pt x="2961" y="768"/>
                      <a:pt x="3125" y="915"/>
                    </a:cubicBezTo>
                    <a:lnTo>
                      <a:pt x="3345" y="531"/>
                    </a:lnTo>
                    <a:cubicBezTo>
                      <a:pt x="3125" y="312"/>
                      <a:pt x="2888" y="238"/>
                      <a:pt x="2668" y="147"/>
                    </a:cubicBezTo>
                    <a:cubicBezTo>
                      <a:pt x="2431" y="1"/>
                      <a:pt x="2139" y="1"/>
                      <a:pt x="18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44"/>
              <p:cNvSpPr/>
              <p:nvPr/>
            </p:nvSpPr>
            <p:spPr>
              <a:xfrm>
                <a:off x="5415377" y="3252774"/>
                <a:ext cx="11208" cy="202891"/>
              </a:xfrm>
              <a:custGeom>
                <a:rect b="b" l="l" r="r" t="t"/>
                <a:pathLst>
                  <a:path extrusionOk="0" h="5630" w="311">
                    <a:moveTo>
                      <a:pt x="0" y="1"/>
                    </a:moveTo>
                    <a:lnTo>
                      <a:pt x="0" y="5629"/>
                    </a:lnTo>
                    <a:lnTo>
                      <a:pt x="311" y="5629"/>
                    </a:lnTo>
                    <a:lnTo>
                      <a:pt x="3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34" name="Google Shape;1634;p44"/>
            <p:cNvSpPr/>
            <p:nvPr/>
          </p:nvSpPr>
          <p:spPr>
            <a:xfrm>
              <a:off x="1342074" y="3607699"/>
              <a:ext cx="3974700" cy="4785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5" name="Google Shape;1635;p44"/>
            <p:cNvSpPr txBox="1"/>
            <p:nvPr/>
          </p:nvSpPr>
          <p:spPr>
            <a:xfrm>
              <a:off x="6610525" y="3666035"/>
              <a:ext cx="13239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636" name="Google Shape;1636;p44"/>
            <p:cNvCxnSpPr/>
            <p:nvPr/>
          </p:nvCxnSpPr>
          <p:spPr>
            <a:xfrm rot="10800000">
              <a:off x="5408675" y="3846935"/>
              <a:ext cx="624900" cy="0"/>
            </a:xfrm>
            <a:prstGeom prst="straightConnector1">
              <a:avLst/>
            </a:prstGeom>
            <a:noFill/>
            <a:ln cap="flat" cmpd="sng" w="19050">
              <a:solidFill>
                <a:srgbClr val="03C2A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SCRUM Infographics</a:t>
            </a:r>
            <a:endParaRPr/>
          </a:p>
        </p:txBody>
      </p:sp>
      <p:grpSp>
        <p:nvGrpSpPr>
          <p:cNvPr id="112" name="Google Shape;112;p18"/>
          <p:cNvGrpSpPr/>
          <p:nvPr/>
        </p:nvGrpSpPr>
        <p:grpSpPr>
          <a:xfrm>
            <a:off x="415698" y="4018475"/>
            <a:ext cx="2079600" cy="839268"/>
            <a:chOff x="415698" y="4018475"/>
            <a:chExt cx="2079600" cy="839268"/>
          </a:xfrm>
        </p:grpSpPr>
        <p:sp>
          <p:nvSpPr>
            <p:cNvPr id="113" name="Google Shape;113;p18"/>
            <p:cNvSpPr txBox="1"/>
            <p:nvPr/>
          </p:nvSpPr>
          <p:spPr>
            <a:xfrm>
              <a:off x="415698" y="4267643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8"/>
            <p:cNvSpPr txBox="1"/>
            <p:nvPr/>
          </p:nvSpPr>
          <p:spPr>
            <a:xfrm>
              <a:off x="415698" y="401847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Preparation</a:t>
              </a:r>
              <a:endParaRPr sz="180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" name="Google Shape;115;p18"/>
          <p:cNvGrpSpPr/>
          <p:nvPr/>
        </p:nvGrpSpPr>
        <p:grpSpPr>
          <a:xfrm>
            <a:off x="3263673" y="4018475"/>
            <a:ext cx="2079600" cy="839268"/>
            <a:chOff x="3263673" y="4018475"/>
            <a:chExt cx="2079600" cy="839268"/>
          </a:xfrm>
        </p:grpSpPr>
        <p:sp>
          <p:nvSpPr>
            <p:cNvPr id="116" name="Google Shape;116;p18"/>
            <p:cNvSpPr txBox="1"/>
            <p:nvPr/>
          </p:nvSpPr>
          <p:spPr>
            <a:xfrm>
              <a:off x="3263673" y="4267643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8"/>
            <p:cNvSpPr txBox="1"/>
            <p:nvPr/>
          </p:nvSpPr>
          <p:spPr>
            <a:xfrm>
              <a:off x="3263673" y="401847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</a:t>
              </a:r>
              <a:endParaRPr sz="180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" name="Google Shape;118;p18"/>
          <p:cNvGrpSpPr/>
          <p:nvPr/>
        </p:nvGrpSpPr>
        <p:grpSpPr>
          <a:xfrm>
            <a:off x="6530748" y="2854044"/>
            <a:ext cx="2079600" cy="839268"/>
            <a:chOff x="6530748" y="2854044"/>
            <a:chExt cx="2079600" cy="839268"/>
          </a:xfrm>
        </p:grpSpPr>
        <p:sp>
          <p:nvSpPr>
            <p:cNvPr id="119" name="Google Shape;119;p18"/>
            <p:cNvSpPr txBox="1"/>
            <p:nvPr/>
          </p:nvSpPr>
          <p:spPr>
            <a:xfrm>
              <a:off x="6530748" y="3103212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8"/>
            <p:cNvSpPr txBox="1"/>
            <p:nvPr/>
          </p:nvSpPr>
          <p:spPr>
            <a:xfrm>
              <a:off x="6530748" y="2854044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Release</a:t>
              </a:r>
              <a:endParaRPr sz="180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21" name="Google Shape;121;p18"/>
          <p:cNvSpPr txBox="1"/>
          <p:nvPr/>
        </p:nvSpPr>
        <p:spPr>
          <a:xfrm>
            <a:off x="3879750" y="2535689"/>
            <a:ext cx="9441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SCRUM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5131600" y="1715475"/>
            <a:ext cx="9441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Daily </a:t>
            </a: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SC</a:t>
            </a: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RUM</a:t>
            </a:r>
            <a:endParaRPr sz="21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23" name="Google Shape;123;p18"/>
          <p:cNvGrpSpPr/>
          <p:nvPr/>
        </p:nvGrpSpPr>
        <p:grpSpPr>
          <a:xfrm>
            <a:off x="1200649" y="899809"/>
            <a:ext cx="6624749" cy="3232159"/>
            <a:chOff x="1200649" y="899809"/>
            <a:chExt cx="6624749" cy="3232159"/>
          </a:xfrm>
        </p:grpSpPr>
        <p:grpSp>
          <p:nvGrpSpPr>
            <p:cNvPr id="124" name="Google Shape;124;p18"/>
            <p:cNvGrpSpPr/>
            <p:nvPr/>
          </p:nvGrpSpPr>
          <p:grpSpPr>
            <a:xfrm>
              <a:off x="1200649" y="899809"/>
              <a:ext cx="6624749" cy="3232159"/>
              <a:chOff x="1200649" y="899809"/>
              <a:chExt cx="6624749" cy="3232159"/>
            </a:xfrm>
          </p:grpSpPr>
          <p:sp>
            <p:nvSpPr>
              <p:cNvPr id="125" name="Google Shape;125;p18"/>
              <p:cNvSpPr/>
              <p:nvPr/>
            </p:nvSpPr>
            <p:spPr>
              <a:xfrm rot="-214878">
                <a:off x="5255128" y="3293341"/>
                <a:ext cx="1475592" cy="793315"/>
              </a:xfrm>
              <a:custGeom>
                <a:rect b="b" l="l" r="r" t="t"/>
                <a:pathLst>
                  <a:path extrusionOk="0" h="8652" w="16093">
                    <a:moveTo>
                      <a:pt x="2489" y="1"/>
                    </a:moveTo>
                    <a:lnTo>
                      <a:pt x="1" y="2763"/>
                    </a:lnTo>
                    <a:cubicBezTo>
                      <a:pt x="2101" y="5981"/>
                      <a:pt x="5707" y="8172"/>
                      <a:pt x="9907" y="8264"/>
                    </a:cubicBezTo>
                    <a:cubicBezTo>
                      <a:pt x="11619" y="8264"/>
                      <a:pt x="13331" y="7898"/>
                      <a:pt x="14746" y="7328"/>
                    </a:cubicBezTo>
                    <a:lnTo>
                      <a:pt x="16093" y="8652"/>
                    </a:lnTo>
                    <a:lnTo>
                      <a:pt x="15705" y="3699"/>
                    </a:lnTo>
                    <a:lnTo>
                      <a:pt x="10752" y="3128"/>
                    </a:lnTo>
                    <a:lnTo>
                      <a:pt x="11984" y="4475"/>
                    </a:lnTo>
                    <a:cubicBezTo>
                      <a:pt x="11414" y="4657"/>
                      <a:pt x="10660" y="4657"/>
                      <a:pt x="9998" y="4657"/>
                    </a:cubicBezTo>
                    <a:cubicBezTo>
                      <a:pt x="6666" y="4657"/>
                      <a:pt x="3904" y="2763"/>
                      <a:pt x="2489" y="1"/>
                    </a:cubicBezTo>
                    <a:close/>
                  </a:path>
                </a:pathLst>
              </a:custGeom>
              <a:solidFill>
                <a:srgbClr val="03C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8"/>
              <p:cNvSpPr/>
              <p:nvPr/>
            </p:nvSpPr>
            <p:spPr>
              <a:xfrm rot="203186">
                <a:off x="4581344" y="963306"/>
                <a:ext cx="2212923" cy="2132103"/>
              </a:xfrm>
              <a:custGeom>
                <a:rect b="b" l="l" r="r" t="t"/>
                <a:pathLst>
                  <a:path extrusionOk="0" h="24455" w="25382">
                    <a:moveTo>
                      <a:pt x="11769" y="0"/>
                    </a:moveTo>
                    <a:cubicBezTo>
                      <a:pt x="8065" y="0"/>
                      <a:pt x="4410" y="1714"/>
                      <a:pt x="2077" y="4962"/>
                    </a:cubicBezTo>
                    <a:cubicBezTo>
                      <a:pt x="1027" y="6285"/>
                      <a:pt x="365" y="7906"/>
                      <a:pt x="0" y="9412"/>
                    </a:cubicBezTo>
                    <a:cubicBezTo>
                      <a:pt x="1415" y="9412"/>
                      <a:pt x="2556" y="9618"/>
                      <a:pt x="3515" y="9983"/>
                    </a:cubicBezTo>
                    <a:cubicBezTo>
                      <a:pt x="3789" y="8956"/>
                      <a:pt x="4177" y="7906"/>
                      <a:pt x="4839" y="7039"/>
                    </a:cubicBezTo>
                    <a:cubicBezTo>
                      <a:pt x="6544" y="4774"/>
                      <a:pt x="9130" y="3586"/>
                      <a:pt x="11749" y="3586"/>
                    </a:cubicBezTo>
                    <a:cubicBezTo>
                      <a:pt x="13511" y="3586"/>
                      <a:pt x="15289" y="4124"/>
                      <a:pt x="16822" y="5235"/>
                    </a:cubicBezTo>
                    <a:cubicBezTo>
                      <a:pt x="20634" y="7997"/>
                      <a:pt x="21387" y="13407"/>
                      <a:pt x="18626" y="17127"/>
                    </a:cubicBezTo>
                    <a:cubicBezTo>
                      <a:pt x="18260" y="17698"/>
                      <a:pt x="17781" y="18269"/>
                      <a:pt x="17210" y="18657"/>
                    </a:cubicBezTo>
                    <a:lnTo>
                      <a:pt x="16914" y="16739"/>
                    </a:lnTo>
                    <a:lnTo>
                      <a:pt x="14448" y="21122"/>
                    </a:lnTo>
                    <a:lnTo>
                      <a:pt x="18055" y="24454"/>
                    </a:lnTo>
                    <a:lnTo>
                      <a:pt x="18055" y="24454"/>
                    </a:lnTo>
                    <a:lnTo>
                      <a:pt x="17781" y="22537"/>
                    </a:lnTo>
                    <a:cubicBezTo>
                      <a:pt x="19196" y="21784"/>
                      <a:pt x="20429" y="20643"/>
                      <a:pt x="21479" y="19319"/>
                    </a:cubicBezTo>
                    <a:cubicBezTo>
                      <a:pt x="25382" y="13886"/>
                      <a:pt x="24241" y="6377"/>
                      <a:pt x="18922" y="2382"/>
                    </a:cubicBezTo>
                    <a:cubicBezTo>
                      <a:pt x="16774" y="776"/>
                      <a:pt x="14260" y="0"/>
                      <a:pt x="11769" y="0"/>
                    </a:cubicBezTo>
                    <a:close/>
                  </a:path>
                </a:pathLst>
              </a:custGeom>
              <a:solidFill>
                <a:srgbClr val="4F67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8"/>
              <p:cNvSpPr/>
              <p:nvPr/>
            </p:nvSpPr>
            <p:spPr>
              <a:xfrm>
                <a:off x="1589775" y="3544875"/>
                <a:ext cx="2804806" cy="295124"/>
              </a:xfrm>
              <a:custGeom>
                <a:rect b="b" l="l" r="r" t="t"/>
                <a:pathLst>
                  <a:path extrusionOk="0" h="3516" w="26433">
                    <a:moveTo>
                      <a:pt x="1" y="1"/>
                    </a:moveTo>
                    <a:lnTo>
                      <a:pt x="1" y="3516"/>
                    </a:lnTo>
                    <a:lnTo>
                      <a:pt x="26432" y="3516"/>
                    </a:lnTo>
                    <a:lnTo>
                      <a:pt x="26432" y="1"/>
                    </a:lnTo>
                    <a:close/>
                  </a:path>
                </a:pathLst>
              </a:custGeom>
              <a:solidFill>
                <a:srgbClr val="03C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8"/>
              <p:cNvSpPr/>
              <p:nvPr/>
            </p:nvSpPr>
            <p:spPr>
              <a:xfrm>
                <a:off x="3308116" y="1812837"/>
                <a:ext cx="2059781" cy="2027211"/>
              </a:xfrm>
              <a:custGeom>
                <a:rect b="b" l="l" r="r" t="t"/>
                <a:pathLst>
                  <a:path extrusionOk="0" h="24150" w="24538">
                    <a:moveTo>
                      <a:pt x="12463" y="1"/>
                    </a:moveTo>
                    <a:cubicBezTo>
                      <a:pt x="5821" y="1"/>
                      <a:pt x="388" y="5410"/>
                      <a:pt x="388" y="12075"/>
                    </a:cubicBezTo>
                    <a:cubicBezTo>
                      <a:pt x="388" y="13787"/>
                      <a:pt x="776" y="15408"/>
                      <a:pt x="1347" y="16914"/>
                    </a:cubicBezTo>
                    <a:lnTo>
                      <a:pt x="0" y="18261"/>
                    </a:lnTo>
                    <a:lnTo>
                      <a:pt x="4953" y="17782"/>
                    </a:lnTo>
                    <a:lnTo>
                      <a:pt x="5524" y="12829"/>
                    </a:lnTo>
                    <a:lnTo>
                      <a:pt x="5524" y="12829"/>
                    </a:lnTo>
                    <a:lnTo>
                      <a:pt x="4200" y="14152"/>
                    </a:lnTo>
                    <a:cubicBezTo>
                      <a:pt x="3995" y="13490"/>
                      <a:pt x="3904" y="12829"/>
                      <a:pt x="3904" y="12075"/>
                    </a:cubicBezTo>
                    <a:cubicBezTo>
                      <a:pt x="3904" y="7419"/>
                      <a:pt x="7715" y="3607"/>
                      <a:pt x="12463" y="3607"/>
                    </a:cubicBezTo>
                    <a:cubicBezTo>
                      <a:pt x="17119" y="3607"/>
                      <a:pt x="20931" y="7419"/>
                      <a:pt x="20931" y="12075"/>
                    </a:cubicBezTo>
                    <a:cubicBezTo>
                      <a:pt x="20931" y="16732"/>
                      <a:pt x="17325" y="20429"/>
                      <a:pt x="12760" y="20635"/>
                    </a:cubicBezTo>
                    <a:lnTo>
                      <a:pt x="12760" y="24150"/>
                    </a:lnTo>
                    <a:cubicBezTo>
                      <a:pt x="19311" y="23967"/>
                      <a:pt x="24538" y="18626"/>
                      <a:pt x="24538" y="12075"/>
                    </a:cubicBezTo>
                    <a:cubicBezTo>
                      <a:pt x="24538" y="5410"/>
                      <a:pt x="19128" y="1"/>
                      <a:pt x="12463" y="1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9" name="Google Shape;129;p18"/>
              <p:cNvGrpSpPr/>
              <p:nvPr/>
            </p:nvGrpSpPr>
            <p:grpSpPr>
              <a:xfrm>
                <a:off x="1200649" y="3426859"/>
                <a:ext cx="509699" cy="509783"/>
                <a:chOff x="1200649" y="3426859"/>
                <a:chExt cx="509699" cy="509783"/>
              </a:xfrm>
            </p:grpSpPr>
            <p:sp>
              <p:nvSpPr>
                <p:cNvPr id="130" name="Google Shape;130;p18"/>
                <p:cNvSpPr/>
                <p:nvPr/>
              </p:nvSpPr>
              <p:spPr>
                <a:xfrm>
                  <a:off x="1200649" y="3426859"/>
                  <a:ext cx="509699" cy="509783"/>
                </a:xfrm>
                <a:custGeom>
                  <a:rect b="b" l="l" r="r" t="t"/>
                  <a:pathLst>
                    <a:path extrusionOk="0" h="6073" w="6072">
                      <a:moveTo>
                        <a:pt x="3036" y="1"/>
                      </a:moveTo>
                      <a:cubicBezTo>
                        <a:pt x="1324" y="1"/>
                        <a:pt x="0" y="1324"/>
                        <a:pt x="0" y="3036"/>
                      </a:cubicBezTo>
                      <a:cubicBezTo>
                        <a:pt x="0" y="4748"/>
                        <a:pt x="1324" y="6072"/>
                        <a:pt x="3036" y="6072"/>
                      </a:cubicBezTo>
                      <a:cubicBezTo>
                        <a:pt x="4748" y="6072"/>
                        <a:pt x="6072" y="4748"/>
                        <a:pt x="6072" y="3036"/>
                      </a:cubicBezTo>
                      <a:cubicBezTo>
                        <a:pt x="6072" y="1324"/>
                        <a:pt x="4748" y="1"/>
                        <a:pt x="3036" y="1"/>
                      </a:cubicBezTo>
                      <a:close/>
                    </a:path>
                  </a:pathLst>
                </a:custGeom>
                <a:solidFill>
                  <a:srgbClr val="7962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1" name="Google Shape;131;p18"/>
                <p:cNvGrpSpPr/>
                <p:nvPr/>
              </p:nvGrpSpPr>
              <p:grpSpPr>
                <a:xfrm>
                  <a:off x="1279841" y="3507022"/>
                  <a:ext cx="351315" cy="349457"/>
                  <a:chOff x="1412450" y="1954475"/>
                  <a:chExt cx="297750" cy="296175"/>
                </a:xfrm>
              </p:grpSpPr>
              <p:sp>
                <p:nvSpPr>
                  <p:cNvPr id="132" name="Google Shape;132;p18"/>
                  <p:cNvSpPr/>
                  <p:nvPr/>
                </p:nvSpPr>
                <p:spPr>
                  <a:xfrm>
                    <a:off x="1483350" y="2023800"/>
                    <a:ext cx="155975" cy="155975"/>
                  </a:xfrm>
                  <a:custGeom>
                    <a:rect b="b" l="l" r="r" t="t"/>
                    <a:pathLst>
                      <a:path extrusionOk="0" h="6239" w="6239">
                        <a:moveTo>
                          <a:pt x="3119" y="2079"/>
                        </a:moveTo>
                        <a:cubicBezTo>
                          <a:pt x="3529" y="2079"/>
                          <a:pt x="3844" y="2395"/>
                          <a:pt x="3844" y="2773"/>
                        </a:cubicBezTo>
                        <a:cubicBezTo>
                          <a:pt x="3844" y="3182"/>
                          <a:pt x="3529" y="3497"/>
                          <a:pt x="3119" y="3497"/>
                        </a:cubicBezTo>
                        <a:cubicBezTo>
                          <a:pt x="2741" y="3497"/>
                          <a:pt x="2426" y="3182"/>
                          <a:pt x="2426" y="2773"/>
                        </a:cubicBezTo>
                        <a:cubicBezTo>
                          <a:pt x="2426" y="2395"/>
                          <a:pt x="2741" y="2079"/>
                          <a:pt x="3119" y="2079"/>
                        </a:cubicBezTo>
                        <a:close/>
                        <a:moveTo>
                          <a:pt x="3119" y="725"/>
                        </a:moveTo>
                        <a:cubicBezTo>
                          <a:pt x="4474" y="725"/>
                          <a:pt x="5577" y="1827"/>
                          <a:pt x="5577" y="3182"/>
                        </a:cubicBezTo>
                        <a:cubicBezTo>
                          <a:pt x="5577" y="3686"/>
                          <a:pt x="5388" y="4159"/>
                          <a:pt x="5136" y="4537"/>
                        </a:cubicBezTo>
                        <a:cubicBezTo>
                          <a:pt x="4884" y="4190"/>
                          <a:pt x="4537" y="3907"/>
                          <a:pt x="4191" y="3718"/>
                        </a:cubicBezTo>
                        <a:cubicBezTo>
                          <a:pt x="4411" y="3497"/>
                          <a:pt x="4537" y="3182"/>
                          <a:pt x="4537" y="2804"/>
                        </a:cubicBezTo>
                        <a:cubicBezTo>
                          <a:pt x="4537" y="2079"/>
                          <a:pt x="3907" y="1449"/>
                          <a:pt x="3151" y="1449"/>
                        </a:cubicBezTo>
                        <a:cubicBezTo>
                          <a:pt x="2426" y="1449"/>
                          <a:pt x="1796" y="2079"/>
                          <a:pt x="1796" y="2804"/>
                        </a:cubicBezTo>
                        <a:cubicBezTo>
                          <a:pt x="1796" y="3182"/>
                          <a:pt x="1891" y="3497"/>
                          <a:pt x="2143" y="3718"/>
                        </a:cubicBezTo>
                        <a:cubicBezTo>
                          <a:pt x="1733" y="3907"/>
                          <a:pt x="1418" y="4190"/>
                          <a:pt x="1198" y="4537"/>
                        </a:cubicBezTo>
                        <a:cubicBezTo>
                          <a:pt x="914" y="4159"/>
                          <a:pt x="756" y="3686"/>
                          <a:pt x="756" y="3182"/>
                        </a:cubicBezTo>
                        <a:cubicBezTo>
                          <a:pt x="662" y="1796"/>
                          <a:pt x="1796" y="725"/>
                          <a:pt x="3119" y="725"/>
                        </a:cubicBezTo>
                        <a:close/>
                        <a:moveTo>
                          <a:pt x="3119" y="4190"/>
                        </a:moveTo>
                        <a:cubicBezTo>
                          <a:pt x="3749" y="4190"/>
                          <a:pt x="4317" y="4505"/>
                          <a:pt x="4632" y="5041"/>
                        </a:cubicBezTo>
                        <a:cubicBezTo>
                          <a:pt x="4222" y="5387"/>
                          <a:pt x="3686" y="5577"/>
                          <a:pt x="3119" y="5577"/>
                        </a:cubicBezTo>
                        <a:cubicBezTo>
                          <a:pt x="2584" y="5577"/>
                          <a:pt x="2017" y="5387"/>
                          <a:pt x="1639" y="5041"/>
                        </a:cubicBezTo>
                        <a:cubicBezTo>
                          <a:pt x="1954" y="4505"/>
                          <a:pt x="2489" y="4190"/>
                          <a:pt x="3119" y="4190"/>
                        </a:cubicBezTo>
                        <a:close/>
                        <a:moveTo>
                          <a:pt x="3119" y="0"/>
                        </a:moveTo>
                        <a:cubicBezTo>
                          <a:pt x="1387" y="0"/>
                          <a:pt x="0" y="1418"/>
                          <a:pt x="0" y="3119"/>
                        </a:cubicBezTo>
                        <a:cubicBezTo>
                          <a:pt x="0" y="4852"/>
                          <a:pt x="1387" y="6238"/>
                          <a:pt x="3119" y="6238"/>
                        </a:cubicBezTo>
                        <a:cubicBezTo>
                          <a:pt x="4852" y="6238"/>
                          <a:pt x="6238" y="4820"/>
                          <a:pt x="6238" y="3119"/>
                        </a:cubicBezTo>
                        <a:cubicBezTo>
                          <a:pt x="6238" y="1386"/>
                          <a:pt x="4821" y="0"/>
                          <a:pt x="3119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18"/>
                  <p:cNvSpPr/>
                  <p:nvPr/>
                </p:nvSpPr>
                <p:spPr>
                  <a:xfrm>
                    <a:off x="1412450" y="1954475"/>
                    <a:ext cx="297750" cy="296175"/>
                  </a:xfrm>
                  <a:custGeom>
                    <a:rect b="b" l="l" r="r" t="t"/>
                    <a:pathLst>
                      <a:path extrusionOk="0" h="11847" w="11910">
                        <a:moveTo>
                          <a:pt x="6365" y="662"/>
                        </a:moveTo>
                        <a:lnTo>
                          <a:pt x="6522" y="1513"/>
                        </a:lnTo>
                        <a:cubicBezTo>
                          <a:pt x="6554" y="1702"/>
                          <a:pt x="6617" y="1765"/>
                          <a:pt x="6774" y="1797"/>
                        </a:cubicBezTo>
                        <a:cubicBezTo>
                          <a:pt x="7342" y="1923"/>
                          <a:pt x="7814" y="2112"/>
                          <a:pt x="8287" y="2427"/>
                        </a:cubicBezTo>
                        <a:cubicBezTo>
                          <a:pt x="8350" y="2474"/>
                          <a:pt x="8421" y="2498"/>
                          <a:pt x="8488" y="2498"/>
                        </a:cubicBezTo>
                        <a:cubicBezTo>
                          <a:pt x="8554" y="2498"/>
                          <a:pt x="8618" y="2474"/>
                          <a:pt x="8665" y="2427"/>
                        </a:cubicBezTo>
                        <a:lnTo>
                          <a:pt x="9389" y="1923"/>
                        </a:lnTo>
                        <a:lnTo>
                          <a:pt x="9925" y="2490"/>
                        </a:lnTo>
                        <a:lnTo>
                          <a:pt x="9421" y="3183"/>
                        </a:lnTo>
                        <a:cubicBezTo>
                          <a:pt x="9358" y="3309"/>
                          <a:pt x="9358" y="3466"/>
                          <a:pt x="9421" y="3592"/>
                        </a:cubicBezTo>
                        <a:cubicBezTo>
                          <a:pt x="9736" y="4065"/>
                          <a:pt x="9925" y="4537"/>
                          <a:pt x="10051" y="5073"/>
                        </a:cubicBezTo>
                        <a:cubicBezTo>
                          <a:pt x="10082" y="5231"/>
                          <a:pt x="10209" y="5294"/>
                          <a:pt x="10335" y="5357"/>
                        </a:cubicBezTo>
                        <a:lnTo>
                          <a:pt x="11185" y="5514"/>
                        </a:lnTo>
                        <a:lnTo>
                          <a:pt x="11185" y="6302"/>
                        </a:lnTo>
                        <a:lnTo>
                          <a:pt x="10335" y="6459"/>
                        </a:lnTo>
                        <a:cubicBezTo>
                          <a:pt x="10177" y="6491"/>
                          <a:pt x="10082" y="6585"/>
                          <a:pt x="10051" y="6743"/>
                        </a:cubicBezTo>
                        <a:cubicBezTo>
                          <a:pt x="9925" y="7278"/>
                          <a:pt x="9736" y="7751"/>
                          <a:pt x="9421" y="8224"/>
                        </a:cubicBezTo>
                        <a:cubicBezTo>
                          <a:pt x="9358" y="8350"/>
                          <a:pt x="9358" y="8507"/>
                          <a:pt x="9421" y="8633"/>
                        </a:cubicBezTo>
                        <a:lnTo>
                          <a:pt x="9925" y="9326"/>
                        </a:lnTo>
                        <a:lnTo>
                          <a:pt x="9389" y="9893"/>
                        </a:lnTo>
                        <a:lnTo>
                          <a:pt x="8665" y="9358"/>
                        </a:lnTo>
                        <a:cubicBezTo>
                          <a:pt x="8618" y="9326"/>
                          <a:pt x="8554" y="9310"/>
                          <a:pt x="8488" y="9310"/>
                        </a:cubicBezTo>
                        <a:cubicBezTo>
                          <a:pt x="8421" y="9310"/>
                          <a:pt x="8350" y="9326"/>
                          <a:pt x="8287" y="9358"/>
                        </a:cubicBezTo>
                        <a:cubicBezTo>
                          <a:pt x="7814" y="9673"/>
                          <a:pt x="7342" y="9893"/>
                          <a:pt x="6774" y="9988"/>
                        </a:cubicBezTo>
                        <a:cubicBezTo>
                          <a:pt x="6617" y="10051"/>
                          <a:pt x="6554" y="10145"/>
                          <a:pt x="6522" y="10271"/>
                        </a:cubicBezTo>
                        <a:lnTo>
                          <a:pt x="6365" y="11153"/>
                        </a:lnTo>
                        <a:lnTo>
                          <a:pt x="5577" y="11153"/>
                        </a:lnTo>
                        <a:lnTo>
                          <a:pt x="5420" y="10271"/>
                        </a:lnTo>
                        <a:cubicBezTo>
                          <a:pt x="5357" y="10114"/>
                          <a:pt x="5294" y="10051"/>
                          <a:pt x="5136" y="9988"/>
                        </a:cubicBezTo>
                        <a:cubicBezTo>
                          <a:pt x="4569" y="9893"/>
                          <a:pt x="4097" y="9673"/>
                          <a:pt x="3624" y="9358"/>
                        </a:cubicBezTo>
                        <a:cubicBezTo>
                          <a:pt x="3561" y="9326"/>
                          <a:pt x="3498" y="9310"/>
                          <a:pt x="3435" y="9310"/>
                        </a:cubicBezTo>
                        <a:cubicBezTo>
                          <a:pt x="3372" y="9310"/>
                          <a:pt x="3309" y="9326"/>
                          <a:pt x="3246" y="9358"/>
                        </a:cubicBezTo>
                        <a:lnTo>
                          <a:pt x="2521" y="9893"/>
                        </a:lnTo>
                        <a:lnTo>
                          <a:pt x="1986" y="9326"/>
                        </a:lnTo>
                        <a:lnTo>
                          <a:pt x="2490" y="8633"/>
                        </a:lnTo>
                        <a:cubicBezTo>
                          <a:pt x="2584" y="8507"/>
                          <a:pt x="2584" y="8350"/>
                          <a:pt x="2490" y="8224"/>
                        </a:cubicBezTo>
                        <a:cubicBezTo>
                          <a:pt x="2175" y="7751"/>
                          <a:pt x="1986" y="7278"/>
                          <a:pt x="1860" y="6743"/>
                        </a:cubicBezTo>
                        <a:cubicBezTo>
                          <a:pt x="1828" y="6585"/>
                          <a:pt x="1702" y="6491"/>
                          <a:pt x="1576" y="6459"/>
                        </a:cubicBezTo>
                        <a:lnTo>
                          <a:pt x="726" y="6302"/>
                        </a:lnTo>
                        <a:lnTo>
                          <a:pt x="726" y="5514"/>
                        </a:lnTo>
                        <a:lnTo>
                          <a:pt x="1576" y="5357"/>
                        </a:lnTo>
                        <a:cubicBezTo>
                          <a:pt x="1734" y="5325"/>
                          <a:pt x="1828" y="5231"/>
                          <a:pt x="1860" y="5073"/>
                        </a:cubicBezTo>
                        <a:cubicBezTo>
                          <a:pt x="1986" y="4506"/>
                          <a:pt x="2175" y="4065"/>
                          <a:pt x="2490" y="3592"/>
                        </a:cubicBezTo>
                        <a:cubicBezTo>
                          <a:pt x="2584" y="3466"/>
                          <a:pt x="2584" y="3309"/>
                          <a:pt x="2490" y="3183"/>
                        </a:cubicBezTo>
                        <a:lnTo>
                          <a:pt x="1986" y="2490"/>
                        </a:lnTo>
                        <a:lnTo>
                          <a:pt x="2521" y="1923"/>
                        </a:lnTo>
                        <a:lnTo>
                          <a:pt x="3246" y="2427"/>
                        </a:lnTo>
                        <a:cubicBezTo>
                          <a:pt x="3309" y="2474"/>
                          <a:pt x="3372" y="2498"/>
                          <a:pt x="3435" y="2498"/>
                        </a:cubicBezTo>
                        <a:cubicBezTo>
                          <a:pt x="3498" y="2498"/>
                          <a:pt x="3561" y="2474"/>
                          <a:pt x="3624" y="2427"/>
                        </a:cubicBezTo>
                        <a:cubicBezTo>
                          <a:pt x="4097" y="2112"/>
                          <a:pt x="4569" y="1923"/>
                          <a:pt x="5136" y="1797"/>
                        </a:cubicBezTo>
                        <a:cubicBezTo>
                          <a:pt x="5294" y="1765"/>
                          <a:pt x="5357" y="1639"/>
                          <a:pt x="5420" y="1513"/>
                        </a:cubicBezTo>
                        <a:lnTo>
                          <a:pt x="5577" y="662"/>
                        </a:lnTo>
                        <a:close/>
                        <a:moveTo>
                          <a:pt x="5262" y="1"/>
                        </a:moveTo>
                        <a:cubicBezTo>
                          <a:pt x="5073" y="1"/>
                          <a:pt x="4916" y="127"/>
                          <a:pt x="4884" y="284"/>
                        </a:cubicBezTo>
                        <a:lnTo>
                          <a:pt x="4727" y="1166"/>
                        </a:lnTo>
                        <a:cubicBezTo>
                          <a:pt x="4254" y="1292"/>
                          <a:pt x="3813" y="1481"/>
                          <a:pt x="3435" y="1734"/>
                        </a:cubicBezTo>
                        <a:lnTo>
                          <a:pt x="2679" y="1229"/>
                        </a:lnTo>
                        <a:cubicBezTo>
                          <a:pt x="2610" y="1174"/>
                          <a:pt x="2541" y="1149"/>
                          <a:pt x="2474" y="1149"/>
                        </a:cubicBezTo>
                        <a:cubicBezTo>
                          <a:pt x="2389" y="1149"/>
                          <a:pt x="2309" y="1190"/>
                          <a:pt x="2238" y="1261"/>
                        </a:cubicBezTo>
                        <a:lnTo>
                          <a:pt x="1261" y="2238"/>
                        </a:lnTo>
                        <a:cubicBezTo>
                          <a:pt x="1135" y="2364"/>
                          <a:pt x="1135" y="2553"/>
                          <a:pt x="1230" y="2679"/>
                        </a:cubicBezTo>
                        <a:lnTo>
                          <a:pt x="1734" y="3435"/>
                        </a:lnTo>
                        <a:cubicBezTo>
                          <a:pt x="1513" y="3813"/>
                          <a:pt x="1324" y="4254"/>
                          <a:pt x="1198" y="4726"/>
                        </a:cubicBezTo>
                        <a:lnTo>
                          <a:pt x="284" y="4884"/>
                        </a:lnTo>
                        <a:cubicBezTo>
                          <a:pt x="127" y="4915"/>
                          <a:pt x="1" y="5042"/>
                          <a:pt x="1" y="5231"/>
                        </a:cubicBezTo>
                        <a:lnTo>
                          <a:pt x="1" y="6617"/>
                        </a:lnTo>
                        <a:cubicBezTo>
                          <a:pt x="64" y="6774"/>
                          <a:pt x="158" y="6932"/>
                          <a:pt x="316" y="6963"/>
                        </a:cubicBezTo>
                        <a:lnTo>
                          <a:pt x="1230" y="7121"/>
                        </a:lnTo>
                        <a:cubicBezTo>
                          <a:pt x="1356" y="7593"/>
                          <a:pt x="1545" y="8034"/>
                          <a:pt x="1797" y="8413"/>
                        </a:cubicBezTo>
                        <a:lnTo>
                          <a:pt x="1261" y="9169"/>
                        </a:lnTo>
                        <a:cubicBezTo>
                          <a:pt x="1167" y="9295"/>
                          <a:pt x="1198" y="9484"/>
                          <a:pt x="1324" y="9610"/>
                        </a:cubicBezTo>
                        <a:lnTo>
                          <a:pt x="2301" y="10586"/>
                        </a:lnTo>
                        <a:cubicBezTo>
                          <a:pt x="2368" y="10654"/>
                          <a:pt x="2454" y="10685"/>
                          <a:pt x="2533" y="10685"/>
                        </a:cubicBezTo>
                        <a:cubicBezTo>
                          <a:pt x="2602" y="10685"/>
                          <a:pt x="2666" y="10662"/>
                          <a:pt x="2710" y="10618"/>
                        </a:cubicBezTo>
                        <a:lnTo>
                          <a:pt x="3466" y="10114"/>
                        </a:lnTo>
                        <a:cubicBezTo>
                          <a:pt x="3876" y="10366"/>
                          <a:pt x="4286" y="10555"/>
                          <a:pt x="4790" y="10681"/>
                        </a:cubicBezTo>
                        <a:lnTo>
                          <a:pt x="4947" y="11563"/>
                        </a:lnTo>
                        <a:cubicBezTo>
                          <a:pt x="4979" y="11721"/>
                          <a:pt x="5105" y="11847"/>
                          <a:pt x="5294" y="11847"/>
                        </a:cubicBezTo>
                        <a:lnTo>
                          <a:pt x="6680" y="11847"/>
                        </a:lnTo>
                        <a:cubicBezTo>
                          <a:pt x="6837" y="11847"/>
                          <a:pt x="6995" y="11721"/>
                          <a:pt x="7027" y="11563"/>
                        </a:cubicBezTo>
                        <a:lnTo>
                          <a:pt x="7184" y="10681"/>
                        </a:lnTo>
                        <a:cubicBezTo>
                          <a:pt x="7657" y="10555"/>
                          <a:pt x="8098" y="10366"/>
                          <a:pt x="8476" y="10114"/>
                        </a:cubicBezTo>
                        <a:lnTo>
                          <a:pt x="9232" y="10618"/>
                        </a:lnTo>
                        <a:cubicBezTo>
                          <a:pt x="9301" y="10673"/>
                          <a:pt x="9370" y="10698"/>
                          <a:pt x="9436" y="10698"/>
                        </a:cubicBezTo>
                        <a:cubicBezTo>
                          <a:pt x="9521" y="10698"/>
                          <a:pt x="9602" y="10657"/>
                          <a:pt x="9673" y="10586"/>
                        </a:cubicBezTo>
                        <a:lnTo>
                          <a:pt x="10650" y="9610"/>
                        </a:lnTo>
                        <a:cubicBezTo>
                          <a:pt x="10776" y="9484"/>
                          <a:pt x="10776" y="9295"/>
                          <a:pt x="10681" y="9169"/>
                        </a:cubicBezTo>
                        <a:lnTo>
                          <a:pt x="10177" y="8413"/>
                        </a:lnTo>
                        <a:cubicBezTo>
                          <a:pt x="10398" y="8034"/>
                          <a:pt x="10618" y="7593"/>
                          <a:pt x="10713" y="7121"/>
                        </a:cubicBezTo>
                        <a:lnTo>
                          <a:pt x="11626" y="6963"/>
                        </a:lnTo>
                        <a:cubicBezTo>
                          <a:pt x="11784" y="6932"/>
                          <a:pt x="11910" y="6806"/>
                          <a:pt x="11910" y="6617"/>
                        </a:cubicBezTo>
                        <a:lnTo>
                          <a:pt x="11910" y="5231"/>
                        </a:lnTo>
                        <a:cubicBezTo>
                          <a:pt x="11910" y="5073"/>
                          <a:pt x="11784" y="4915"/>
                          <a:pt x="11626" y="4884"/>
                        </a:cubicBezTo>
                        <a:lnTo>
                          <a:pt x="10713" y="4726"/>
                        </a:lnTo>
                        <a:cubicBezTo>
                          <a:pt x="10618" y="4254"/>
                          <a:pt x="10398" y="3813"/>
                          <a:pt x="10177" y="3403"/>
                        </a:cubicBezTo>
                        <a:lnTo>
                          <a:pt x="10681" y="2679"/>
                        </a:lnTo>
                        <a:cubicBezTo>
                          <a:pt x="10807" y="2553"/>
                          <a:pt x="10776" y="2364"/>
                          <a:pt x="10650" y="2238"/>
                        </a:cubicBezTo>
                        <a:lnTo>
                          <a:pt x="9673" y="1261"/>
                        </a:lnTo>
                        <a:cubicBezTo>
                          <a:pt x="9605" y="1193"/>
                          <a:pt x="9520" y="1162"/>
                          <a:pt x="9435" y="1162"/>
                        </a:cubicBezTo>
                        <a:cubicBezTo>
                          <a:pt x="9362" y="1162"/>
                          <a:pt x="9290" y="1186"/>
                          <a:pt x="9232" y="1229"/>
                        </a:cubicBezTo>
                        <a:lnTo>
                          <a:pt x="8476" y="1734"/>
                        </a:lnTo>
                        <a:cubicBezTo>
                          <a:pt x="8098" y="1481"/>
                          <a:pt x="7657" y="1292"/>
                          <a:pt x="7184" y="1166"/>
                        </a:cubicBezTo>
                        <a:lnTo>
                          <a:pt x="6995" y="284"/>
                        </a:lnTo>
                        <a:cubicBezTo>
                          <a:pt x="6932" y="127"/>
                          <a:pt x="6837" y="1"/>
                          <a:pt x="6617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34" name="Google Shape;134;p18"/>
              <p:cNvGrpSpPr/>
              <p:nvPr/>
            </p:nvGrpSpPr>
            <p:grpSpPr>
              <a:xfrm>
                <a:off x="7315699" y="2259317"/>
                <a:ext cx="509699" cy="511630"/>
                <a:chOff x="7315699" y="2259317"/>
                <a:chExt cx="509699" cy="511630"/>
              </a:xfrm>
            </p:grpSpPr>
            <p:sp>
              <p:nvSpPr>
                <p:cNvPr id="135" name="Google Shape;135;p18"/>
                <p:cNvSpPr/>
                <p:nvPr/>
              </p:nvSpPr>
              <p:spPr>
                <a:xfrm>
                  <a:off x="7315699" y="2259317"/>
                  <a:ext cx="509699" cy="511630"/>
                </a:xfrm>
                <a:custGeom>
                  <a:rect b="b" l="l" r="r" t="t"/>
                  <a:pathLst>
                    <a:path extrusionOk="0" h="6095" w="6072">
                      <a:moveTo>
                        <a:pt x="3036" y="0"/>
                      </a:moveTo>
                      <a:cubicBezTo>
                        <a:pt x="1324" y="0"/>
                        <a:pt x="0" y="1415"/>
                        <a:pt x="0" y="3036"/>
                      </a:cubicBezTo>
                      <a:cubicBezTo>
                        <a:pt x="0" y="4748"/>
                        <a:pt x="1324" y="6094"/>
                        <a:pt x="3036" y="6094"/>
                      </a:cubicBezTo>
                      <a:cubicBezTo>
                        <a:pt x="4656" y="6094"/>
                        <a:pt x="6072" y="4748"/>
                        <a:pt x="6072" y="3036"/>
                      </a:cubicBezTo>
                      <a:cubicBezTo>
                        <a:pt x="6072" y="1415"/>
                        <a:pt x="4656" y="0"/>
                        <a:pt x="3036" y="0"/>
                      </a:cubicBezTo>
                      <a:close/>
                    </a:path>
                  </a:pathLst>
                </a:custGeom>
                <a:solidFill>
                  <a:srgbClr val="7962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6" name="Google Shape;136;p18"/>
                <p:cNvGrpSpPr/>
                <p:nvPr/>
              </p:nvGrpSpPr>
              <p:grpSpPr>
                <a:xfrm>
                  <a:off x="7406513" y="2340418"/>
                  <a:ext cx="328071" cy="349427"/>
                  <a:chOff x="5421475" y="1945825"/>
                  <a:chExt cx="278050" cy="296150"/>
                </a:xfrm>
              </p:grpSpPr>
              <p:sp>
                <p:nvSpPr>
                  <p:cNvPr id="137" name="Google Shape;137;p18"/>
                  <p:cNvSpPr/>
                  <p:nvPr/>
                </p:nvSpPr>
                <p:spPr>
                  <a:xfrm>
                    <a:off x="5472650" y="1999375"/>
                    <a:ext cx="172525" cy="242600"/>
                  </a:xfrm>
                  <a:custGeom>
                    <a:rect b="b" l="l" r="r" t="t"/>
                    <a:pathLst>
                      <a:path extrusionOk="0" h="9704" w="6901">
                        <a:moveTo>
                          <a:pt x="1765" y="1355"/>
                        </a:moveTo>
                        <a:cubicBezTo>
                          <a:pt x="1986" y="1355"/>
                          <a:pt x="2143" y="1513"/>
                          <a:pt x="2143" y="1702"/>
                        </a:cubicBezTo>
                        <a:lnTo>
                          <a:pt x="2143" y="2048"/>
                        </a:lnTo>
                        <a:lnTo>
                          <a:pt x="1765" y="2048"/>
                        </a:lnTo>
                        <a:cubicBezTo>
                          <a:pt x="1671" y="2048"/>
                          <a:pt x="1545" y="2048"/>
                          <a:pt x="1419" y="2111"/>
                        </a:cubicBezTo>
                        <a:lnTo>
                          <a:pt x="1419" y="1702"/>
                        </a:lnTo>
                        <a:cubicBezTo>
                          <a:pt x="1419" y="1513"/>
                          <a:pt x="1576" y="1355"/>
                          <a:pt x="1765" y="1355"/>
                        </a:cubicBezTo>
                        <a:close/>
                        <a:moveTo>
                          <a:pt x="3151" y="631"/>
                        </a:moveTo>
                        <a:cubicBezTo>
                          <a:pt x="3341" y="631"/>
                          <a:pt x="3498" y="788"/>
                          <a:pt x="3498" y="1009"/>
                        </a:cubicBezTo>
                        <a:lnTo>
                          <a:pt x="3498" y="2111"/>
                        </a:lnTo>
                        <a:cubicBezTo>
                          <a:pt x="3404" y="2048"/>
                          <a:pt x="3277" y="2017"/>
                          <a:pt x="3151" y="2017"/>
                        </a:cubicBezTo>
                        <a:lnTo>
                          <a:pt x="2805" y="2017"/>
                        </a:lnTo>
                        <a:lnTo>
                          <a:pt x="2805" y="1009"/>
                        </a:lnTo>
                        <a:cubicBezTo>
                          <a:pt x="2805" y="788"/>
                          <a:pt x="2962" y="631"/>
                          <a:pt x="3151" y="631"/>
                        </a:cubicBezTo>
                        <a:close/>
                        <a:moveTo>
                          <a:pt x="4538" y="1355"/>
                        </a:moveTo>
                        <a:cubicBezTo>
                          <a:pt x="4727" y="1355"/>
                          <a:pt x="4884" y="1513"/>
                          <a:pt x="4884" y="1702"/>
                        </a:cubicBezTo>
                        <a:lnTo>
                          <a:pt x="4884" y="3088"/>
                        </a:lnTo>
                        <a:cubicBezTo>
                          <a:pt x="4884" y="3277"/>
                          <a:pt x="4727" y="3435"/>
                          <a:pt x="4538" y="3435"/>
                        </a:cubicBezTo>
                        <a:cubicBezTo>
                          <a:pt x="4349" y="3435"/>
                          <a:pt x="4191" y="3277"/>
                          <a:pt x="4191" y="3088"/>
                        </a:cubicBezTo>
                        <a:lnTo>
                          <a:pt x="4191" y="1702"/>
                        </a:lnTo>
                        <a:cubicBezTo>
                          <a:pt x="4191" y="1513"/>
                          <a:pt x="4349" y="1355"/>
                          <a:pt x="4538" y="1355"/>
                        </a:cubicBezTo>
                        <a:close/>
                        <a:moveTo>
                          <a:pt x="5924" y="2017"/>
                        </a:moveTo>
                        <a:cubicBezTo>
                          <a:pt x="6113" y="2017"/>
                          <a:pt x="6270" y="2174"/>
                          <a:pt x="6270" y="2363"/>
                        </a:cubicBezTo>
                        <a:lnTo>
                          <a:pt x="6270" y="3088"/>
                        </a:lnTo>
                        <a:cubicBezTo>
                          <a:pt x="6270" y="3277"/>
                          <a:pt x="6113" y="3435"/>
                          <a:pt x="5924" y="3435"/>
                        </a:cubicBezTo>
                        <a:cubicBezTo>
                          <a:pt x="5703" y="3435"/>
                          <a:pt x="5546" y="3277"/>
                          <a:pt x="5546" y="3088"/>
                        </a:cubicBezTo>
                        <a:lnTo>
                          <a:pt x="5546" y="2363"/>
                        </a:lnTo>
                        <a:cubicBezTo>
                          <a:pt x="5546" y="2174"/>
                          <a:pt x="5703" y="2017"/>
                          <a:pt x="5924" y="2017"/>
                        </a:cubicBezTo>
                        <a:close/>
                        <a:moveTo>
                          <a:pt x="3120" y="2741"/>
                        </a:moveTo>
                        <a:cubicBezTo>
                          <a:pt x="3309" y="2741"/>
                          <a:pt x="3467" y="2899"/>
                          <a:pt x="3467" y="3088"/>
                        </a:cubicBezTo>
                        <a:cubicBezTo>
                          <a:pt x="3467" y="3277"/>
                          <a:pt x="3309" y="3435"/>
                          <a:pt x="3120" y="3435"/>
                        </a:cubicBezTo>
                        <a:lnTo>
                          <a:pt x="1734" y="3435"/>
                        </a:lnTo>
                        <a:cubicBezTo>
                          <a:pt x="1545" y="3435"/>
                          <a:pt x="1387" y="3592"/>
                          <a:pt x="1387" y="3781"/>
                        </a:cubicBezTo>
                        <a:cubicBezTo>
                          <a:pt x="1387" y="4002"/>
                          <a:pt x="1545" y="4159"/>
                          <a:pt x="1734" y="4159"/>
                        </a:cubicBezTo>
                        <a:cubicBezTo>
                          <a:pt x="2679" y="4159"/>
                          <a:pt x="3467" y="4947"/>
                          <a:pt x="3467" y="5892"/>
                        </a:cubicBezTo>
                        <a:cubicBezTo>
                          <a:pt x="3467" y="6081"/>
                          <a:pt x="3624" y="6238"/>
                          <a:pt x="3845" y="6238"/>
                        </a:cubicBezTo>
                        <a:cubicBezTo>
                          <a:pt x="4034" y="6238"/>
                          <a:pt x="4191" y="6081"/>
                          <a:pt x="4191" y="5892"/>
                        </a:cubicBezTo>
                        <a:cubicBezTo>
                          <a:pt x="4191" y="5167"/>
                          <a:pt x="3876" y="4537"/>
                          <a:pt x="3435" y="4096"/>
                        </a:cubicBezTo>
                        <a:cubicBezTo>
                          <a:pt x="3593" y="4065"/>
                          <a:pt x="3750" y="4002"/>
                          <a:pt x="3876" y="3876"/>
                        </a:cubicBezTo>
                        <a:cubicBezTo>
                          <a:pt x="4065" y="4033"/>
                          <a:pt x="4317" y="4159"/>
                          <a:pt x="4569" y="4159"/>
                        </a:cubicBezTo>
                        <a:cubicBezTo>
                          <a:pt x="4853" y="4159"/>
                          <a:pt x="5073" y="4033"/>
                          <a:pt x="5294" y="3876"/>
                        </a:cubicBezTo>
                        <a:cubicBezTo>
                          <a:pt x="5483" y="4033"/>
                          <a:pt x="5703" y="4159"/>
                          <a:pt x="5987" y="4159"/>
                        </a:cubicBezTo>
                        <a:cubicBezTo>
                          <a:pt x="6113" y="4159"/>
                          <a:pt x="6239" y="4096"/>
                          <a:pt x="6333" y="4065"/>
                        </a:cubicBezTo>
                        <a:lnTo>
                          <a:pt x="6333" y="5167"/>
                        </a:lnTo>
                        <a:cubicBezTo>
                          <a:pt x="6333" y="5923"/>
                          <a:pt x="5861" y="6554"/>
                          <a:pt x="5199" y="6774"/>
                        </a:cubicBezTo>
                        <a:cubicBezTo>
                          <a:pt x="5042" y="6837"/>
                          <a:pt x="4979" y="6995"/>
                          <a:pt x="4979" y="7089"/>
                        </a:cubicBezTo>
                        <a:lnTo>
                          <a:pt x="4979" y="7562"/>
                        </a:lnTo>
                        <a:lnTo>
                          <a:pt x="2206" y="7562"/>
                        </a:lnTo>
                        <a:lnTo>
                          <a:pt x="2206" y="7089"/>
                        </a:lnTo>
                        <a:cubicBezTo>
                          <a:pt x="2206" y="6932"/>
                          <a:pt x="2143" y="6837"/>
                          <a:pt x="1986" y="6774"/>
                        </a:cubicBezTo>
                        <a:cubicBezTo>
                          <a:pt x="1261" y="6554"/>
                          <a:pt x="820" y="5892"/>
                          <a:pt x="820" y="5167"/>
                        </a:cubicBezTo>
                        <a:lnTo>
                          <a:pt x="820" y="3750"/>
                        </a:lnTo>
                        <a:lnTo>
                          <a:pt x="726" y="3750"/>
                        </a:lnTo>
                        <a:cubicBezTo>
                          <a:pt x="726" y="3151"/>
                          <a:pt x="1198" y="2741"/>
                          <a:pt x="1734" y="2741"/>
                        </a:cubicBezTo>
                        <a:close/>
                        <a:moveTo>
                          <a:pt x="5199" y="8286"/>
                        </a:moveTo>
                        <a:cubicBezTo>
                          <a:pt x="5388" y="8286"/>
                          <a:pt x="5546" y="8444"/>
                          <a:pt x="5546" y="8633"/>
                        </a:cubicBezTo>
                        <a:lnTo>
                          <a:pt x="5546" y="8979"/>
                        </a:lnTo>
                        <a:lnTo>
                          <a:pt x="1387" y="8979"/>
                        </a:lnTo>
                        <a:lnTo>
                          <a:pt x="1387" y="8633"/>
                        </a:lnTo>
                        <a:cubicBezTo>
                          <a:pt x="1387" y="8444"/>
                          <a:pt x="1545" y="8286"/>
                          <a:pt x="1734" y="8286"/>
                        </a:cubicBezTo>
                        <a:close/>
                        <a:moveTo>
                          <a:pt x="3120" y="1"/>
                        </a:moveTo>
                        <a:cubicBezTo>
                          <a:pt x="2647" y="1"/>
                          <a:pt x="2269" y="316"/>
                          <a:pt x="2143" y="757"/>
                        </a:cubicBezTo>
                        <a:cubicBezTo>
                          <a:pt x="2017" y="725"/>
                          <a:pt x="1891" y="694"/>
                          <a:pt x="1734" y="694"/>
                        </a:cubicBezTo>
                        <a:cubicBezTo>
                          <a:pt x="1167" y="694"/>
                          <a:pt x="726" y="1166"/>
                          <a:pt x="726" y="1702"/>
                        </a:cubicBezTo>
                        <a:lnTo>
                          <a:pt x="726" y="2426"/>
                        </a:lnTo>
                        <a:cubicBezTo>
                          <a:pt x="285" y="2678"/>
                          <a:pt x="1" y="3214"/>
                          <a:pt x="1" y="3750"/>
                        </a:cubicBezTo>
                        <a:lnTo>
                          <a:pt x="1" y="5136"/>
                        </a:lnTo>
                        <a:cubicBezTo>
                          <a:pt x="1" y="6081"/>
                          <a:pt x="568" y="6932"/>
                          <a:pt x="1387" y="7341"/>
                        </a:cubicBezTo>
                        <a:lnTo>
                          <a:pt x="1387" y="7656"/>
                        </a:lnTo>
                        <a:cubicBezTo>
                          <a:pt x="1009" y="7814"/>
                          <a:pt x="694" y="8160"/>
                          <a:pt x="694" y="8633"/>
                        </a:cubicBezTo>
                        <a:lnTo>
                          <a:pt x="694" y="9357"/>
                        </a:lnTo>
                        <a:cubicBezTo>
                          <a:pt x="694" y="9546"/>
                          <a:pt x="852" y="9704"/>
                          <a:pt x="1041" y="9704"/>
                        </a:cubicBezTo>
                        <a:lnTo>
                          <a:pt x="5892" y="9704"/>
                        </a:lnTo>
                        <a:cubicBezTo>
                          <a:pt x="6081" y="9704"/>
                          <a:pt x="6239" y="9546"/>
                          <a:pt x="6239" y="9357"/>
                        </a:cubicBezTo>
                        <a:lnTo>
                          <a:pt x="6239" y="8633"/>
                        </a:lnTo>
                        <a:cubicBezTo>
                          <a:pt x="6239" y="8192"/>
                          <a:pt x="5955" y="7814"/>
                          <a:pt x="5514" y="7656"/>
                        </a:cubicBezTo>
                        <a:lnTo>
                          <a:pt x="5514" y="7341"/>
                        </a:lnTo>
                        <a:cubicBezTo>
                          <a:pt x="6365" y="6932"/>
                          <a:pt x="6901" y="6081"/>
                          <a:pt x="6901" y="5136"/>
                        </a:cubicBezTo>
                        <a:lnTo>
                          <a:pt x="6901" y="2363"/>
                        </a:lnTo>
                        <a:cubicBezTo>
                          <a:pt x="6901" y="1796"/>
                          <a:pt x="6428" y="1355"/>
                          <a:pt x="5892" y="1355"/>
                        </a:cubicBezTo>
                        <a:cubicBezTo>
                          <a:pt x="5766" y="1355"/>
                          <a:pt x="5609" y="1387"/>
                          <a:pt x="5483" y="1418"/>
                        </a:cubicBezTo>
                        <a:cubicBezTo>
                          <a:pt x="5357" y="1009"/>
                          <a:pt x="4979" y="694"/>
                          <a:pt x="4506" y="694"/>
                        </a:cubicBezTo>
                        <a:cubicBezTo>
                          <a:pt x="4380" y="694"/>
                          <a:pt x="4223" y="725"/>
                          <a:pt x="4097" y="757"/>
                        </a:cubicBezTo>
                        <a:cubicBezTo>
                          <a:pt x="4002" y="316"/>
                          <a:pt x="3593" y="1"/>
                          <a:pt x="3120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" name="Google Shape;138;p18"/>
                  <p:cNvSpPr/>
                  <p:nvPr/>
                </p:nvSpPr>
                <p:spPr>
                  <a:xfrm>
                    <a:off x="5559300" y="1945825"/>
                    <a:ext cx="18150" cy="44125"/>
                  </a:xfrm>
                  <a:custGeom>
                    <a:rect b="b" l="l" r="r" t="t"/>
                    <a:pathLst>
                      <a:path extrusionOk="0" h="1765" w="726">
                        <a:moveTo>
                          <a:pt x="379" y="0"/>
                        </a:moveTo>
                        <a:cubicBezTo>
                          <a:pt x="158" y="0"/>
                          <a:pt x="1" y="158"/>
                          <a:pt x="1" y="347"/>
                        </a:cubicBezTo>
                        <a:lnTo>
                          <a:pt x="1" y="1418"/>
                        </a:lnTo>
                        <a:cubicBezTo>
                          <a:pt x="1" y="1607"/>
                          <a:pt x="158" y="1764"/>
                          <a:pt x="379" y="1764"/>
                        </a:cubicBezTo>
                        <a:cubicBezTo>
                          <a:pt x="568" y="1764"/>
                          <a:pt x="725" y="1607"/>
                          <a:pt x="725" y="1418"/>
                        </a:cubicBezTo>
                        <a:lnTo>
                          <a:pt x="725" y="347"/>
                        </a:lnTo>
                        <a:cubicBezTo>
                          <a:pt x="725" y="158"/>
                          <a:pt x="568" y="0"/>
                          <a:pt x="379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" name="Google Shape;139;p18"/>
                  <p:cNvSpPr/>
                  <p:nvPr/>
                </p:nvSpPr>
                <p:spPr>
                  <a:xfrm>
                    <a:off x="5611275" y="1963925"/>
                    <a:ext cx="35475" cy="34500"/>
                  </a:xfrm>
                  <a:custGeom>
                    <a:rect b="b" l="l" r="r" t="t"/>
                    <a:pathLst>
                      <a:path extrusionOk="0" h="1380" w="1419">
                        <a:moveTo>
                          <a:pt x="1076" y="1"/>
                        </a:moveTo>
                        <a:cubicBezTo>
                          <a:pt x="985" y="1"/>
                          <a:pt x="899" y="32"/>
                          <a:pt x="851" y="95"/>
                        </a:cubicBezTo>
                        <a:lnTo>
                          <a:pt x="127" y="788"/>
                        </a:lnTo>
                        <a:cubicBezTo>
                          <a:pt x="1" y="914"/>
                          <a:pt x="1" y="1166"/>
                          <a:pt x="127" y="1261"/>
                        </a:cubicBezTo>
                        <a:cubicBezTo>
                          <a:pt x="190" y="1340"/>
                          <a:pt x="284" y="1379"/>
                          <a:pt x="375" y="1379"/>
                        </a:cubicBezTo>
                        <a:cubicBezTo>
                          <a:pt x="466" y="1379"/>
                          <a:pt x="552" y="1340"/>
                          <a:pt x="599" y="1261"/>
                        </a:cubicBezTo>
                        <a:lnTo>
                          <a:pt x="1324" y="568"/>
                        </a:lnTo>
                        <a:cubicBezTo>
                          <a:pt x="1419" y="442"/>
                          <a:pt x="1419" y="221"/>
                          <a:pt x="1324" y="95"/>
                        </a:cubicBezTo>
                        <a:cubicBezTo>
                          <a:pt x="1261" y="32"/>
                          <a:pt x="1167" y="1"/>
                          <a:pt x="107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" name="Google Shape;140;p18"/>
                  <p:cNvSpPr/>
                  <p:nvPr/>
                </p:nvSpPr>
                <p:spPr>
                  <a:xfrm>
                    <a:off x="5664050" y="2067900"/>
                    <a:ext cx="35475" cy="17350"/>
                  </a:xfrm>
                  <a:custGeom>
                    <a:rect b="b" l="l" r="r" t="t"/>
                    <a:pathLst>
                      <a:path extrusionOk="0" h="694" w="1419">
                        <a:moveTo>
                          <a:pt x="347" y="0"/>
                        </a:moveTo>
                        <a:cubicBezTo>
                          <a:pt x="158" y="0"/>
                          <a:pt x="1" y="158"/>
                          <a:pt x="1" y="347"/>
                        </a:cubicBezTo>
                        <a:cubicBezTo>
                          <a:pt x="1" y="536"/>
                          <a:pt x="158" y="694"/>
                          <a:pt x="347" y="694"/>
                        </a:cubicBezTo>
                        <a:lnTo>
                          <a:pt x="1040" y="694"/>
                        </a:lnTo>
                        <a:cubicBezTo>
                          <a:pt x="1261" y="694"/>
                          <a:pt x="1418" y="536"/>
                          <a:pt x="1418" y="347"/>
                        </a:cubicBezTo>
                        <a:cubicBezTo>
                          <a:pt x="1418" y="158"/>
                          <a:pt x="1261" y="0"/>
                          <a:pt x="104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" name="Google Shape;141;p18"/>
                  <p:cNvSpPr/>
                  <p:nvPr/>
                </p:nvSpPr>
                <p:spPr>
                  <a:xfrm>
                    <a:off x="5421475" y="2067900"/>
                    <a:ext cx="35450" cy="17350"/>
                  </a:xfrm>
                  <a:custGeom>
                    <a:rect b="b" l="l" r="r" t="t"/>
                    <a:pathLst>
                      <a:path extrusionOk="0" h="694" w="1418">
                        <a:moveTo>
                          <a:pt x="378" y="0"/>
                        </a:moveTo>
                        <a:cubicBezTo>
                          <a:pt x="158" y="0"/>
                          <a:pt x="0" y="158"/>
                          <a:pt x="0" y="347"/>
                        </a:cubicBezTo>
                        <a:cubicBezTo>
                          <a:pt x="0" y="536"/>
                          <a:pt x="158" y="694"/>
                          <a:pt x="378" y="694"/>
                        </a:cubicBezTo>
                        <a:lnTo>
                          <a:pt x="1071" y="694"/>
                        </a:lnTo>
                        <a:cubicBezTo>
                          <a:pt x="1260" y="694"/>
                          <a:pt x="1418" y="536"/>
                          <a:pt x="1418" y="347"/>
                        </a:cubicBezTo>
                        <a:cubicBezTo>
                          <a:pt x="1418" y="158"/>
                          <a:pt x="1260" y="0"/>
                          <a:pt x="107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" name="Google Shape;142;p18"/>
                  <p:cNvSpPr/>
                  <p:nvPr/>
                </p:nvSpPr>
                <p:spPr>
                  <a:xfrm>
                    <a:off x="5490000" y="1963925"/>
                    <a:ext cx="35450" cy="33900"/>
                  </a:xfrm>
                  <a:custGeom>
                    <a:rect b="b" l="l" r="r" t="t"/>
                    <a:pathLst>
                      <a:path extrusionOk="0" h="1356" w="1418">
                        <a:moveTo>
                          <a:pt x="343" y="1"/>
                        </a:moveTo>
                        <a:cubicBezTo>
                          <a:pt x="252" y="1"/>
                          <a:pt x="158" y="32"/>
                          <a:pt x="95" y="95"/>
                        </a:cubicBezTo>
                        <a:cubicBezTo>
                          <a:pt x="0" y="221"/>
                          <a:pt x="0" y="442"/>
                          <a:pt x="95" y="568"/>
                        </a:cubicBezTo>
                        <a:lnTo>
                          <a:pt x="819" y="1261"/>
                        </a:lnTo>
                        <a:cubicBezTo>
                          <a:pt x="866" y="1324"/>
                          <a:pt x="953" y="1356"/>
                          <a:pt x="1044" y="1356"/>
                        </a:cubicBezTo>
                        <a:cubicBezTo>
                          <a:pt x="1134" y="1356"/>
                          <a:pt x="1229" y="1324"/>
                          <a:pt x="1292" y="1261"/>
                        </a:cubicBezTo>
                        <a:cubicBezTo>
                          <a:pt x="1418" y="1166"/>
                          <a:pt x="1418" y="914"/>
                          <a:pt x="1292" y="788"/>
                        </a:cubicBezTo>
                        <a:lnTo>
                          <a:pt x="567" y="95"/>
                        </a:lnTo>
                        <a:cubicBezTo>
                          <a:pt x="520" y="32"/>
                          <a:pt x="433" y="1"/>
                          <a:pt x="34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" name="Google Shape;143;p18"/>
                  <p:cNvSpPr/>
                  <p:nvPr/>
                </p:nvSpPr>
                <p:spPr>
                  <a:xfrm>
                    <a:off x="5437225" y="1997650"/>
                    <a:ext cx="37825" cy="26325"/>
                  </a:xfrm>
                  <a:custGeom>
                    <a:rect b="b" l="l" r="r" t="t"/>
                    <a:pathLst>
                      <a:path extrusionOk="0" h="1053" w="1513">
                        <a:moveTo>
                          <a:pt x="422" y="0"/>
                        </a:moveTo>
                        <a:cubicBezTo>
                          <a:pt x="285" y="0"/>
                          <a:pt x="140" y="81"/>
                          <a:pt x="95" y="196"/>
                        </a:cubicBezTo>
                        <a:cubicBezTo>
                          <a:pt x="0" y="353"/>
                          <a:pt x="95" y="574"/>
                          <a:pt x="252" y="668"/>
                        </a:cubicBezTo>
                        <a:lnTo>
                          <a:pt x="945" y="1015"/>
                        </a:lnTo>
                        <a:cubicBezTo>
                          <a:pt x="989" y="1041"/>
                          <a:pt x="1039" y="1052"/>
                          <a:pt x="1091" y="1052"/>
                        </a:cubicBezTo>
                        <a:cubicBezTo>
                          <a:pt x="1227" y="1052"/>
                          <a:pt x="1372" y="971"/>
                          <a:pt x="1418" y="857"/>
                        </a:cubicBezTo>
                        <a:cubicBezTo>
                          <a:pt x="1512" y="700"/>
                          <a:pt x="1418" y="479"/>
                          <a:pt x="1260" y="385"/>
                        </a:cubicBezTo>
                        <a:lnTo>
                          <a:pt x="567" y="38"/>
                        </a:lnTo>
                        <a:cubicBezTo>
                          <a:pt x="524" y="12"/>
                          <a:pt x="473" y="0"/>
                          <a:pt x="42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" name="Google Shape;144;p18"/>
                  <p:cNvSpPr/>
                  <p:nvPr/>
                </p:nvSpPr>
                <p:spPr>
                  <a:xfrm>
                    <a:off x="5645150" y="1998300"/>
                    <a:ext cx="37825" cy="26900"/>
                  </a:xfrm>
                  <a:custGeom>
                    <a:rect b="b" l="l" r="r" t="t"/>
                    <a:pathLst>
                      <a:path extrusionOk="0" h="1076" w="1513">
                        <a:moveTo>
                          <a:pt x="1098" y="0"/>
                        </a:moveTo>
                        <a:cubicBezTo>
                          <a:pt x="1046" y="0"/>
                          <a:pt x="994" y="14"/>
                          <a:pt x="946" y="44"/>
                        </a:cubicBezTo>
                        <a:lnTo>
                          <a:pt x="253" y="422"/>
                        </a:lnTo>
                        <a:cubicBezTo>
                          <a:pt x="95" y="485"/>
                          <a:pt x="1" y="674"/>
                          <a:pt x="95" y="894"/>
                        </a:cubicBezTo>
                        <a:cubicBezTo>
                          <a:pt x="142" y="1011"/>
                          <a:pt x="258" y="1076"/>
                          <a:pt x="405" y="1076"/>
                        </a:cubicBezTo>
                        <a:cubicBezTo>
                          <a:pt x="456" y="1076"/>
                          <a:pt x="511" y="1068"/>
                          <a:pt x="568" y="1052"/>
                        </a:cubicBezTo>
                        <a:lnTo>
                          <a:pt x="1261" y="674"/>
                        </a:lnTo>
                        <a:cubicBezTo>
                          <a:pt x="1418" y="611"/>
                          <a:pt x="1513" y="422"/>
                          <a:pt x="1418" y="201"/>
                        </a:cubicBezTo>
                        <a:cubicBezTo>
                          <a:pt x="1331" y="71"/>
                          <a:pt x="1214" y="0"/>
                          <a:pt x="109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45" name="Google Shape;145;p18"/>
            <p:cNvGrpSpPr/>
            <p:nvPr/>
          </p:nvGrpSpPr>
          <p:grpSpPr>
            <a:xfrm>
              <a:off x="4047659" y="3426859"/>
              <a:ext cx="511630" cy="509783"/>
              <a:chOff x="4216488" y="3426859"/>
              <a:chExt cx="511630" cy="509783"/>
            </a:xfrm>
          </p:grpSpPr>
          <p:sp>
            <p:nvSpPr>
              <p:cNvPr id="146" name="Google Shape;146;p18"/>
              <p:cNvSpPr/>
              <p:nvPr/>
            </p:nvSpPr>
            <p:spPr>
              <a:xfrm>
                <a:off x="4216488" y="3426859"/>
                <a:ext cx="511630" cy="509783"/>
              </a:xfrm>
              <a:custGeom>
                <a:rect b="b" l="l" r="r" t="t"/>
                <a:pathLst>
                  <a:path extrusionOk="0" h="6073" w="6095">
                    <a:moveTo>
                      <a:pt x="3059" y="1"/>
                    </a:moveTo>
                    <a:cubicBezTo>
                      <a:pt x="1347" y="1"/>
                      <a:pt x="1" y="1324"/>
                      <a:pt x="1" y="3036"/>
                    </a:cubicBezTo>
                    <a:cubicBezTo>
                      <a:pt x="1" y="4748"/>
                      <a:pt x="1347" y="6072"/>
                      <a:pt x="3059" y="6072"/>
                    </a:cubicBezTo>
                    <a:cubicBezTo>
                      <a:pt x="4771" y="6072"/>
                      <a:pt x="6095" y="4748"/>
                      <a:pt x="6095" y="3036"/>
                    </a:cubicBezTo>
                    <a:cubicBezTo>
                      <a:pt x="6095" y="1324"/>
                      <a:pt x="4771" y="1"/>
                      <a:pt x="3059" y="1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7" name="Google Shape;147;p18"/>
              <p:cNvGrpSpPr/>
              <p:nvPr/>
            </p:nvGrpSpPr>
            <p:grpSpPr>
              <a:xfrm>
                <a:off x="4296660" y="3506107"/>
                <a:ext cx="351286" cy="351286"/>
                <a:chOff x="1049375" y="2680675"/>
                <a:chExt cx="297725" cy="297725"/>
              </a:xfrm>
            </p:grpSpPr>
            <p:sp>
              <p:nvSpPr>
                <p:cNvPr id="148" name="Google Shape;148;p18"/>
                <p:cNvSpPr/>
                <p:nvPr/>
              </p:nvSpPr>
              <p:spPr>
                <a:xfrm>
                  <a:off x="1113175" y="2752350"/>
                  <a:ext cx="161475" cy="155975"/>
                </a:xfrm>
                <a:custGeom>
                  <a:rect b="b" l="l" r="r" t="t"/>
                  <a:pathLst>
                    <a:path extrusionOk="0" h="6239" w="6459">
                      <a:moveTo>
                        <a:pt x="3403" y="2079"/>
                      </a:moveTo>
                      <a:cubicBezTo>
                        <a:pt x="3781" y="2079"/>
                        <a:pt x="4096" y="2394"/>
                        <a:pt x="4096" y="2773"/>
                      </a:cubicBezTo>
                      <a:cubicBezTo>
                        <a:pt x="4096" y="3182"/>
                        <a:pt x="3781" y="3497"/>
                        <a:pt x="3403" y="3497"/>
                      </a:cubicBezTo>
                      <a:cubicBezTo>
                        <a:pt x="2993" y="3434"/>
                        <a:pt x="2678" y="3119"/>
                        <a:pt x="2678" y="2773"/>
                      </a:cubicBezTo>
                      <a:cubicBezTo>
                        <a:pt x="2678" y="2394"/>
                        <a:pt x="2993" y="2079"/>
                        <a:pt x="3403" y="2079"/>
                      </a:cubicBezTo>
                      <a:close/>
                      <a:moveTo>
                        <a:pt x="3371" y="693"/>
                      </a:moveTo>
                      <a:cubicBezTo>
                        <a:pt x="4694" y="693"/>
                        <a:pt x="5765" y="1796"/>
                        <a:pt x="5765" y="3119"/>
                      </a:cubicBezTo>
                      <a:cubicBezTo>
                        <a:pt x="5765" y="3686"/>
                        <a:pt x="5545" y="4222"/>
                        <a:pt x="5198" y="4663"/>
                      </a:cubicBezTo>
                      <a:cubicBezTo>
                        <a:pt x="5072" y="4442"/>
                        <a:pt x="4915" y="4190"/>
                        <a:pt x="4694" y="4001"/>
                      </a:cubicBezTo>
                      <a:cubicBezTo>
                        <a:pt x="4568" y="3907"/>
                        <a:pt x="4442" y="3812"/>
                        <a:pt x="4348" y="3749"/>
                      </a:cubicBezTo>
                      <a:cubicBezTo>
                        <a:pt x="4568" y="3529"/>
                        <a:pt x="4726" y="3182"/>
                        <a:pt x="4726" y="2804"/>
                      </a:cubicBezTo>
                      <a:cubicBezTo>
                        <a:pt x="4726" y="2079"/>
                        <a:pt x="4096" y="1449"/>
                        <a:pt x="3340" y="1449"/>
                      </a:cubicBezTo>
                      <a:cubicBezTo>
                        <a:pt x="2615" y="1449"/>
                        <a:pt x="1985" y="2079"/>
                        <a:pt x="1985" y="2804"/>
                      </a:cubicBezTo>
                      <a:cubicBezTo>
                        <a:pt x="1985" y="3182"/>
                        <a:pt x="2142" y="3529"/>
                        <a:pt x="2363" y="3749"/>
                      </a:cubicBezTo>
                      <a:lnTo>
                        <a:pt x="2016" y="4001"/>
                      </a:lnTo>
                      <a:cubicBezTo>
                        <a:pt x="1827" y="4190"/>
                        <a:pt x="1607" y="4442"/>
                        <a:pt x="1512" y="4663"/>
                      </a:cubicBezTo>
                      <a:cubicBezTo>
                        <a:pt x="1040" y="4064"/>
                        <a:pt x="882" y="3434"/>
                        <a:pt x="945" y="2773"/>
                      </a:cubicBezTo>
                      <a:cubicBezTo>
                        <a:pt x="1103" y="1670"/>
                        <a:pt x="2111" y="693"/>
                        <a:pt x="3371" y="693"/>
                      </a:cubicBezTo>
                      <a:close/>
                      <a:moveTo>
                        <a:pt x="3371" y="4159"/>
                      </a:moveTo>
                      <a:cubicBezTo>
                        <a:pt x="4001" y="4159"/>
                        <a:pt x="4505" y="4600"/>
                        <a:pt x="4694" y="5135"/>
                      </a:cubicBezTo>
                      <a:cubicBezTo>
                        <a:pt x="4316" y="5387"/>
                        <a:pt x="3875" y="5545"/>
                        <a:pt x="3371" y="5545"/>
                      </a:cubicBezTo>
                      <a:cubicBezTo>
                        <a:pt x="2898" y="5545"/>
                        <a:pt x="2426" y="5387"/>
                        <a:pt x="2016" y="5135"/>
                      </a:cubicBezTo>
                      <a:cubicBezTo>
                        <a:pt x="2174" y="4537"/>
                        <a:pt x="2741" y="4159"/>
                        <a:pt x="3371" y="4159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41" y="1229"/>
                        <a:pt x="252" y="2710"/>
                      </a:cubicBezTo>
                      <a:cubicBezTo>
                        <a:pt x="0" y="4600"/>
                        <a:pt x="1512" y="6238"/>
                        <a:pt x="3371" y="6238"/>
                      </a:cubicBezTo>
                      <a:cubicBezTo>
                        <a:pt x="5104" y="6238"/>
                        <a:pt x="6459" y="4820"/>
                        <a:pt x="6459" y="3119"/>
                      </a:cubicBezTo>
                      <a:cubicBezTo>
                        <a:pt x="6459" y="1386"/>
                        <a:pt x="5041" y="0"/>
                        <a:pt x="33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" name="Google Shape;149;p18"/>
                <p:cNvSpPr/>
                <p:nvPr/>
              </p:nvSpPr>
              <p:spPr>
                <a:xfrm>
                  <a:off x="1049375" y="2680675"/>
                  <a:ext cx="297725" cy="297725"/>
                </a:xfrm>
                <a:custGeom>
                  <a:rect b="b" l="l" r="r" t="t"/>
                  <a:pathLst>
                    <a:path extrusionOk="0" h="11909" w="11909">
                      <a:moveTo>
                        <a:pt x="6270" y="1512"/>
                      </a:moveTo>
                      <a:cubicBezTo>
                        <a:pt x="8475" y="1670"/>
                        <a:pt x="10239" y="3434"/>
                        <a:pt x="10397" y="5640"/>
                      </a:cubicBezTo>
                      <a:lnTo>
                        <a:pt x="10082" y="5640"/>
                      </a:lnTo>
                      <a:cubicBezTo>
                        <a:pt x="9893" y="5640"/>
                        <a:pt x="9735" y="5797"/>
                        <a:pt x="9735" y="5986"/>
                      </a:cubicBezTo>
                      <a:cubicBezTo>
                        <a:pt x="9735" y="6207"/>
                        <a:pt x="9893" y="6364"/>
                        <a:pt x="10082" y="6364"/>
                      </a:cubicBezTo>
                      <a:lnTo>
                        <a:pt x="10397" y="6364"/>
                      </a:lnTo>
                      <a:cubicBezTo>
                        <a:pt x="10239" y="8569"/>
                        <a:pt x="8475" y="10334"/>
                        <a:pt x="6270" y="10491"/>
                      </a:cubicBezTo>
                      <a:lnTo>
                        <a:pt x="6270" y="10176"/>
                      </a:lnTo>
                      <a:cubicBezTo>
                        <a:pt x="6270" y="9987"/>
                        <a:pt x="6112" y="9830"/>
                        <a:pt x="5923" y="9830"/>
                      </a:cubicBezTo>
                      <a:cubicBezTo>
                        <a:pt x="5703" y="9830"/>
                        <a:pt x="5545" y="9987"/>
                        <a:pt x="5545" y="10176"/>
                      </a:cubicBezTo>
                      <a:lnTo>
                        <a:pt x="5545" y="10491"/>
                      </a:lnTo>
                      <a:cubicBezTo>
                        <a:pt x="3340" y="10334"/>
                        <a:pt x="1575" y="8569"/>
                        <a:pt x="1418" y="6364"/>
                      </a:cubicBezTo>
                      <a:lnTo>
                        <a:pt x="1733" y="6364"/>
                      </a:lnTo>
                      <a:cubicBezTo>
                        <a:pt x="1922" y="6364"/>
                        <a:pt x="2079" y="6207"/>
                        <a:pt x="2079" y="5986"/>
                      </a:cubicBezTo>
                      <a:cubicBezTo>
                        <a:pt x="2142" y="5797"/>
                        <a:pt x="1985" y="5640"/>
                        <a:pt x="1764" y="5640"/>
                      </a:cubicBezTo>
                      <a:lnTo>
                        <a:pt x="1418" y="5640"/>
                      </a:lnTo>
                      <a:cubicBezTo>
                        <a:pt x="1575" y="3434"/>
                        <a:pt x="3340" y="1670"/>
                        <a:pt x="5545" y="1512"/>
                      </a:cubicBezTo>
                      <a:lnTo>
                        <a:pt x="5545" y="1827"/>
                      </a:lnTo>
                      <a:cubicBezTo>
                        <a:pt x="5545" y="2016"/>
                        <a:pt x="5703" y="2174"/>
                        <a:pt x="5923" y="2174"/>
                      </a:cubicBezTo>
                      <a:cubicBezTo>
                        <a:pt x="6112" y="2174"/>
                        <a:pt x="6270" y="2016"/>
                        <a:pt x="6270" y="1827"/>
                      </a:cubicBezTo>
                      <a:lnTo>
                        <a:pt x="6270" y="15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56"/>
                      </a:lnTo>
                      <a:cubicBezTo>
                        <a:pt x="2993" y="914"/>
                        <a:pt x="914" y="2993"/>
                        <a:pt x="756" y="5608"/>
                      </a:cubicBezTo>
                      <a:lnTo>
                        <a:pt x="347" y="5608"/>
                      </a:lnTo>
                      <a:cubicBezTo>
                        <a:pt x="158" y="5608"/>
                        <a:pt x="0" y="5766"/>
                        <a:pt x="0" y="5955"/>
                      </a:cubicBezTo>
                      <a:cubicBezTo>
                        <a:pt x="0" y="6144"/>
                        <a:pt x="158" y="6301"/>
                        <a:pt x="347" y="6301"/>
                      </a:cubicBezTo>
                      <a:lnTo>
                        <a:pt x="756" y="6301"/>
                      </a:lnTo>
                      <a:cubicBezTo>
                        <a:pt x="914" y="8916"/>
                        <a:pt x="2993" y="10995"/>
                        <a:pt x="5608" y="11153"/>
                      </a:cubicBezTo>
                      <a:lnTo>
                        <a:pt x="5608" y="11562"/>
                      </a:lnTo>
                      <a:cubicBezTo>
                        <a:pt x="5608" y="11751"/>
                        <a:pt x="5766" y="11909"/>
                        <a:pt x="5955" y="11909"/>
                      </a:cubicBezTo>
                      <a:cubicBezTo>
                        <a:pt x="6144" y="11909"/>
                        <a:pt x="6301" y="11751"/>
                        <a:pt x="6301" y="11562"/>
                      </a:cubicBezTo>
                      <a:lnTo>
                        <a:pt x="6301" y="11153"/>
                      </a:lnTo>
                      <a:cubicBezTo>
                        <a:pt x="8916" y="10995"/>
                        <a:pt x="10995" y="8916"/>
                        <a:pt x="11153" y="6301"/>
                      </a:cubicBezTo>
                      <a:lnTo>
                        <a:pt x="11531" y="6301"/>
                      </a:lnTo>
                      <a:cubicBezTo>
                        <a:pt x="11751" y="6301"/>
                        <a:pt x="11909" y="6144"/>
                        <a:pt x="11909" y="5955"/>
                      </a:cubicBezTo>
                      <a:cubicBezTo>
                        <a:pt x="11909" y="5766"/>
                        <a:pt x="11751" y="5608"/>
                        <a:pt x="11531" y="5608"/>
                      </a:cubicBezTo>
                      <a:lnTo>
                        <a:pt x="11153" y="5608"/>
                      </a:lnTo>
                      <a:cubicBezTo>
                        <a:pt x="10995" y="2993"/>
                        <a:pt x="8916" y="914"/>
                        <a:pt x="6301" y="756"/>
                      </a:cubicBez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45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Infographics</a:t>
            </a:r>
            <a:endParaRPr/>
          </a:p>
        </p:txBody>
      </p:sp>
      <p:grpSp>
        <p:nvGrpSpPr>
          <p:cNvPr id="1642" name="Google Shape;1642;p45"/>
          <p:cNvGrpSpPr/>
          <p:nvPr/>
        </p:nvGrpSpPr>
        <p:grpSpPr>
          <a:xfrm>
            <a:off x="680620" y="3666399"/>
            <a:ext cx="2673900" cy="806276"/>
            <a:chOff x="5759825" y="3413487"/>
            <a:chExt cx="2673900" cy="806276"/>
          </a:xfrm>
        </p:grpSpPr>
        <p:sp>
          <p:nvSpPr>
            <p:cNvPr id="1643" name="Google Shape;1643;p45"/>
            <p:cNvSpPr txBox="1"/>
            <p:nvPr/>
          </p:nvSpPr>
          <p:spPr>
            <a:xfrm>
              <a:off x="5759825" y="36560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4" name="Google Shape;1644;p45"/>
            <p:cNvSpPr/>
            <p:nvPr/>
          </p:nvSpPr>
          <p:spPr>
            <a:xfrm>
              <a:off x="5759825" y="3413487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6A61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3</a:t>
              </a:r>
              <a:endParaRPr sz="1700">
                <a:solidFill>
                  <a:srgbClr val="6A61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45" name="Google Shape;1645;p45"/>
          <p:cNvGrpSpPr/>
          <p:nvPr/>
        </p:nvGrpSpPr>
        <p:grpSpPr>
          <a:xfrm>
            <a:off x="680620" y="1145808"/>
            <a:ext cx="2673900" cy="806275"/>
            <a:chOff x="5759825" y="1287688"/>
            <a:chExt cx="2673900" cy="806275"/>
          </a:xfrm>
        </p:grpSpPr>
        <p:sp>
          <p:nvSpPr>
            <p:cNvPr id="1646" name="Google Shape;1646;p45"/>
            <p:cNvSpPr txBox="1"/>
            <p:nvPr/>
          </p:nvSpPr>
          <p:spPr>
            <a:xfrm>
              <a:off x="5759825" y="15302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7" name="Google Shape;1647;p45"/>
            <p:cNvSpPr/>
            <p:nvPr/>
          </p:nvSpPr>
          <p:spPr>
            <a:xfrm>
              <a:off x="5759825" y="12876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1</a:t>
              </a:r>
              <a:endParaRPr sz="1700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48" name="Google Shape;1648;p45"/>
          <p:cNvGrpSpPr/>
          <p:nvPr/>
        </p:nvGrpSpPr>
        <p:grpSpPr>
          <a:xfrm>
            <a:off x="680620" y="2406104"/>
            <a:ext cx="2673900" cy="806275"/>
            <a:chOff x="5759825" y="2350588"/>
            <a:chExt cx="2673900" cy="806275"/>
          </a:xfrm>
        </p:grpSpPr>
        <p:sp>
          <p:nvSpPr>
            <p:cNvPr id="1649" name="Google Shape;1649;p45"/>
            <p:cNvSpPr txBox="1"/>
            <p:nvPr/>
          </p:nvSpPr>
          <p:spPr>
            <a:xfrm>
              <a:off x="5759825" y="25931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0" name="Google Shape;1650;p45"/>
            <p:cNvSpPr/>
            <p:nvPr/>
          </p:nvSpPr>
          <p:spPr>
            <a:xfrm>
              <a:off x="5759825" y="23505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2</a:t>
              </a:r>
              <a:endParaRPr sz="170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51" name="Google Shape;1651;p45"/>
          <p:cNvGrpSpPr/>
          <p:nvPr/>
        </p:nvGrpSpPr>
        <p:grpSpPr>
          <a:xfrm>
            <a:off x="4568721" y="1776716"/>
            <a:ext cx="3894659" cy="1905796"/>
            <a:chOff x="4618726" y="1776716"/>
            <a:chExt cx="3894659" cy="1905796"/>
          </a:xfrm>
        </p:grpSpPr>
        <p:sp>
          <p:nvSpPr>
            <p:cNvPr id="1652" name="Google Shape;1652;p45"/>
            <p:cNvSpPr txBox="1"/>
            <p:nvPr/>
          </p:nvSpPr>
          <p:spPr>
            <a:xfrm flipH="1">
              <a:off x="6563472" y="2058067"/>
              <a:ext cx="13089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2000">
                  <a:solidFill>
                    <a:srgbClr val="03C2A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000">
                <a:solidFill>
                  <a:srgbClr val="03C2A2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grpSp>
          <p:nvGrpSpPr>
            <p:cNvPr id="1653" name="Google Shape;1653;p45"/>
            <p:cNvGrpSpPr/>
            <p:nvPr/>
          </p:nvGrpSpPr>
          <p:grpSpPr>
            <a:xfrm>
              <a:off x="4618726" y="1776716"/>
              <a:ext cx="1813800" cy="1905796"/>
              <a:chOff x="4618726" y="1776716"/>
              <a:chExt cx="1813800" cy="1905796"/>
            </a:xfrm>
          </p:grpSpPr>
          <p:sp>
            <p:nvSpPr>
              <p:cNvPr id="1654" name="Google Shape;1654;p45"/>
              <p:cNvSpPr/>
              <p:nvPr/>
            </p:nvSpPr>
            <p:spPr>
              <a:xfrm flipH="1">
                <a:off x="4618726" y="1868712"/>
                <a:ext cx="1813800" cy="1813800"/>
              </a:xfrm>
              <a:prstGeom prst="arc">
                <a:avLst>
                  <a:gd fmla="val 16200000" name="adj1"/>
                  <a:gd fmla="val 13853038" name="adj2"/>
                </a:avLst>
              </a:prstGeom>
              <a:noFill/>
              <a:ln cap="flat" cmpd="sng" w="228600">
                <a:solidFill>
                  <a:srgbClr val="03C2A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45"/>
              <p:cNvSpPr/>
              <p:nvPr/>
            </p:nvSpPr>
            <p:spPr>
              <a:xfrm rot="-2968388">
                <a:off x="5809680" y="1909762"/>
                <a:ext cx="475989" cy="273007"/>
              </a:xfrm>
              <a:prstGeom prst="triangle">
                <a:avLst>
                  <a:gd fmla="val 50000" name="adj"/>
                </a:avLst>
              </a:prstGeom>
              <a:solidFill>
                <a:srgbClr val="03C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56" name="Google Shape;1656;p45"/>
            <p:cNvCxnSpPr/>
            <p:nvPr/>
          </p:nvCxnSpPr>
          <p:spPr>
            <a:xfrm rot="10800000">
              <a:off x="6378133" y="2468946"/>
              <a:ext cx="1570200" cy="0"/>
            </a:xfrm>
            <a:prstGeom prst="straightConnector1">
              <a:avLst/>
            </a:prstGeom>
            <a:noFill/>
            <a:ln cap="flat" cmpd="sng" w="9525">
              <a:solidFill>
                <a:srgbClr val="071554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grpSp>
          <p:nvGrpSpPr>
            <p:cNvPr id="1657" name="Google Shape;1657;p45"/>
            <p:cNvGrpSpPr/>
            <p:nvPr/>
          </p:nvGrpSpPr>
          <p:grpSpPr>
            <a:xfrm>
              <a:off x="7904839" y="2169675"/>
              <a:ext cx="608547" cy="608547"/>
              <a:chOff x="7880525" y="2169675"/>
              <a:chExt cx="608547" cy="608547"/>
            </a:xfrm>
          </p:grpSpPr>
          <p:sp>
            <p:nvSpPr>
              <p:cNvPr id="1658" name="Google Shape;1658;p45"/>
              <p:cNvSpPr/>
              <p:nvPr/>
            </p:nvSpPr>
            <p:spPr>
              <a:xfrm>
                <a:off x="7880525" y="2169675"/>
                <a:ext cx="608547" cy="608547"/>
              </a:xfrm>
              <a:custGeom>
                <a:rect b="b" l="l" r="r" t="t"/>
                <a:pathLst>
                  <a:path extrusionOk="0" h="27931" w="27931">
                    <a:moveTo>
                      <a:pt x="13957" y="1"/>
                    </a:moveTo>
                    <a:cubicBezTo>
                      <a:pt x="6217" y="1"/>
                      <a:pt x="1" y="6284"/>
                      <a:pt x="1" y="13958"/>
                    </a:cubicBezTo>
                    <a:cubicBezTo>
                      <a:pt x="1" y="21715"/>
                      <a:pt x="6217" y="27931"/>
                      <a:pt x="13957" y="27931"/>
                    </a:cubicBezTo>
                    <a:cubicBezTo>
                      <a:pt x="21715" y="27931"/>
                      <a:pt x="27931" y="21715"/>
                      <a:pt x="27931" y="13958"/>
                    </a:cubicBezTo>
                    <a:cubicBezTo>
                      <a:pt x="27931" y="6284"/>
                      <a:pt x="21715" y="1"/>
                      <a:pt x="13957" y="1"/>
                    </a:cubicBezTo>
                    <a:close/>
                  </a:path>
                </a:pathLst>
              </a:custGeom>
              <a:solidFill>
                <a:srgbClr val="03C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59" name="Google Shape;1659;p45"/>
              <p:cNvGrpSpPr/>
              <p:nvPr/>
            </p:nvGrpSpPr>
            <p:grpSpPr>
              <a:xfrm>
                <a:off x="8048099" y="2351974"/>
                <a:ext cx="273128" cy="243369"/>
                <a:chOff x="1327676" y="2910480"/>
                <a:chExt cx="347934" cy="310024"/>
              </a:xfrm>
            </p:grpSpPr>
            <p:sp>
              <p:nvSpPr>
                <p:cNvPr id="1660" name="Google Shape;1660;p45"/>
                <p:cNvSpPr/>
                <p:nvPr/>
              </p:nvSpPr>
              <p:spPr>
                <a:xfrm>
                  <a:off x="1367081" y="3067370"/>
                  <a:ext cx="43257" cy="15565"/>
                </a:xfrm>
                <a:custGeom>
                  <a:rect b="b" l="l" r="r" t="t"/>
                  <a:pathLst>
                    <a:path extrusionOk="0" h="489" w="1359">
                      <a:moveTo>
                        <a:pt x="167" y="0"/>
                      </a:moveTo>
                      <a:cubicBezTo>
                        <a:pt x="72" y="0"/>
                        <a:pt x="1" y="72"/>
                        <a:pt x="1" y="167"/>
                      </a:cubicBezTo>
                      <a:cubicBezTo>
                        <a:pt x="1" y="250"/>
                        <a:pt x="72" y="322"/>
                        <a:pt x="167" y="322"/>
                      </a:cubicBezTo>
                      <a:cubicBezTo>
                        <a:pt x="346" y="322"/>
                        <a:pt x="870" y="358"/>
                        <a:pt x="1120" y="477"/>
                      </a:cubicBezTo>
                      <a:cubicBezTo>
                        <a:pt x="1144" y="488"/>
                        <a:pt x="1168" y="488"/>
                        <a:pt x="1191" y="488"/>
                      </a:cubicBezTo>
                      <a:cubicBezTo>
                        <a:pt x="1251" y="488"/>
                        <a:pt x="1310" y="465"/>
                        <a:pt x="1346" y="405"/>
                      </a:cubicBezTo>
                      <a:cubicBezTo>
                        <a:pt x="1358" y="322"/>
                        <a:pt x="1334" y="238"/>
                        <a:pt x="1251" y="191"/>
                      </a:cubicBezTo>
                      <a:cubicBezTo>
                        <a:pt x="882" y="12"/>
                        <a:pt x="191" y="0"/>
                        <a:pt x="1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1" name="Google Shape;1661;p45"/>
                <p:cNvSpPr/>
                <p:nvPr/>
              </p:nvSpPr>
              <p:spPr>
                <a:xfrm>
                  <a:off x="1350402" y="3170436"/>
                  <a:ext cx="10663" cy="48541"/>
                </a:xfrm>
                <a:custGeom>
                  <a:rect b="b" l="l" r="r" t="t"/>
                  <a:pathLst>
                    <a:path extrusionOk="0" h="1525" w="335">
                      <a:moveTo>
                        <a:pt x="168" y="1"/>
                      </a:moveTo>
                      <a:cubicBezTo>
                        <a:pt x="84" y="1"/>
                        <a:pt x="1" y="84"/>
                        <a:pt x="1" y="168"/>
                      </a:cubicBezTo>
                      <a:lnTo>
                        <a:pt x="1" y="1358"/>
                      </a:lnTo>
                      <a:cubicBezTo>
                        <a:pt x="1" y="1453"/>
                        <a:pt x="84" y="1525"/>
                        <a:pt x="168" y="1525"/>
                      </a:cubicBezTo>
                      <a:cubicBezTo>
                        <a:pt x="263" y="1525"/>
                        <a:pt x="334" y="1453"/>
                        <a:pt x="334" y="1358"/>
                      </a:cubicBezTo>
                      <a:lnTo>
                        <a:pt x="334" y="168"/>
                      </a:lnTo>
                      <a:cubicBezTo>
                        <a:pt x="334" y="84"/>
                        <a:pt x="263" y="1"/>
                        <a:pt x="1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2" name="Google Shape;1662;p45"/>
                <p:cNvSpPr/>
                <p:nvPr/>
              </p:nvSpPr>
              <p:spPr>
                <a:xfrm>
                  <a:off x="1327676" y="3040187"/>
                  <a:ext cx="201643" cy="180317"/>
                </a:xfrm>
                <a:custGeom>
                  <a:rect b="b" l="l" r="r" t="t"/>
                  <a:pathLst>
                    <a:path extrusionOk="0" h="5665" w="6335">
                      <a:moveTo>
                        <a:pt x="5894" y="628"/>
                      </a:moveTo>
                      <a:lnTo>
                        <a:pt x="5954" y="866"/>
                      </a:lnTo>
                      <a:cubicBezTo>
                        <a:pt x="5977" y="926"/>
                        <a:pt x="5966" y="997"/>
                        <a:pt x="5918" y="1045"/>
                      </a:cubicBezTo>
                      <a:lnTo>
                        <a:pt x="5823" y="1140"/>
                      </a:lnTo>
                      <a:lnTo>
                        <a:pt x="5596" y="914"/>
                      </a:lnTo>
                      <a:lnTo>
                        <a:pt x="5894" y="628"/>
                      </a:lnTo>
                      <a:close/>
                      <a:moveTo>
                        <a:pt x="2941" y="307"/>
                      </a:moveTo>
                      <a:lnTo>
                        <a:pt x="2941" y="961"/>
                      </a:lnTo>
                      <a:cubicBezTo>
                        <a:pt x="2941" y="1057"/>
                        <a:pt x="2906" y="1164"/>
                        <a:pt x="2870" y="1271"/>
                      </a:cubicBezTo>
                      <a:lnTo>
                        <a:pt x="2787" y="1438"/>
                      </a:lnTo>
                      <a:cubicBezTo>
                        <a:pt x="2775" y="1450"/>
                        <a:pt x="2775" y="1473"/>
                        <a:pt x="2775" y="1509"/>
                      </a:cubicBezTo>
                      <a:lnTo>
                        <a:pt x="2775" y="1854"/>
                      </a:lnTo>
                      <a:cubicBezTo>
                        <a:pt x="2775" y="2104"/>
                        <a:pt x="2667" y="2331"/>
                        <a:pt x="2513" y="2485"/>
                      </a:cubicBezTo>
                      <a:cubicBezTo>
                        <a:pt x="2363" y="2635"/>
                        <a:pt x="2165" y="2727"/>
                        <a:pt x="1954" y="2727"/>
                      </a:cubicBezTo>
                      <a:cubicBezTo>
                        <a:pt x="1930" y="2727"/>
                        <a:pt x="1906" y="2726"/>
                        <a:pt x="1882" y="2724"/>
                      </a:cubicBezTo>
                      <a:cubicBezTo>
                        <a:pt x="1417" y="2712"/>
                        <a:pt x="1048" y="2307"/>
                        <a:pt x="1048" y="1819"/>
                      </a:cubicBezTo>
                      <a:lnTo>
                        <a:pt x="1048" y="1521"/>
                      </a:lnTo>
                      <a:cubicBezTo>
                        <a:pt x="1048" y="1497"/>
                        <a:pt x="1048" y="1473"/>
                        <a:pt x="1036" y="1450"/>
                      </a:cubicBezTo>
                      <a:lnTo>
                        <a:pt x="929" y="1259"/>
                      </a:lnTo>
                      <a:cubicBezTo>
                        <a:pt x="905" y="1176"/>
                        <a:pt x="870" y="1104"/>
                        <a:pt x="870" y="1021"/>
                      </a:cubicBezTo>
                      <a:lnTo>
                        <a:pt x="870" y="997"/>
                      </a:lnTo>
                      <a:cubicBezTo>
                        <a:pt x="870" y="616"/>
                        <a:pt x="1179" y="307"/>
                        <a:pt x="1572" y="307"/>
                      </a:cubicBezTo>
                      <a:close/>
                      <a:moveTo>
                        <a:pt x="2275" y="2986"/>
                      </a:moveTo>
                      <a:cubicBezTo>
                        <a:pt x="2286" y="3045"/>
                        <a:pt x="2298" y="3081"/>
                        <a:pt x="2310" y="3117"/>
                      </a:cubicBezTo>
                      <a:lnTo>
                        <a:pt x="2167" y="3259"/>
                      </a:lnTo>
                      <a:cubicBezTo>
                        <a:pt x="2102" y="3325"/>
                        <a:pt x="2013" y="3358"/>
                        <a:pt x="1923" y="3358"/>
                      </a:cubicBezTo>
                      <a:cubicBezTo>
                        <a:pt x="1834" y="3358"/>
                        <a:pt x="1745" y="3325"/>
                        <a:pt x="1679" y="3259"/>
                      </a:cubicBezTo>
                      <a:lnTo>
                        <a:pt x="1536" y="3128"/>
                      </a:lnTo>
                      <a:cubicBezTo>
                        <a:pt x="1560" y="3081"/>
                        <a:pt x="1572" y="3045"/>
                        <a:pt x="1572" y="2986"/>
                      </a:cubicBezTo>
                      <a:cubicBezTo>
                        <a:pt x="1679" y="3009"/>
                        <a:pt x="1775" y="3045"/>
                        <a:pt x="1882" y="3045"/>
                      </a:cubicBezTo>
                      <a:lnTo>
                        <a:pt x="1917" y="3045"/>
                      </a:lnTo>
                      <a:cubicBezTo>
                        <a:pt x="2036" y="3045"/>
                        <a:pt x="2167" y="3021"/>
                        <a:pt x="2275" y="2986"/>
                      </a:cubicBezTo>
                      <a:close/>
                      <a:moveTo>
                        <a:pt x="6162" y="0"/>
                      </a:moveTo>
                      <a:cubicBezTo>
                        <a:pt x="6120" y="0"/>
                        <a:pt x="6079" y="15"/>
                        <a:pt x="6049" y="45"/>
                      </a:cubicBezTo>
                      <a:lnTo>
                        <a:pt x="2906" y="3021"/>
                      </a:lnTo>
                      <a:cubicBezTo>
                        <a:pt x="2882" y="3057"/>
                        <a:pt x="2834" y="3069"/>
                        <a:pt x="2787" y="3069"/>
                      </a:cubicBezTo>
                      <a:lnTo>
                        <a:pt x="2763" y="3069"/>
                      </a:lnTo>
                      <a:cubicBezTo>
                        <a:pt x="2656" y="3069"/>
                        <a:pt x="2584" y="2997"/>
                        <a:pt x="2584" y="2890"/>
                      </a:cubicBezTo>
                      <a:lnTo>
                        <a:pt x="2584" y="2843"/>
                      </a:lnTo>
                      <a:cubicBezTo>
                        <a:pt x="2644" y="2819"/>
                        <a:pt x="2679" y="2771"/>
                        <a:pt x="2727" y="2724"/>
                      </a:cubicBezTo>
                      <a:cubicBezTo>
                        <a:pt x="2965" y="2497"/>
                        <a:pt x="3084" y="2200"/>
                        <a:pt x="3084" y="1878"/>
                      </a:cubicBezTo>
                      <a:lnTo>
                        <a:pt x="3084" y="1581"/>
                      </a:lnTo>
                      <a:lnTo>
                        <a:pt x="3144" y="1450"/>
                      </a:lnTo>
                      <a:cubicBezTo>
                        <a:pt x="3215" y="1307"/>
                        <a:pt x="3251" y="1152"/>
                        <a:pt x="3251" y="997"/>
                      </a:cubicBezTo>
                      <a:lnTo>
                        <a:pt x="3251" y="176"/>
                      </a:lnTo>
                      <a:cubicBezTo>
                        <a:pt x="3251" y="92"/>
                        <a:pt x="3179" y="21"/>
                        <a:pt x="3084" y="21"/>
                      </a:cubicBezTo>
                      <a:lnTo>
                        <a:pt x="1548" y="21"/>
                      </a:lnTo>
                      <a:cubicBezTo>
                        <a:pt x="1001" y="21"/>
                        <a:pt x="536" y="461"/>
                        <a:pt x="536" y="1033"/>
                      </a:cubicBezTo>
                      <a:lnTo>
                        <a:pt x="536" y="1045"/>
                      </a:lnTo>
                      <a:cubicBezTo>
                        <a:pt x="536" y="1176"/>
                        <a:pt x="572" y="1295"/>
                        <a:pt x="632" y="1414"/>
                      </a:cubicBezTo>
                      <a:lnTo>
                        <a:pt x="703" y="1581"/>
                      </a:lnTo>
                      <a:lnTo>
                        <a:pt x="703" y="1831"/>
                      </a:lnTo>
                      <a:cubicBezTo>
                        <a:pt x="703" y="2247"/>
                        <a:pt x="917" y="2616"/>
                        <a:pt x="1215" y="2843"/>
                      </a:cubicBezTo>
                      <a:lnTo>
                        <a:pt x="1215" y="2997"/>
                      </a:lnTo>
                      <a:cubicBezTo>
                        <a:pt x="1215" y="3069"/>
                        <a:pt x="1155" y="3140"/>
                        <a:pt x="1072" y="3176"/>
                      </a:cubicBezTo>
                      <a:lnTo>
                        <a:pt x="501" y="3343"/>
                      </a:lnTo>
                      <a:cubicBezTo>
                        <a:pt x="215" y="3414"/>
                        <a:pt x="0" y="3676"/>
                        <a:pt x="0" y="3974"/>
                      </a:cubicBezTo>
                      <a:lnTo>
                        <a:pt x="0" y="5462"/>
                      </a:lnTo>
                      <a:cubicBezTo>
                        <a:pt x="0" y="5557"/>
                        <a:pt x="84" y="5629"/>
                        <a:pt x="167" y="5629"/>
                      </a:cubicBezTo>
                      <a:cubicBezTo>
                        <a:pt x="262" y="5629"/>
                        <a:pt x="334" y="5557"/>
                        <a:pt x="334" y="5462"/>
                      </a:cubicBezTo>
                      <a:lnTo>
                        <a:pt x="334" y="3974"/>
                      </a:lnTo>
                      <a:cubicBezTo>
                        <a:pt x="334" y="3831"/>
                        <a:pt x="441" y="3676"/>
                        <a:pt x="584" y="3640"/>
                      </a:cubicBezTo>
                      <a:lnTo>
                        <a:pt x="1167" y="3474"/>
                      </a:lnTo>
                      <a:cubicBezTo>
                        <a:pt x="1215" y="3450"/>
                        <a:pt x="1251" y="3438"/>
                        <a:pt x="1298" y="3414"/>
                      </a:cubicBezTo>
                      <a:lnTo>
                        <a:pt x="1405" y="3521"/>
                      </a:lnTo>
                      <a:cubicBezTo>
                        <a:pt x="1536" y="3652"/>
                        <a:pt x="1703" y="3712"/>
                        <a:pt x="1882" y="3712"/>
                      </a:cubicBezTo>
                      <a:cubicBezTo>
                        <a:pt x="2060" y="3712"/>
                        <a:pt x="2227" y="3652"/>
                        <a:pt x="2358" y="3521"/>
                      </a:cubicBezTo>
                      <a:lnTo>
                        <a:pt x="2501" y="3367"/>
                      </a:lnTo>
                      <a:cubicBezTo>
                        <a:pt x="2584" y="3402"/>
                        <a:pt x="2656" y="3426"/>
                        <a:pt x="2727" y="3426"/>
                      </a:cubicBezTo>
                      <a:lnTo>
                        <a:pt x="2763" y="3426"/>
                      </a:lnTo>
                      <a:cubicBezTo>
                        <a:pt x="2894" y="3426"/>
                        <a:pt x="3013" y="3378"/>
                        <a:pt x="3096" y="3295"/>
                      </a:cubicBezTo>
                      <a:lnTo>
                        <a:pt x="5334" y="1176"/>
                      </a:lnTo>
                      <a:lnTo>
                        <a:pt x="5561" y="1402"/>
                      </a:lnTo>
                      <a:lnTo>
                        <a:pt x="2965" y="3986"/>
                      </a:lnTo>
                      <a:cubicBezTo>
                        <a:pt x="2798" y="4152"/>
                        <a:pt x="2715" y="4367"/>
                        <a:pt x="2715" y="4581"/>
                      </a:cubicBezTo>
                      <a:lnTo>
                        <a:pt x="2715" y="5498"/>
                      </a:lnTo>
                      <a:cubicBezTo>
                        <a:pt x="2715" y="5581"/>
                        <a:pt x="2787" y="5664"/>
                        <a:pt x="2882" y="5664"/>
                      </a:cubicBezTo>
                      <a:cubicBezTo>
                        <a:pt x="2965" y="5664"/>
                        <a:pt x="3037" y="5581"/>
                        <a:pt x="3037" y="5498"/>
                      </a:cubicBezTo>
                      <a:lnTo>
                        <a:pt x="3037" y="4581"/>
                      </a:lnTo>
                      <a:cubicBezTo>
                        <a:pt x="3037" y="4450"/>
                        <a:pt x="3096" y="4319"/>
                        <a:pt x="3191" y="4212"/>
                      </a:cubicBezTo>
                      <a:lnTo>
                        <a:pt x="6096" y="1307"/>
                      </a:lnTo>
                      <a:cubicBezTo>
                        <a:pt x="6216" y="1200"/>
                        <a:pt x="6275" y="997"/>
                        <a:pt x="6227" y="831"/>
                      </a:cubicBezTo>
                      <a:lnTo>
                        <a:pt x="6168" y="378"/>
                      </a:lnTo>
                      <a:lnTo>
                        <a:pt x="6275" y="271"/>
                      </a:lnTo>
                      <a:cubicBezTo>
                        <a:pt x="6335" y="211"/>
                        <a:pt x="6335" y="104"/>
                        <a:pt x="6275" y="45"/>
                      </a:cubicBezTo>
                      <a:cubicBezTo>
                        <a:pt x="6245" y="15"/>
                        <a:pt x="6204" y="0"/>
                        <a:pt x="61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3" name="Google Shape;1663;p45"/>
                <p:cNvSpPr/>
                <p:nvPr/>
              </p:nvSpPr>
              <p:spPr>
                <a:xfrm>
                  <a:off x="1470179" y="2910480"/>
                  <a:ext cx="205431" cy="173601"/>
                </a:xfrm>
                <a:custGeom>
                  <a:rect b="b" l="l" r="r" t="t"/>
                  <a:pathLst>
                    <a:path extrusionOk="0" h="5454" w="6454">
                      <a:moveTo>
                        <a:pt x="500" y="0"/>
                      </a:moveTo>
                      <a:cubicBezTo>
                        <a:pt x="215" y="0"/>
                        <a:pt x="0" y="226"/>
                        <a:pt x="0" y="512"/>
                      </a:cubicBezTo>
                      <a:lnTo>
                        <a:pt x="0" y="4822"/>
                      </a:lnTo>
                      <a:cubicBezTo>
                        <a:pt x="0" y="4917"/>
                        <a:pt x="72" y="4989"/>
                        <a:pt x="155" y="4989"/>
                      </a:cubicBezTo>
                      <a:cubicBezTo>
                        <a:pt x="250" y="4989"/>
                        <a:pt x="322" y="4917"/>
                        <a:pt x="322" y="4822"/>
                      </a:cubicBezTo>
                      <a:lnTo>
                        <a:pt x="322" y="512"/>
                      </a:lnTo>
                      <a:cubicBezTo>
                        <a:pt x="322" y="405"/>
                        <a:pt x="393" y="322"/>
                        <a:pt x="500" y="322"/>
                      </a:cubicBezTo>
                      <a:lnTo>
                        <a:pt x="5953" y="322"/>
                      </a:lnTo>
                      <a:cubicBezTo>
                        <a:pt x="6049" y="322"/>
                        <a:pt x="6132" y="405"/>
                        <a:pt x="6132" y="512"/>
                      </a:cubicBezTo>
                      <a:lnTo>
                        <a:pt x="6132" y="4941"/>
                      </a:lnTo>
                      <a:cubicBezTo>
                        <a:pt x="6132" y="5048"/>
                        <a:pt x="6049" y="5120"/>
                        <a:pt x="5953" y="5120"/>
                      </a:cubicBezTo>
                      <a:lnTo>
                        <a:pt x="2298" y="5120"/>
                      </a:lnTo>
                      <a:cubicBezTo>
                        <a:pt x="2215" y="5120"/>
                        <a:pt x="2131" y="5191"/>
                        <a:pt x="2131" y="5287"/>
                      </a:cubicBezTo>
                      <a:cubicBezTo>
                        <a:pt x="2131" y="5370"/>
                        <a:pt x="2215" y="5453"/>
                        <a:pt x="2298" y="5453"/>
                      </a:cubicBezTo>
                      <a:lnTo>
                        <a:pt x="5953" y="5453"/>
                      </a:lnTo>
                      <a:cubicBezTo>
                        <a:pt x="6227" y="5453"/>
                        <a:pt x="6453" y="5227"/>
                        <a:pt x="6453" y="4941"/>
                      </a:cubicBezTo>
                      <a:lnTo>
                        <a:pt x="6453" y="512"/>
                      </a:lnTo>
                      <a:cubicBezTo>
                        <a:pt x="6453" y="226"/>
                        <a:pt x="6215" y="0"/>
                        <a:pt x="595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4" name="Google Shape;1664;p45"/>
                <p:cNvSpPr/>
                <p:nvPr/>
              </p:nvSpPr>
              <p:spPr>
                <a:xfrm>
                  <a:off x="1497075" y="2942692"/>
                  <a:ext cx="152370" cy="96668"/>
                </a:xfrm>
                <a:custGeom>
                  <a:rect b="b" l="l" r="r" t="t"/>
                  <a:pathLst>
                    <a:path extrusionOk="0" h="3037" w="4787">
                      <a:moveTo>
                        <a:pt x="3751" y="0"/>
                      </a:moveTo>
                      <a:cubicBezTo>
                        <a:pt x="3656" y="0"/>
                        <a:pt x="3584" y="72"/>
                        <a:pt x="3584" y="167"/>
                      </a:cubicBezTo>
                      <a:cubicBezTo>
                        <a:pt x="3584" y="250"/>
                        <a:pt x="3656" y="334"/>
                        <a:pt x="3751" y="334"/>
                      </a:cubicBezTo>
                      <a:lnTo>
                        <a:pt x="4215" y="334"/>
                      </a:lnTo>
                      <a:lnTo>
                        <a:pt x="2465" y="2072"/>
                      </a:lnTo>
                      <a:lnTo>
                        <a:pt x="1727" y="1322"/>
                      </a:lnTo>
                      <a:cubicBezTo>
                        <a:pt x="1697" y="1292"/>
                        <a:pt x="1656" y="1277"/>
                        <a:pt x="1614" y="1277"/>
                      </a:cubicBezTo>
                      <a:cubicBezTo>
                        <a:pt x="1572" y="1277"/>
                        <a:pt x="1531" y="1292"/>
                        <a:pt x="1501" y="1322"/>
                      </a:cubicBezTo>
                      <a:lnTo>
                        <a:pt x="60" y="2774"/>
                      </a:lnTo>
                      <a:cubicBezTo>
                        <a:pt x="1" y="2834"/>
                        <a:pt x="1" y="2929"/>
                        <a:pt x="60" y="2989"/>
                      </a:cubicBezTo>
                      <a:cubicBezTo>
                        <a:pt x="84" y="3024"/>
                        <a:pt x="132" y="3036"/>
                        <a:pt x="179" y="3036"/>
                      </a:cubicBezTo>
                      <a:cubicBezTo>
                        <a:pt x="227" y="3036"/>
                        <a:pt x="251" y="3024"/>
                        <a:pt x="298" y="2989"/>
                      </a:cubicBezTo>
                      <a:lnTo>
                        <a:pt x="1632" y="1655"/>
                      </a:lnTo>
                      <a:lnTo>
                        <a:pt x="2382" y="2393"/>
                      </a:lnTo>
                      <a:cubicBezTo>
                        <a:pt x="2412" y="2423"/>
                        <a:pt x="2453" y="2438"/>
                        <a:pt x="2495" y="2438"/>
                      </a:cubicBezTo>
                      <a:cubicBezTo>
                        <a:pt x="2537" y="2438"/>
                        <a:pt x="2578" y="2423"/>
                        <a:pt x="2608" y="2393"/>
                      </a:cubicBezTo>
                      <a:lnTo>
                        <a:pt x="4465" y="536"/>
                      </a:lnTo>
                      <a:lnTo>
                        <a:pt x="4465" y="1000"/>
                      </a:lnTo>
                      <a:cubicBezTo>
                        <a:pt x="4465" y="1084"/>
                        <a:pt x="4537" y="1167"/>
                        <a:pt x="4632" y="1167"/>
                      </a:cubicBezTo>
                      <a:cubicBezTo>
                        <a:pt x="4715" y="1167"/>
                        <a:pt x="4787" y="1084"/>
                        <a:pt x="4787" y="1000"/>
                      </a:cubicBezTo>
                      <a:lnTo>
                        <a:pt x="4787" y="155"/>
                      </a:lnTo>
                      <a:cubicBezTo>
                        <a:pt x="4751" y="72"/>
                        <a:pt x="4692" y="0"/>
                        <a:pt x="459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65" name="Google Shape;1665;p45"/>
          <p:cNvGrpSpPr/>
          <p:nvPr/>
        </p:nvGrpSpPr>
        <p:grpSpPr>
          <a:xfrm>
            <a:off x="4295302" y="1595532"/>
            <a:ext cx="4168079" cy="2360400"/>
            <a:chOff x="4345307" y="1595532"/>
            <a:chExt cx="4168079" cy="2360400"/>
          </a:xfrm>
        </p:grpSpPr>
        <p:sp>
          <p:nvSpPr>
            <p:cNvPr id="1666" name="Google Shape;1666;p45"/>
            <p:cNvSpPr txBox="1"/>
            <p:nvPr/>
          </p:nvSpPr>
          <p:spPr>
            <a:xfrm flipH="1">
              <a:off x="6563472" y="2921330"/>
              <a:ext cx="13089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2000">
                  <a:solidFill>
                    <a:srgbClr val="2B8597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667" name="Google Shape;1667;p45"/>
            <p:cNvGrpSpPr/>
            <p:nvPr/>
          </p:nvGrpSpPr>
          <p:grpSpPr>
            <a:xfrm>
              <a:off x="4345307" y="1595532"/>
              <a:ext cx="2517604" cy="2360400"/>
              <a:chOff x="4345307" y="1595532"/>
              <a:chExt cx="2517604" cy="2360400"/>
            </a:xfrm>
          </p:grpSpPr>
          <p:sp>
            <p:nvSpPr>
              <p:cNvPr id="1668" name="Google Shape;1668;p45"/>
              <p:cNvSpPr/>
              <p:nvPr/>
            </p:nvSpPr>
            <p:spPr>
              <a:xfrm flipH="1">
                <a:off x="4345307" y="1595532"/>
                <a:ext cx="2360400" cy="2360400"/>
              </a:xfrm>
              <a:prstGeom prst="arc">
                <a:avLst>
                  <a:gd fmla="val 16200000" name="adj1"/>
                  <a:gd fmla="val 9118718" name="adj2"/>
                </a:avLst>
              </a:prstGeom>
              <a:noFill/>
              <a:ln cap="flat" cmpd="sng" w="228600">
                <a:solidFill>
                  <a:srgbClr val="2B859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45"/>
              <p:cNvSpPr/>
              <p:nvPr/>
            </p:nvSpPr>
            <p:spPr>
              <a:xfrm rot="1769373">
                <a:off x="6350579" y="3138763"/>
                <a:ext cx="475963" cy="272978"/>
              </a:xfrm>
              <a:prstGeom prst="triangle">
                <a:avLst>
                  <a:gd fmla="val 50000" name="adj"/>
                </a:avLst>
              </a:pr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0" name="Google Shape;1670;p45"/>
            <p:cNvCxnSpPr/>
            <p:nvPr/>
          </p:nvCxnSpPr>
          <p:spPr>
            <a:xfrm rot="10800000">
              <a:off x="6550633" y="3332436"/>
              <a:ext cx="1397700" cy="0"/>
            </a:xfrm>
            <a:prstGeom prst="straightConnector1">
              <a:avLst/>
            </a:prstGeom>
            <a:noFill/>
            <a:ln cap="flat" cmpd="sng" w="9525">
              <a:solidFill>
                <a:srgbClr val="071554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grpSp>
          <p:nvGrpSpPr>
            <p:cNvPr id="1671" name="Google Shape;1671;p45"/>
            <p:cNvGrpSpPr/>
            <p:nvPr/>
          </p:nvGrpSpPr>
          <p:grpSpPr>
            <a:xfrm>
              <a:off x="7904175" y="3015416"/>
              <a:ext cx="609211" cy="609504"/>
              <a:chOff x="9506693" y="2502925"/>
              <a:chExt cx="774683" cy="775155"/>
            </a:xfrm>
          </p:grpSpPr>
          <p:sp>
            <p:nvSpPr>
              <p:cNvPr id="1672" name="Google Shape;1672;p45"/>
              <p:cNvSpPr/>
              <p:nvPr/>
            </p:nvSpPr>
            <p:spPr>
              <a:xfrm>
                <a:off x="9506693" y="2502925"/>
                <a:ext cx="774683" cy="775155"/>
              </a:xfrm>
              <a:custGeom>
                <a:rect b="b" l="l" r="r" t="t"/>
                <a:pathLst>
                  <a:path extrusionOk="0" h="27931" w="27914">
                    <a:moveTo>
                      <a:pt x="13957" y="1"/>
                    </a:moveTo>
                    <a:cubicBezTo>
                      <a:pt x="6199" y="1"/>
                      <a:pt x="0" y="6217"/>
                      <a:pt x="0" y="13974"/>
                    </a:cubicBezTo>
                    <a:cubicBezTo>
                      <a:pt x="0" y="21648"/>
                      <a:pt x="6199" y="27931"/>
                      <a:pt x="13957" y="27931"/>
                    </a:cubicBezTo>
                    <a:cubicBezTo>
                      <a:pt x="21630" y="27931"/>
                      <a:pt x="27913" y="21648"/>
                      <a:pt x="27913" y="13974"/>
                    </a:cubicBezTo>
                    <a:cubicBezTo>
                      <a:pt x="27913" y="6217"/>
                      <a:pt x="21630" y="1"/>
                      <a:pt x="13957" y="1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73" name="Google Shape;1673;p45"/>
              <p:cNvGrpSpPr/>
              <p:nvPr/>
            </p:nvGrpSpPr>
            <p:grpSpPr>
              <a:xfrm>
                <a:off x="9764232" y="2717490"/>
                <a:ext cx="259605" cy="346024"/>
                <a:chOff x="5194002" y="1511297"/>
                <a:chExt cx="259605" cy="346024"/>
              </a:xfrm>
            </p:grpSpPr>
            <p:sp>
              <p:nvSpPr>
                <p:cNvPr id="1674" name="Google Shape;1674;p45"/>
                <p:cNvSpPr/>
                <p:nvPr/>
              </p:nvSpPr>
              <p:spPr>
                <a:xfrm>
                  <a:off x="5216729" y="1543636"/>
                  <a:ext cx="169431" cy="159436"/>
                </a:xfrm>
                <a:custGeom>
                  <a:rect b="b" l="l" r="r" t="t"/>
                  <a:pathLst>
                    <a:path extrusionOk="0" h="5009" w="5323">
                      <a:moveTo>
                        <a:pt x="3353" y="0"/>
                      </a:moveTo>
                      <a:cubicBezTo>
                        <a:pt x="2568" y="0"/>
                        <a:pt x="1788" y="303"/>
                        <a:pt x="1203" y="901"/>
                      </a:cubicBezTo>
                      <a:cubicBezTo>
                        <a:pt x="96" y="1997"/>
                        <a:pt x="0" y="3747"/>
                        <a:pt x="965" y="4949"/>
                      </a:cubicBezTo>
                      <a:cubicBezTo>
                        <a:pt x="1001" y="4997"/>
                        <a:pt x="1036" y="5009"/>
                        <a:pt x="1084" y="5009"/>
                      </a:cubicBezTo>
                      <a:cubicBezTo>
                        <a:pt x="1120" y="5009"/>
                        <a:pt x="1155" y="4985"/>
                        <a:pt x="1191" y="4973"/>
                      </a:cubicBezTo>
                      <a:cubicBezTo>
                        <a:pt x="1262" y="4914"/>
                        <a:pt x="1262" y="4830"/>
                        <a:pt x="1215" y="4759"/>
                      </a:cubicBezTo>
                      <a:cubicBezTo>
                        <a:pt x="358" y="3664"/>
                        <a:pt x="441" y="2104"/>
                        <a:pt x="1429" y="1127"/>
                      </a:cubicBezTo>
                      <a:cubicBezTo>
                        <a:pt x="1957" y="594"/>
                        <a:pt x="2658" y="324"/>
                        <a:pt x="3362" y="324"/>
                      </a:cubicBezTo>
                      <a:cubicBezTo>
                        <a:pt x="3961" y="324"/>
                        <a:pt x="4562" y="519"/>
                        <a:pt x="5061" y="913"/>
                      </a:cubicBezTo>
                      <a:cubicBezTo>
                        <a:pt x="5091" y="939"/>
                        <a:pt x="5127" y="951"/>
                        <a:pt x="5162" y="951"/>
                      </a:cubicBezTo>
                      <a:cubicBezTo>
                        <a:pt x="5208" y="951"/>
                        <a:pt x="5253" y="930"/>
                        <a:pt x="5287" y="889"/>
                      </a:cubicBezTo>
                      <a:cubicBezTo>
                        <a:pt x="5323" y="806"/>
                        <a:pt x="5311" y="711"/>
                        <a:pt x="5251" y="663"/>
                      </a:cubicBezTo>
                      <a:cubicBezTo>
                        <a:pt x="4693" y="220"/>
                        <a:pt x="4021" y="0"/>
                        <a:pt x="335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5" name="Google Shape;1675;p45"/>
                <p:cNvSpPr/>
                <p:nvPr/>
              </p:nvSpPr>
              <p:spPr>
                <a:xfrm>
                  <a:off x="5194002" y="1511297"/>
                  <a:ext cx="259605" cy="346024"/>
                </a:xfrm>
                <a:custGeom>
                  <a:rect b="b" l="l" r="r" t="t"/>
                  <a:pathLst>
                    <a:path extrusionOk="0" h="10871" w="8156">
                      <a:moveTo>
                        <a:pt x="4060" y="322"/>
                      </a:moveTo>
                      <a:cubicBezTo>
                        <a:pt x="6132" y="322"/>
                        <a:pt x="7822" y="2001"/>
                        <a:pt x="7822" y="4084"/>
                      </a:cubicBezTo>
                      <a:cubicBezTo>
                        <a:pt x="7822" y="4977"/>
                        <a:pt x="7632" y="5894"/>
                        <a:pt x="7227" y="6763"/>
                      </a:cubicBezTo>
                      <a:cubicBezTo>
                        <a:pt x="6918" y="7466"/>
                        <a:pt x="6477" y="8168"/>
                        <a:pt x="5906" y="8823"/>
                      </a:cubicBezTo>
                      <a:cubicBezTo>
                        <a:pt x="5120" y="9740"/>
                        <a:pt x="4310" y="10335"/>
                        <a:pt x="4060" y="10537"/>
                      </a:cubicBezTo>
                      <a:cubicBezTo>
                        <a:pt x="3810" y="10359"/>
                        <a:pt x="3000" y="9763"/>
                        <a:pt x="2215" y="8835"/>
                      </a:cubicBezTo>
                      <a:cubicBezTo>
                        <a:pt x="1643" y="8180"/>
                        <a:pt x="1203" y="7477"/>
                        <a:pt x="893" y="6787"/>
                      </a:cubicBezTo>
                      <a:cubicBezTo>
                        <a:pt x="488" y="5906"/>
                        <a:pt x="298" y="5001"/>
                        <a:pt x="298" y="4084"/>
                      </a:cubicBezTo>
                      <a:cubicBezTo>
                        <a:pt x="298" y="2024"/>
                        <a:pt x="1976" y="322"/>
                        <a:pt x="4060" y="322"/>
                      </a:cubicBezTo>
                      <a:close/>
                      <a:moveTo>
                        <a:pt x="4072" y="0"/>
                      </a:moveTo>
                      <a:cubicBezTo>
                        <a:pt x="1834" y="0"/>
                        <a:pt x="0" y="1822"/>
                        <a:pt x="0" y="4072"/>
                      </a:cubicBezTo>
                      <a:cubicBezTo>
                        <a:pt x="0" y="5025"/>
                        <a:pt x="202" y="5977"/>
                        <a:pt x="619" y="6894"/>
                      </a:cubicBezTo>
                      <a:cubicBezTo>
                        <a:pt x="953" y="7632"/>
                        <a:pt x="1405" y="8359"/>
                        <a:pt x="1988" y="9025"/>
                      </a:cubicBezTo>
                      <a:cubicBezTo>
                        <a:pt x="2977" y="10192"/>
                        <a:pt x="3941" y="10835"/>
                        <a:pt x="3989" y="10847"/>
                      </a:cubicBezTo>
                      <a:cubicBezTo>
                        <a:pt x="4012" y="10859"/>
                        <a:pt x="4048" y="10871"/>
                        <a:pt x="4072" y="10871"/>
                      </a:cubicBezTo>
                      <a:cubicBezTo>
                        <a:pt x="4108" y="10871"/>
                        <a:pt x="4132" y="10859"/>
                        <a:pt x="4167" y="10847"/>
                      </a:cubicBezTo>
                      <a:cubicBezTo>
                        <a:pt x="4203" y="10811"/>
                        <a:pt x="5179" y="10168"/>
                        <a:pt x="6156" y="9025"/>
                      </a:cubicBezTo>
                      <a:cubicBezTo>
                        <a:pt x="6739" y="8347"/>
                        <a:pt x="7203" y="7632"/>
                        <a:pt x="7525" y="6894"/>
                      </a:cubicBezTo>
                      <a:cubicBezTo>
                        <a:pt x="7942" y="5977"/>
                        <a:pt x="8156" y="5025"/>
                        <a:pt x="8156" y="4072"/>
                      </a:cubicBezTo>
                      <a:cubicBezTo>
                        <a:pt x="8156" y="1822"/>
                        <a:pt x="6322" y="0"/>
                        <a:pt x="407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6" name="Google Shape;1676;p45"/>
                <p:cNvSpPr/>
                <p:nvPr/>
              </p:nvSpPr>
              <p:spPr>
                <a:xfrm>
                  <a:off x="5296304" y="1607105"/>
                  <a:ext cx="55002" cy="17156"/>
                </a:xfrm>
                <a:custGeom>
                  <a:rect b="b" l="l" r="r" t="t"/>
                  <a:pathLst>
                    <a:path extrusionOk="0" h="539" w="1728">
                      <a:moveTo>
                        <a:pt x="629" y="0"/>
                      </a:moveTo>
                      <a:cubicBezTo>
                        <a:pt x="478" y="0"/>
                        <a:pt x="312" y="15"/>
                        <a:pt x="132" y="50"/>
                      </a:cubicBezTo>
                      <a:cubicBezTo>
                        <a:pt x="60" y="62"/>
                        <a:pt x="1" y="122"/>
                        <a:pt x="1" y="217"/>
                      </a:cubicBezTo>
                      <a:lnTo>
                        <a:pt x="1" y="384"/>
                      </a:lnTo>
                      <a:cubicBezTo>
                        <a:pt x="1" y="467"/>
                        <a:pt x="72" y="538"/>
                        <a:pt x="156" y="538"/>
                      </a:cubicBezTo>
                      <a:cubicBezTo>
                        <a:pt x="251" y="538"/>
                        <a:pt x="322" y="467"/>
                        <a:pt x="322" y="384"/>
                      </a:cubicBezTo>
                      <a:lnTo>
                        <a:pt x="322" y="348"/>
                      </a:lnTo>
                      <a:cubicBezTo>
                        <a:pt x="437" y="332"/>
                        <a:pt x="543" y="325"/>
                        <a:pt x="640" y="325"/>
                      </a:cubicBezTo>
                      <a:cubicBezTo>
                        <a:pt x="833" y="325"/>
                        <a:pt x="989" y="352"/>
                        <a:pt x="1108" y="384"/>
                      </a:cubicBezTo>
                      <a:cubicBezTo>
                        <a:pt x="1322" y="443"/>
                        <a:pt x="1441" y="515"/>
                        <a:pt x="1441" y="515"/>
                      </a:cubicBezTo>
                      <a:cubicBezTo>
                        <a:pt x="1465" y="527"/>
                        <a:pt x="1501" y="538"/>
                        <a:pt x="1525" y="538"/>
                      </a:cubicBezTo>
                      <a:cubicBezTo>
                        <a:pt x="1572" y="538"/>
                        <a:pt x="1632" y="515"/>
                        <a:pt x="1668" y="467"/>
                      </a:cubicBezTo>
                      <a:cubicBezTo>
                        <a:pt x="1727" y="396"/>
                        <a:pt x="1691" y="300"/>
                        <a:pt x="1620" y="241"/>
                      </a:cubicBezTo>
                      <a:cubicBezTo>
                        <a:pt x="1591" y="231"/>
                        <a:pt x="1235" y="0"/>
                        <a:pt x="6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7" name="Google Shape;1677;p45"/>
                <p:cNvSpPr/>
                <p:nvPr/>
              </p:nvSpPr>
              <p:spPr>
                <a:xfrm>
                  <a:off x="5260686" y="1576103"/>
                  <a:ext cx="169813" cy="162970"/>
                </a:xfrm>
                <a:custGeom>
                  <a:rect b="b" l="l" r="r" t="t"/>
                  <a:pathLst>
                    <a:path extrusionOk="0" h="5120" w="5335">
                      <a:moveTo>
                        <a:pt x="3191" y="322"/>
                      </a:moveTo>
                      <a:lnTo>
                        <a:pt x="3191" y="1108"/>
                      </a:lnTo>
                      <a:cubicBezTo>
                        <a:pt x="3191" y="1250"/>
                        <a:pt x="3156" y="1381"/>
                        <a:pt x="3096" y="1501"/>
                      </a:cubicBezTo>
                      <a:lnTo>
                        <a:pt x="3037" y="1620"/>
                      </a:lnTo>
                      <a:cubicBezTo>
                        <a:pt x="3025" y="1631"/>
                        <a:pt x="3025" y="1667"/>
                        <a:pt x="3025" y="1691"/>
                      </a:cubicBezTo>
                      <a:lnTo>
                        <a:pt x="3025" y="2036"/>
                      </a:lnTo>
                      <a:cubicBezTo>
                        <a:pt x="3025" y="2322"/>
                        <a:pt x="2918" y="2584"/>
                        <a:pt x="2715" y="2786"/>
                      </a:cubicBezTo>
                      <a:cubicBezTo>
                        <a:pt x="2501" y="2977"/>
                        <a:pt x="2239" y="3084"/>
                        <a:pt x="1953" y="3084"/>
                      </a:cubicBezTo>
                      <a:cubicBezTo>
                        <a:pt x="1382" y="3048"/>
                        <a:pt x="941" y="2572"/>
                        <a:pt x="941" y="1989"/>
                      </a:cubicBezTo>
                      <a:lnTo>
                        <a:pt x="941" y="1691"/>
                      </a:lnTo>
                      <a:cubicBezTo>
                        <a:pt x="941" y="1667"/>
                        <a:pt x="941" y="1655"/>
                        <a:pt x="929" y="1620"/>
                      </a:cubicBezTo>
                      <a:lnTo>
                        <a:pt x="870" y="1501"/>
                      </a:lnTo>
                      <a:cubicBezTo>
                        <a:pt x="798" y="1381"/>
                        <a:pt x="774" y="1250"/>
                        <a:pt x="774" y="1108"/>
                      </a:cubicBezTo>
                      <a:cubicBezTo>
                        <a:pt x="774" y="679"/>
                        <a:pt x="1132" y="322"/>
                        <a:pt x="1560" y="322"/>
                      </a:cubicBezTo>
                      <a:close/>
                      <a:moveTo>
                        <a:pt x="2489" y="3286"/>
                      </a:moveTo>
                      <a:lnTo>
                        <a:pt x="2489" y="3513"/>
                      </a:lnTo>
                      <a:cubicBezTo>
                        <a:pt x="2489" y="3560"/>
                        <a:pt x="2489" y="3596"/>
                        <a:pt x="2501" y="3644"/>
                      </a:cubicBezTo>
                      <a:lnTo>
                        <a:pt x="1965" y="4048"/>
                      </a:lnTo>
                      <a:lnTo>
                        <a:pt x="1429" y="3644"/>
                      </a:lnTo>
                      <a:cubicBezTo>
                        <a:pt x="1441" y="3596"/>
                        <a:pt x="1441" y="3548"/>
                        <a:pt x="1441" y="3513"/>
                      </a:cubicBezTo>
                      <a:lnTo>
                        <a:pt x="1441" y="3286"/>
                      </a:lnTo>
                      <a:cubicBezTo>
                        <a:pt x="1596" y="3346"/>
                        <a:pt x="1751" y="3394"/>
                        <a:pt x="1917" y="3394"/>
                      </a:cubicBezTo>
                      <a:lnTo>
                        <a:pt x="1965" y="3394"/>
                      </a:lnTo>
                      <a:cubicBezTo>
                        <a:pt x="2144" y="3394"/>
                        <a:pt x="2322" y="3358"/>
                        <a:pt x="2489" y="3286"/>
                      </a:cubicBezTo>
                      <a:close/>
                      <a:moveTo>
                        <a:pt x="1251" y="3917"/>
                      </a:moveTo>
                      <a:lnTo>
                        <a:pt x="1822" y="4346"/>
                      </a:lnTo>
                      <a:lnTo>
                        <a:pt x="1822" y="4775"/>
                      </a:lnTo>
                      <a:cubicBezTo>
                        <a:pt x="1322" y="4751"/>
                        <a:pt x="834" y="4584"/>
                        <a:pt x="405" y="4287"/>
                      </a:cubicBezTo>
                      <a:cubicBezTo>
                        <a:pt x="429" y="4251"/>
                        <a:pt x="477" y="4227"/>
                        <a:pt x="513" y="4215"/>
                      </a:cubicBezTo>
                      <a:lnTo>
                        <a:pt x="1132" y="3965"/>
                      </a:lnTo>
                      <a:cubicBezTo>
                        <a:pt x="1179" y="3953"/>
                        <a:pt x="1227" y="3929"/>
                        <a:pt x="1251" y="3917"/>
                      </a:cubicBezTo>
                      <a:close/>
                      <a:moveTo>
                        <a:pt x="2691" y="3894"/>
                      </a:moveTo>
                      <a:cubicBezTo>
                        <a:pt x="2727" y="3929"/>
                        <a:pt x="2775" y="3941"/>
                        <a:pt x="2810" y="3953"/>
                      </a:cubicBezTo>
                      <a:lnTo>
                        <a:pt x="3572" y="4239"/>
                      </a:lnTo>
                      <a:cubicBezTo>
                        <a:pt x="3144" y="4572"/>
                        <a:pt x="2656" y="4751"/>
                        <a:pt x="2132" y="4775"/>
                      </a:cubicBezTo>
                      <a:lnTo>
                        <a:pt x="2132" y="4334"/>
                      </a:lnTo>
                      <a:lnTo>
                        <a:pt x="2691" y="3894"/>
                      </a:lnTo>
                      <a:close/>
                      <a:moveTo>
                        <a:pt x="1572" y="0"/>
                      </a:moveTo>
                      <a:cubicBezTo>
                        <a:pt x="965" y="0"/>
                        <a:pt x="465" y="488"/>
                        <a:pt x="465" y="1108"/>
                      </a:cubicBezTo>
                      <a:cubicBezTo>
                        <a:pt x="465" y="1286"/>
                        <a:pt x="501" y="1489"/>
                        <a:pt x="584" y="1655"/>
                      </a:cubicBezTo>
                      <a:lnTo>
                        <a:pt x="620" y="1739"/>
                      </a:lnTo>
                      <a:lnTo>
                        <a:pt x="620" y="1989"/>
                      </a:lnTo>
                      <a:cubicBezTo>
                        <a:pt x="620" y="2429"/>
                        <a:pt x="822" y="2822"/>
                        <a:pt x="1132" y="3096"/>
                      </a:cubicBezTo>
                      <a:lnTo>
                        <a:pt x="1132" y="3525"/>
                      </a:lnTo>
                      <a:cubicBezTo>
                        <a:pt x="1132" y="3596"/>
                        <a:pt x="1084" y="3667"/>
                        <a:pt x="1013" y="3691"/>
                      </a:cubicBezTo>
                      <a:lnTo>
                        <a:pt x="382" y="3929"/>
                      </a:lnTo>
                      <a:cubicBezTo>
                        <a:pt x="227" y="3989"/>
                        <a:pt x="84" y="4108"/>
                        <a:pt x="24" y="4275"/>
                      </a:cubicBezTo>
                      <a:cubicBezTo>
                        <a:pt x="1" y="4334"/>
                        <a:pt x="12" y="4418"/>
                        <a:pt x="72" y="4465"/>
                      </a:cubicBezTo>
                      <a:cubicBezTo>
                        <a:pt x="620" y="4906"/>
                        <a:pt x="1298" y="5120"/>
                        <a:pt x="1965" y="5120"/>
                      </a:cubicBezTo>
                      <a:cubicBezTo>
                        <a:pt x="2751" y="5120"/>
                        <a:pt x="3525" y="4822"/>
                        <a:pt x="4120" y="4227"/>
                      </a:cubicBezTo>
                      <a:cubicBezTo>
                        <a:pt x="5227" y="3108"/>
                        <a:pt x="5335" y="1370"/>
                        <a:pt x="4370" y="143"/>
                      </a:cubicBezTo>
                      <a:cubicBezTo>
                        <a:pt x="4337" y="104"/>
                        <a:pt x="4297" y="86"/>
                        <a:pt x="4256" y="86"/>
                      </a:cubicBezTo>
                      <a:cubicBezTo>
                        <a:pt x="4222" y="86"/>
                        <a:pt x="4188" y="98"/>
                        <a:pt x="4156" y="119"/>
                      </a:cubicBezTo>
                      <a:cubicBezTo>
                        <a:pt x="4072" y="179"/>
                        <a:pt x="4072" y="262"/>
                        <a:pt x="4120" y="346"/>
                      </a:cubicBezTo>
                      <a:cubicBezTo>
                        <a:pt x="4989" y="1429"/>
                        <a:pt x="4894" y="2989"/>
                        <a:pt x="3918" y="3965"/>
                      </a:cubicBezTo>
                      <a:lnTo>
                        <a:pt x="3858" y="4025"/>
                      </a:lnTo>
                      <a:cubicBezTo>
                        <a:pt x="3822" y="4013"/>
                        <a:pt x="3775" y="3989"/>
                        <a:pt x="3751" y="3989"/>
                      </a:cubicBezTo>
                      <a:lnTo>
                        <a:pt x="2941" y="3691"/>
                      </a:lnTo>
                      <a:cubicBezTo>
                        <a:pt x="2870" y="3656"/>
                        <a:pt x="2822" y="3596"/>
                        <a:pt x="2822" y="3525"/>
                      </a:cubicBezTo>
                      <a:lnTo>
                        <a:pt x="2822" y="3120"/>
                      </a:lnTo>
                      <a:cubicBezTo>
                        <a:pt x="2858" y="3096"/>
                        <a:pt x="2906" y="3060"/>
                        <a:pt x="2929" y="3036"/>
                      </a:cubicBezTo>
                      <a:cubicBezTo>
                        <a:pt x="3203" y="2774"/>
                        <a:pt x="3346" y="2441"/>
                        <a:pt x="3346" y="2060"/>
                      </a:cubicBezTo>
                      <a:lnTo>
                        <a:pt x="3346" y="1762"/>
                      </a:lnTo>
                      <a:lnTo>
                        <a:pt x="3394" y="1679"/>
                      </a:lnTo>
                      <a:cubicBezTo>
                        <a:pt x="3465" y="1512"/>
                        <a:pt x="3513" y="1334"/>
                        <a:pt x="3513" y="1143"/>
                      </a:cubicBezTo>
                      <a:lnTo>
                        <a:pt x="3513" y="167"/>
                      </a:lnTo>
                      <a:cubicBezTo>
                        <a:pt x="3513" y="72"/>
                        <a:pt x="3441" y="0"/>
                        <a:pt x="334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78" name="Google Shape;1678;p45"/>
          <p:cNvGrpSpPr/>
          <p:nvPr/>
        </p:nvGrpSpPr>
        <p:grpSpPr>
          <a:xfrm>
            <a:off x="4016729" y="1317004"/>
            <a:ext cx="4446651" cy="3155507"/>
            <a:chOff x="4066734" y="1317004"/>
            <a:chExt cx="4446651" cy="3155507"/>
          </a:xfrm>
        </p:grpSpPr>
        <p:sp>
          <p:nvSpPr>
            <p:cNvPr id="1679" name="Google Shape;1679;p45"/>
            <p:cNvSpPr txBox="1"/>
            <p:nvPr/>
          </p:nvSpPr>
          <p:spPr>
            <a:xfrm flipH="1">
              <a:off x="6563472" y="3784594"/>
              <a:ext cx="13089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6A61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</a:t>
              </a:r>
              <a:r>
                <a:rPr lang="en" sz="2000">
                  <a:solidFill>
                    <a:srgbClr val="6A6197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rgbClr val="6A61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680" name="Google Shape;1680;p45"/>
            <p:cNvGrpSpPr/>
            <p:nvPr/>
          </p:nvGrpSpPr>
          <p:grpSpPr>
            <a:xfrm>
              <a:off x="4066734" y="1317004"/>
              <a:ext cx="2917500" cy="3146997"/>
              <a:chOff x="4066734" y="1317004"/>
              <a:chExt cx="2917500" cy="3146997"/>
            </a:xfrm>
          </p:grpSpPr>
          <p:sp>
            <p:nvSpPr>
              <p:cNvPr id="1681" name="Google Shape;1681;p45"/>
              <p:cNvSpPr/>
              <p:nvPr/>
            </p:nvSpPr>
            <p:spPr>
              <a:xfrm flipH="1">
                <a:off x="4066734" y="1317004"/>
                <a:ext cx="2917500" cy="2917500"/>
              </a:xfrm>
              <a:prstGeom prst="arc">
                <a:avLst>
                  <a:gd fmla="val 16200000" name="adj1"/>
                  <a:gd fmla="val 4359177" name="adj2"/>
                </a:avLst>
              </a:prstGeom>
              <a:noFill/>
              <a:ln cap="flat" cmpd="sng" w="228600">
                <a:solidFill>
                  <a:srgbClr val="6A619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45"/>
              <p:cNvSpPr/>
              <p:nvPr/>
            </p:nvSpPr>
            <p:spPr>
              <a:xfrm rot="6345712">
                <a:off x="4936453" y="4061378"/>
                <a:ext cx="475998" cy="273047"/>
              </a:xfrm>
              <a:prstGeom prst="triangle">
                <a:avLst>
                  <a:gd fmla="val 50000" name="adj"/>
                </a:avLst>
              </a:prstGeom>
              <a:solidFill>
                <a:srgbClr val="6A61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83" name="Google Shape;1683;p45"/>
            <p:cNvCxnSpPr>
              <a:endCxn id="1681" idx="2"/>
            </p:cNvCxnSpPr>
            <p:nvPr/>
          </p:nvCxnSpPr>
          <p:spPr>
            <a:xfrm flipH="1">
              <a:off x="5090545" y="4162455"/>
              <a:ext cx="2862300" cy="5700"/>
            </a:xfrm>
            <a:prstGeom prst="straightConnector1">
              <a:avLst/>
            </a:prstGeom>
            <a:noFill/>
            <a:ln cap="flat" cmpd="sng" w="9525">
              <a:solidFill>
                <a:srgbClr val="071554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grpSp>
          <p:nvGrpSpPr>
            <p:cNvPr id="1684" name="Google Shape;1684;p45"/>
            <p:cNvGrpSpPr/>
            <p:nvPr/>
          </p:nvGrpSpPr>
          <p:grpSpPr>
            <a:xfrm>
              <a:off x="7888960" y="3849580"/>
              <a:ext cx="624425" cy="622931"/>
              <a:chOff x="7880524" y="3849580"/>
              <a:chExt cx="624425" cy="622931"/>
            </a:xfrm>
          </p:grpSpPr>
          <p:sp>
            <p:nvSpPr>
              <p:cNvPr id="1685" name="Google Shape;1685;p45"/>
              <p:cNvSpPr/>
              <p:nvPr/>
            </p:nvSpPr>
            <p:spPr>
              <a:xfrm>
                <a:off x="7880524" y="3849580"/>
                <a:ext cx="624425" cy="622931"/>
              </a:xfrm>
              <a:custGeom>
                <a:rect b="b" l="l" r="r" t="t"/>
                <a:pathLst>
                  <a:path extrusionOk="0" h="27931" w="27998">
                    <a:moveTo>
                      <a:pt x="14024" y="1"/>
                    </a:moveTo>
                    <a:cubicBezTo>
                      <a:pt x="6283" y="1"/>
                      <a:pt x="0" y="6217"/>
                      <a:pt x="0" y="13974"/>
                    </a:cubicBezTo>
                    <a:cubicBezTo>
                      <a:pt x="0" y="21648"/>
                      <a:pt x="6283" y="27931"/>
                      <a:pt x="14024" y="27931"/>
                    </a:cubicBezTo>
                    <a:cubicBezTo>
                      <a:pt x="21714" y="27931"/>
                      <a:pt x="27997" y="21648"/>
                      <a:pt x="27997" y="13974"/>
                    </a:cubicBezTo>
                    <a:cubicBezTo>
                      <a:pt x="27997" y="6217"/>
                      <a:pt x="21714" y="1"/>
                      <a:pt x="14024" y="1"/>
                    </a:cubicBezTo>
                    <a:close/>
                  </a:path>
                </a:pathLst>
              </a:custGeom>
              <a:solidFill>
                <a:srgbClr val="6A61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86" name="Google Shape;1686;p45"/>
              <p:cNvGrpSpPr/>
              <p:nvPr/>
            </p:nvGrpSpPr>
            <p:grpSpPr>
              <a:xfrm>
                <a:off x="8063519" y="4024721"/>
                <a:ext cx="274407" cy="269266"/>
                <a:chOff x="1329585" y="1989925"/>
                <a:chExt cx="341472" cy="335074"/>
              </a:xfrm>
            </p:grpSpPr>
            <p:sp>
              <p:nvSpPr>
                <p:cNvPr id="1687" name="Google Shape;1687;p45"/>
                <p:cNvSpPr/>
                <p:nvPr/>
              </p:nvSpPr>
              <p:spPr>
                <a:xfrm>
                  <a:off x="1562263" y="2097956"/>
                  <a:ext cx="108795" cy="226661"/>
                </a:xfrm>
                <a:custGeom>
                  <a:rect b="b" l="l" r="r" t="t"/>
                  <a:pathLst>
                    <a:path extrusionOk="0" h="7121" w="3418">
                      <a:moveTo>
                        <a:pt x="1155" y="345"/>
                      </a:moveTo>
                      <a:cubicBezTo>
                        <a:pt x="1215" y="345"/>
                        <a:pt x="1274" y="405"/>
                        <a:pt x="1274" y="465"/>
                      </a:cubicBezTo>
                      <a:lnTo>
                        <a:pt x="1274" y="536"/>
                      </a:lnTo>
                      <a:lnTo>
                        <a:pt x="1274" y="1107"/>
                      </a:lnTo>
                      <a:cubicBezTo>
                        <a:pt x="1274" y="1191"/>
                        <a:pt x="1346" y="1274"/>
                        <a:pt x="1429" y="1274"/>
                      </a:cubicBezTo>
                      <a:cubicBezTo>
                        <a:pt x="1524" y="1274"/>
                        <a:pt x="1596" y="1191"/>
                        <a:pt x="1596" y="1107"/>
                      </a:cubicBezTo>
                      <a:lnTo>
                        <a:pt x="1596" y="584"/>
                      </a:lnTo>
                      <a:cubicBezTo>
                        <a:pt x="1608" y="536"/>
                        <a:pt x="1655" y="524"/>
                        <a:pt x="1703" y="524"/>
                      </a:cubicBezTo>
                      <a:lnTo>
                        <a:pt x="1715" y="524"/>
                      </a:lnTo>
                      <a:cubicBezTo>
                        <a:pt x="1774" y="524"/>
                        <a:pt x="1834" y="584"/>
                        <a:pt x="1834" y="643"/>
                      </a:cubicBezTo>
                      <a:lnTo>
                        <a:pt x="1834" y="679"/>
                      </a:lnTo>
                      <a:lnTo>
                        <a:pt x="1834" y="1131"/>
                      </a:lnTo>
                      <a:cubicBezTo>
                        <a:pt x="1834" y="1227"/>
                        <a:pt x="1905" y="1298"/>
                        <a:pt x="2001" y="1298"/>
                      </a:cubicBezTo>
                      <a:cubicBezTo>
                        <a:pt x="2084" y="1298"/>
                        <a:pt x="2167" y="1227"/>
                        <a:pt x="2167" y="1131"/>
                      </a:cubicBezTo>
                      <a:lnTo>
                        <a:pt x="2167" y="715"/>
                      </a:lnTo>
                      <a:cubicBezTo>
                        <a:pt x="2179" y="679"/>
                        <a:pt x="2227" y="655"/>
                        <a:pt x="2263" y="655"/>
                      </a:cubicBezTo>
                      <a:lnTo>
                        <a:pt x="2286" y="655"/>
                      </a:lnTo>
                      <a:cubicBezTo>
                        <a:pt x="2346" y="655"/>
                        <a:pt x="2406" y="715"/>
                        <a:pt x="2406" y="774"/>
                      </a:cubicBezTo>
                      <a:lnTo>
                        <a:pt x="2406" y="893"/>
                      </a:lnTo>
                      <a:lnTo>
                        <a:pt x="2406" y="1238"/>
                      </a:lnTo>
                      <a:cubicBezTo>
                        <a:pt x="2406" y="1334"/>
                        <a:pt x="2477" y="1405"/>
                        <a:pt x="2560" y="1405"/>
                      </a:cubicBezTo>
                      <a:cubicBezTo>
                        <a:pt x="2656" y="1405"/>
                        <a:pt x="2727" y="1334"/>
                        <a:pt x="2727" y="1238"/>
                      </a:cubicBezTo>
                      <a:lnTo>
                        <a:pt x="2727" y="893"/>
                      </a:lnTo>
                      <a:cubicBezTo>
                        <a:pt x="2727" y="834"/>
                        <a:pt x="2787" y="774"/>
                        <a:pt x="2846" y="774"/>
                      </a:cubicBezTo>
                      <a:lnTo>
                        <a:pt x="2858" y="774"/>
                      </a:lnTo>
                      <a:cubicBezTo>
                        <a:pt x="2917" y="774"/>
                        <a:pt x="2977" y="834"/>
                        <a:pt x="2977" y="893"/>
                      </a:cubicBezTo>
                      <a:lnTo>
                        <a:pt x="2977" y="1691"/>
                      </a:lnTo>
                      <a:lnTo>
                        <a:pt x="2977" y="1703"/>
                      </a:lnTo>
                      <a:cubicBezTo>
                        <a:pt x="3001" y="1893"/>
                        <a:pt x="2977" y="2477"/>
                        <a:pt x="2679" y="2727"/>
                      </a:cubicBezTo>
                      <a:cubicBezTo>
                        <a:pt x="2644" y="2762"/>
                        <a:pt x="2620" y="2798"/>
                        <a:pt x="2620" y="2858"/>
                      </a:cubicBezTo>
                      <a:lnTo>
                        <a:pt x="2620" y="3393"/>
                      </a:lnTo>
                      <a:lnTo>
                        <a:pt x="1012" y="3393"/>
                      </a:lnTo>
                      <a:lnTo>
                        <a:pt x="1012" y="3024"/>
                      </a:lnTo>
                      <a:cubicBezTo>
                        <a:pt x="1012" y="2965"/>
                        <a:pt x="989" y="2917"/>
                        <a:pt x="941" y="2893"/>
                      </a:cubicBezTo>
                      <a:cubicBezTo>
                        <a:pt x="989" y="2846"/>
                        <a:pt x="417" y="2417"/>
                        <a:pt x="393" y="1953"/>
                      </a:cubicBezTo>
                      <a:cubicBezTo>
                        <a:pt x="381" y="1691"/>
                        <a:pt x="358" y="1358"/>
                        <a:pt x="465" y="1274"/>
                      </a:cubicBezTo>
                      <a:cubicBezTo>
                        <a:pt x="501" y="1247"/>
                        <a:pt x="550" y="1234"/>
                        <a:pt x="617" y="1234"/>
                      </a:cubicBezTo>
                      <a:cubicBezTo>
                        <a:pt x="640" y="1234"/>
                        <a:pt x="664" y="1235"/>
                        <a:pt x="691" y="1238"/>
                      </a:cubicBezTo>
                      <a:lnTo>
                        <a:pt x="691" y="1465"/>
                      </a:lnTo>
                      <a:cubicBezTo>
                        <a:pt x="691" y="1548"/>
                        <a:pt x="762" y="1631"/>
                        <a:pt x="858" y="1631"/>
                      </a:cubicBezTo>
                      <a:cubicBezTo>
                        <a:pt x="941" y="1631"/>
                        <a:pt x="1012" y="1548"/>
                        <a:pt x="1012" y="1465"/>
                      </a:cubicBezTo>
                      <a:lnTo>
                        <a:pt x="1012" y="465"/>
                      </a:lnTo>
                      <a:cubicBezTo>
                        <a:pt x="1012" y="405"/>
                        <a:pt x="1072" y="345"/>
                        <a:pt x="1132" y="345"/>
                      </a:cubicBezTo>
                      <a:close/>
                      <a:moveTo>
                        <a:pt x="2941" y="3691"/>
                      </a:moveTo>
                      <a:lnTo>
                        <a:pt x="2941" y="4215"/>
                      </a:lnTo>
                      <a:lnTo>
                        <a:pt x="810" y="4215"/>
                      </a:lnTo>
                      <a:lnTo>
                        <a:pt x="810" y="3691"/>
                      </a:lnTo>
                      <a:close/>
                      <a:moveTo>
                        <a:pt x="2941" y="4548"/>
                      </a:moveTo>
                      <a:lnTo>
                        <a:pt x="2941" y="6787"/>
                      </a:lnTo>
                      <a:lnTo>
                        <a:pt x="810" y="6787"/>
                      </a:lnTo>
                      <a:lnTo>
                        <a:pt x="810" y="4548"/>
                      </a:lnTo>
                      <a:close/>
                      <a:moveTo>
                        <a:pt x="1132" y="0"/>
                      </a:moveTo>
                      <a:cubicBezTo>
                        <a:pt x="882" y="0"/>
                        <a:pt x="667" y="215"/>
                        <a:pt x="667" y="465"/>
                      </a:cubicBezTo>
                      <a:lnTo>
                        <a:pt x="667" y="893"/>
                      </a:lnTo>
                      <a:cubicBezTo>
                        <a:pt x="645" y="892"/>
                        <a:pt x="623" y="891"/>
                        <a:pt x="602" y="891"/>
                      </a:cubicBezTo>
                      <a:cubicBezTo>
                        <a:pt x="453" y="891"/>
                        <a:pt x="332" y="927"/>
                        <a:pt x="239" y="1000"/>
                      </a:cubicBezTo>
                      <a:cubicBezTo>
                        <a:pt x="0" y="1191"/>
                        <a:pt x="36" y="1584"/>
                        <a:pt x="48" y="1965"/>
                      </a:cubicBezTo>
                      <a:cubicBezTo>
                        <a:pt x="72" y="2489"/>
                        <a:pt x="536" y="2905"/>
                        <a:pt x="715" y="3060"/>
                      </a:cubicBezTo>
                      <a:lnTo>
                        <a:pt x="715" y="3334"/>
                      </a:lnTo>
                      <a:lnTo>
                        <a:pt x="631" y="3334"/>
                      </a:lnTo>
                      <a:cubicBezTo>
                        <a:pt x="536" y="3334"/>
                        <a:pt x="465" y="3405"/>
                        <a:pt x="465" y="3501"/>
                      </a:cubicBezTo>
                      <a:lnTo>
                        <a:pt x="465" y="4370"/>
                      </a:lnTo>
                      <a:lnTo>
                        <a:pt x="465" y="6953"/>
                      </a:lnTo>
                      <a:cubicBezTo>
                        <a:pt x="465" y="7049"/>
                        <a:pt x="536" y="7120"/>
                        <a:pt x="631" y="7120"/>
                      </a:cubicBezTo>
                      <a:lnTo>
                        <a:pt x="3096" y="7120"/>
                      </a:lnTo>
                      <a:cubicBezTo>
                        <a:pt x="3191" y="7120"/>
                        <a:pt x="3263" y="7049"/>
                        <a:pt x="3263" y="6953"/>
                      </a:cubicBezTo>
                      <a:lnTo>
                        <a:pt x="3263" y="4370"/>
                      </a:lnTo>
                      <a:lnTo>
                        <a:pt x="3263" y="3501"/>
                      </a:lnTo>
                      <a:cubicBezTo>
                        <a:pt x="3263" y="3429"/>
                        <a:pt x="3191" y="3358"/>
                        <a:pt x="3096" y="3358"/>
                      </a:cubicBezTo>
                      <a:lnTo>
                        <a:pt x="3001" y="3358"/>
                      </a:lnTo>
                      <a:lnTo>
                        <a:pt x="3001" y="2893"/>
                      </a:lnTo>
                      <a:cubicBezTo>
                        <a:pt x="3418" y="2477"/>
                        <a:pt x="3370" y="1727"/>
                        <a:pt x="3358" y="1643"/>
                      </a:cubicBezTo>
                      <a:lnTo>
                        <a:pt x="3358" y="869"/>
                      </a:lnTo>
                      <a:cubicBezTo>
                        <a:pt x="3358" y="619"/>
                        <a:pt x="3144" y="405"/>
                        <a:pt x="2894" y="405"/>
                      </a:cubicBezTo>
                      <a:lnTo>
                        <a:pt x="2870" y="405"/>
                      </a:lnTo>
                      <a:cubicBezTo>
                        <a:pt x="2798" y="405"/>
                        <a:pt x="2727" y="417"/>
                        <a:pt x="2656" y="465"/>
                      </a:cubicBezTo>
                      <a:cubicBezTo>
                        <a:pt x="2560" y="357"/>
                        <a:pt x="2441" y="286"/>
                        <a:pt x="2298" y="286"/>
                      </a:cubicBezTo>
                      <a:lnTo>
                        <a:pt x="2275" y="286"/>
                      </a:lnTo>
                      <a:cubicBezTo>
                        <a:pt x="2203" y="286"/>
                        <a:pt x="2132" y="298"/>
                        <a:pt x="2072" y="345"/>
                      </a:cubicBezTo>
                      <a:cubicBezTo>
                        <a:pt x="1977" y="238"/>
                        <a:pt x="1870" y="179"/>
                        <a:pt x="1727" y="179"/>
                      </a:cubicBezTo>
                      <a:lnTo>
                        <a:pt x="1715" y="179"/>
                      </a:lnTo>
                      <a:cubicBezTo>
                        <a:pt x="1655" y="179"/>
                        <a:pt x="1596" y="203"/>
                        <a:pt x="1536" y="215"/>
                      </a:cubicBezTo>
                      <a:cubicBezTo>
                        <a:pt x="1465" y="95"/>
                        <a:pt x="1310" y="0"/>
                        <a:pt x="115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8" name="Google Shape;1688;p45"/>
                <p:cNvSpPr/>
                <p:nvPr/>
              </p:nvSpPr>
              <p:spPr>
                <a:xfrm>
                  <a:off x="1406137" y="1989925"/>
                  <a:ext cx="198587" cy="335074"/>
                </a:xfrm>
                <a:custGeom>
                  <a:rect b="b" l="l" r="r" t="t"/>
                  <a:pathLst>
                    <a:path extrusionOk="0" h="10527" w="6239">
                      <a:moveTo>
                        <a:pt x="643" y="346"/>
                      </a:moveTo>
                      <a:lnTo>
                        <a:pt x="1060" y="382"/>
                      </a:lnTo>
                      <a:lnTo>
                        <a:pt x="941" y="644"/>
                      </a:lnTo>
                      <a:lnTo>
                        <a:pt x="643" y="346"/>
                      </a:lnTo>
                      <a:close/>
                      <a:moveTo>
                        <a:pt x="1393" y="453"/>
                      </a:moveTo>
                      <a:lnTo>
                        <a:pt x="2465" y="894"/>
                      </a:lnTo>
                      <a:lnTo>
                        <a:pt x="2346" y="1334"/>
                      </a:lnTo>
                      <a:lnTo>
                        <a:pt x="1203" y="858"/>
                      </a:lnTo>
                      <a:lnTo>
                        <a:pt x="1393" y="453"/>
                      </a:lnTo>
                      <a:close/>
                      <a:moveTo>
                        <a:pt x="4965" y="1942"/>
                      </a:moveTo>
                      <a:lnTo>
                        <a:pt x="5346" y="2108"/>
                      </a:lnTo>
                      <a:lnTo>
                        <a:pt x="5144" y="2525"/>
                      </a:lnTo>
                      <a:lnTo>
                        <a:pt x="4834" y="2382"/>
                      </a:lnTo>
                      <a:cubicBezTo>
                        <a:pt x="4846" y="2370"/>
                        <a:pt x="4846" y="2370"/>
                        <a:pt x="4846" y="2358"/>
                      </a:cubicBezTo>
                      <a:lnTo>
                        <a:pt x="4965" y="1942"/>
                      </a:lnTo>
                      <a:close/>
                      <a:moveTo>
                        <a:pt x="5656" y="2239"/>
                      </a:moveTo>
                      <a:lnTo>
                        <a:pt x="5834" y="2311"/>
                      </a:lnTo>
                      <a:cubicBezTo>
                        <a:pt x="5858" y="2323"/>
                        <a:pt x="5882" y="2346"/>
                        <a:pt x="5894" y="2370"/>
                      </a:cubicBezTo>
                      <a:cubicBezTo>
                        <a:pt x="5906" y="2406"/>
                        <a:pt x="5906" y="2430"/>
                        <a:pt x="5894" y="2442"/>
                      </a:cubicBezTo>
                      <a:lnTo>
                        <a:pt x="5798" y="2668"/>
                      </a:lnTo>
                      <a:cubicBezTo>
                        <a:pt x="5787" y="2704"/>
                        <a:pt x="5775" y="2716"/>
                        <a:pt x="5739" y="2727"/>
                      </a:cubicBezTo>
                      <a:cubicBezTo>
                        <a:pt x="5727" y="2733"/>
                        <a:pt x="5712" y="2736"/>
                        <a:pt x="5699" y="2736"/>
                      </a:cubicBezTo>
                      <a:cubicBezTo>
                        <a:pt x="5685" y="2736"/>
                        <a:pt x="5673" y="2733"/>
                        <a:pt x="5667" y="2727"/>
                      </a:cubicBezTo>
                      <a:lnTo>
                        <a:pt x="5477" y="2632"/>
                      </a:lnTo>
                      <a:lnTo>
                        <a:pt x="5656" y="2239"/>
                      </a:lnTo>
                      <a:close/>
                      <a:moveTo>
                        <a:pt x="3060" y="453"/>
                      </a:moveTo>
                      <a:cubicBezTo>
                        <a:pt x="3096" y="453"/>
                        <a:pt x="3120" y="477"/>
                        <a:pt x="3143" y="513"/>
                      </a:cubicBezTo>
                      <a:cubicBezTo>
                        <a:pt x="3155" y="537"/>
                        <a:pt x="3155" y="572"/>
                        <a:pt x="3155" y="596"/>
                      </a:cubicBezTo>
                      <a:lnTo>
                        <a:pt x="3143" y="668"/>
                      </a:lnTo>
                      <a:lnTo>
                        <a:pt x="2941" y="1358"/>
                      </a:lnTo>
                      <a:cubicBezTo>
                        <a:pt x="2917" y="1453"/>
                        <a:pt x="2977" y="1537"/>
                        <a:pt x="3060" y="1561"/>
                      </a:cubicBezTo>
                      <a:lnTo>
                        <a:pt x="3108" y="1561"/>
                      </a:lnTo>
                      <a:cubicBezTo>
                        <a:pt x="3179" y="1561"/>
                        <a:pt x="3239" y="1525"/>
                        <a:pt x="3274" y="1442"/>
                      </a:cubicBezTo>
                      <a:lnTo>
                        <a:pt x="3465" y="799"/>
                      </a:lnTo>
                      <a:cubicBezTo>
                        <a:pt x="3501" y="763"/>
                        <a:pt x="3536" y="751"/>
                        <a:pt x="3584" y="751"/>
                      </a:cubicBezTo>
                      <a:lnTo>
                        <a:pt x="3596" y="751"/>
                      </a:lnTo>
                      <a:cubicBezTo>
                        <a:pt x="3631" y="751"/>
                        <a:pt x="3655" y="775"/>
                        <a:pt x="3679" y="811"/>
                      </a:cubicBezTo>
                      <a:cubicBezTo>
                        <a:pt x="3691" y="834"/>
                        <a:pt x="3691" y="870"/>
                        <a:pt x="3691" y="894"/>
                      </a:cubicBezTo>
                      <a:lnTo>
                        <a:pt x="3512" y="1489"/>
                      </a:lnTo>
                      <a:cubicBezTo>
                        <a:pt x="3477" y="1584"/>
                        <a:pt x="3536" y="1668"/>
                        <a:pt x="3631" y="1704"/>
                      </a:cubicBezTo>
                      <a:lnTo>
                        <a:pt x="3679" y="1704"/>
                      </a:lnTo>
                      <a:cubicBezTo>
                        <a:pt x="3751" y="1704"/>
                        <a:pt x="3810" y="1656"/>
                        <a:pt x="3834" y="1584"/>
                      </a:cubicBezTo>
                      <a:lnTo>
                        <a:pt x="4001" y="1025"/>
                      </a:lnTo>
                      <a:cubicBezTo>
                        <a:pt x="4026" y="999"/>
                        <a:pt x="4052" y="980"/>
                        <a:pt x="4082" y="980"/>
                      </a:cubicBezTo>
                      <a:cubicBezTo>
                        <a:pt x="4094" y="980"/>
                        <a:pt x="4106" y="982"/>
                        <a:pt x="4120" y="989"/>
                      </a:cubicBezTo>
                      <a:lnTo>
                        <a:pt x="4132" y="989"/>
                      </a:lnTo>
                      <a:cubicBezTo>
                        <a:pt x="4191" y="1001"/>
                        <a:pt x="4239" y="1061"/>
                        <a:pt x="4227" y="1132"/>
                      </a:cubicBezTo>
                      <a:lnTo>
                        <a:pt x="4191" y="1239"/>
                      </a:lnTo>
                      <a:lnTo>
                        <a:pt x="4048" y="1704"/>
                      </a:lnTo>
                      <a:cubicBezTo>
                        <a:pt x="4012" y="1787"/>
                        <a:pt x="4060" y="1882"/>
                        <a:pt x="4155" y="1906"/>
                      </a:cubicBezTo>
                      <a:cubicBezTo>
                        <a:pt x="4167" y="1906"/>
                        <a:pt x="4179" y="1918"/>
                        <a:pt x="4191" y="1918"/>
                      </a:cubicBezTo>
                      <a:cubicBezTo>
                        <a:pt x="4274" y="1918"/>
                        <a:pt x="4334" y="1882"/>
                        <a:pt x="4358" y="1799"/>
                      </a:cubicBezTo>
                      <a:lnTo>
                        <a:pt x="4513" y="1346"/>
                      </a:lnTo>
                      <a:cubicBezTo>
                        <a:pt x="4523" y="1293"/>
                        <a:pt x="4572" y="1249"/>
                        <a:pt x="4633" y="1249"/>
                      </a:cubicBezTo>
                      <a:cubicBezTo>
                        <a:pt x="4641" y="1249"/>
                        <a:pt x="4648" y="1250"/>
                        <a:pt x="4655" y="1251"/>
                      </a:cubicBezTo>
                      <a:lnTo>
                        <a:pt x="4667" y="1251"/>
                      </a:lnTo>
                      <a:cubicBezTo>
                        <a:pt x="4727" y="1263"/>
                        <a:pt x="4774" y="1323"/>
                        <a:pt x="4763" y="1406"/>
                      </a:cubicBezTo>
                      <a:lnTo>
                        <a:pt x="4513" y="2299"/>
                      </a:lnTo>
                      <a:lnTo>
                        <a:pt x="4513" y="2311"/>
                      </a:lnTo>
                      <a:cubicBezTo>
                        <a:pt x="4524" y="2311"/>
                        <a:pt x="4417" y="3025"/>
                        <a:pt x="3989" y="3239"/>
                      </a:cubicBezTo>
                      <a:cubicBezTo>
                        <a:pt x="3929" y="3263"/>
                        <a:pt x="3893" y="3323"/>
                        <a:pt x="3893" y="3382"/>
                      </a:cubicBezTo>
                      <a:lnTo>
                        <a:pt x="3893" y="3894"/>
                      </a:lnTo>
                      <a:lnTo>
                        <a:pt x="2310" y="3894"/>
                      </a:lnTo>
                      <a:lnTo>
                        <a:pt x="2310" y="3085"/>
                      </a:lnTo>
                      <a:cubicBezTo>
                        <a:pt x="2310" y="3037"/>
                        <a:pt x="2286" y="3013"/>
                        <a:pt x="2262" y="2977"/>
                      </a:cubicBezTo>
                      <a:cubicBezTo>
                        <a:pt x="2262" y="2977"/>
                        <a:pt x="1798" y="2430"/>
                        <a:pt x="1893" y="1965"/>
                      </a:cubicBezTo>
                      <a:cubicBezTo>
                        <a:pt x="1917" y="1823"/>
                        <a:pt x="1941" y="1656"/>
                        <a:pt x="1977" y="1537"/>
                      </a:cubicBezTo>
                      <a:lnTo>
                        <a:pt x="2274" y="1668"/>
                      </a:lnTo>
                      <a:cubicBezTo>
                        <a:pt x="2286" y="1715"/>
                        <a:pt x="2334" y="1763"/>
                        <a:pt x="2393" y="1775"/>
                      </a:cubicBezTo>
                      <a:cubicBezTo>
                        <a:pt x="2412" y="1782"/>
                        <a:pt x="2431" y="1785"/>
                        <a:pt x="2449" y="1785"/>
                      </a:cubicBezTo>
                      <a:cubicBezTo>
                        <a:pt x="2520" y="1785"/>
                        <a:pt x="2579" y="1732"/>
                        <a:pt x="2608" y="1656"/>
                      </a:cubicBezTo>
                      <a:lnTo>
                        <a:pt x="2905" y="537"/>
                      </a:lnTo>
                      <a:cubicBezTo>
                        <a:pt x="2905" y="513"/>
                        <a:pt x="2929" y="477"/>
                        <a:pt x="2953" y="465"/>
                      </a:cubicBezTo>
                      <a:cubicBezTo>
                        <a:pt x="2989" y="453"/>
                        <a:pt x="3012" y="453"/>
                        <a:pt x="3048" y="453"/>
                      </a:cubicBezTo>
                      <a:close/>
                      <a:moveTo>
                        <a:pt x="4132" y="4263"/>
                      </a:moveTo>
                      <a:lnTo>
                        <a:pt x="4132" y="4787"/>
                      </a:lnTo>
                      <a:lnTo>
                        <a:pt x="2012" y="4787"/>
                      </a:lnTo>
                      <a:lnTo>
                        <a:pt x="2012" y="4263"/>
                      </a:lnTo>
                      <a:close/>
                      <a:moveTo>
                        <a:pt x="191" y="1"/>
                      </a:moveTo>
                      <a:cubicBezTo>
                        <a:pt x="119" y="1"/>
                        <a:pt x="60" y="37"/>
                        <a:pt x="24" y="108"/>
                      </a:cubicBezTo>
                      <a:cubicBezTo>
                        <a:pt x="0" y="168"/>
                        <a:pt x="12" y="239"/>
                        <a:pt x="60" y="299"/>
                      </a:cubicBezTo>
                      <a:lnTo>
                        <a:pt x="845" y="1072"/>
                      </a:lnTo>
                      <a:lnTo>
                        <a:pt x="857" y="1084"/>
                      </a:lnTo>
                      <a:lnTo>
                        <a:pt x="869" y="1084"/>
                      </a:lnTo>
                      <a:cubicBezTo>
                        <a:pt x="893" y="1108"/>
                        <a:pt x="917" y="1120"/>
                        <a:pt x="953" y="1120"/>
                      </a:cubicBezTo>
                      <a:lnTo>
                        <a:pt x="1667" y="1418"/>
                      </a:lnTo>
                      <a:cubicBezTo>
                        <a:pt x="1607" y="1561"/>
                        <a:pt x="1572" y="1763"/>
                        <a:pt x="1548" y="1918"/>
                      </a:cubicBezTo>
                      <a:cubicBezTo>
                        <a:pt x="1453" y="2442"/>
                        <a:pt x="1822" y="2989"/>
                        <a:pt x="1941" y="3156"/>
                      </a:cubicBezTo>
                      <a:lnTo>
                        <a:pt x="1941" y="3918"/>
                      </a:lnTo>
                      <a:lnTo>
                        <a:pt x="1810" y="3918"/>
                      </a:lnTo>
                      <a:cubicBezTo>
                        <a:pt x="1726" y="3918"/>
                        <a:pt x="1643" y="3990"/>
                        <a:pt x="1643" y="4085"/>
                      </a:cubicBezTo>
                      <a:lnTo>
                        <a:pt x="1643" y="4942"/>
                      </a:lnTo>
                      <a:lnTo>
                        <a:pt x="1643" y="10359"/>
                      </a:lnTo>
                      <a:cubicBezTo>
                        <a:pt x="1643" y="10455"/>
                        <a:pt x="1726" y="10526"/>
                        <a:pt x="1810" y="10526"/>
                      </a:cubicBezTo>
                      <a:lnTo>
                        <a:pt x="4286" y="10526"/>
                      </a:lnTo>
                      <a:cubicBezTo>
                        <a:pt x="4370" y="10526"/>
                        <a:pt x="4453" y="10455"/>
                        <a:pt x="4453" y="10359"/>
                      </a:cubicBezTo>
                      <a:lnTo>
                        <a:pt x="4453" y="6168"/>
                      </a:lnTo>
                      <a:cubicBezTo>
                        <a:pt x="4453" y="6073"/>
                        <a:pt x="4370" y="6002"/>
                        <a:pt x="4286" y="6002"/>
                      </a:cubicBezTo>
                      <a:cubicBezTo>
                        <a:pt x="4191" y="6002"/>
                        <a:pt x="4120" y="6073"/>
                        <a:pt x="4120" y="6168"/>
                      </a:cubicBezTo>
                      <a:lnTo>
                        <a:pt x="4120" y="10181"/>
                      </a:lnTo>
                      <a:lnTo>
                        <a:pt x="2012" y="10181"/>
                      </a:lnTo>
                      <a:lnTo>
                        <a:pt x="2012" y="5109"/>
                      </a:lnTo>
                      <a:lnTo>
                        <a:pt x="4132" y="5109"/>
                      </a:lnTo>
                      <a:lnTo>
                        <a:pt x="4132" y="5394"/>
                      </a:lnTo>
                      <a:lnTo>
                        <a:pt x="4132" y="5585"/>
                      </a:lnTo>
                      <a:cubicBezTo>
                        <a:pt x="4132" y="5668"/>
                        <a:pt x="4215" y="5752"/>
                        <a:pt x="4298" y="5752"/>
                      </a:cubicBezTo>
                      <a:cubicBezTo>
                        <a:pt x="4393" y="5752"/>
                        <a:pt x="4465" y="5668"/>
                        <a:pt x="4465" y="5585"/>
                      </a:cubicBezTo>
                      <a:lnTo>
                        <a:pt x="4465" y="5394"/>
                      </a:lnTo>
                      <a:lnTo>
                        <a:pt x="4465" y="4942"/>
                      </a:lnTo>
                      <a:lnTo>
                        <a:pt x="4465" y="4085"/>
                      </a:lnTo>
                      <a:cubicBezTo>
                        <a:pt x="4465" y="3990"/>
                        <a:pt x="4393" y="3918"/>
                        <a:pt x="4298" y="3918"/>
                      </a:cubicBezTo>
                      <a:lnTo>
                        <a:pt x="4239" y="3918"/>
                      </a:lnTo>
                      <a:lnTo>
                        <a:pt x="4239" y="3489"/>
                      </a:lnTo>
                      <a:cubicBezTo>
                        <a:pt x="4524" y="3299"/>
                        <a:pt x="4667" y="2966"/>
                        <a:pt x="4763" y="2716"/>
                      </a:cubicBezTo>
                      <a:lnTo>
                        <a:pt x="5525" y="3037"/>
                      </a:lnTo>
                      <a:cubicBezTo>
                        <a:pt x="5584" y="3073"/>
                        <a:pt x="5644" y="3073"/>
                        <a:pt x="5703" y="3073"/>
                      </a:cubicBezTo>
                      <a:cubicBezTo>
                        <a:pt x="5763" y="3073"/>
                        <a:pt x="5822" y="3049"/>
                        <a:pt x="5858" y="3037"/>
                      </a:cubicBezTo>
                      <a:cubicBezTo>
                        <a:pt x="5965" y="3001"/>
                        <a:pt x="6060" y="2906"/>
                        <a:pt x="6096" y="2799"/>
                      </a:cubicBezTo>
                      <a:lnTo>
                        <a:pt x="6191" y="2585"/>
                      </a:lnTo>
                      <a:cubicBezTo>
                        <a:pt x="6239" y="2477"/>
                        <a:pt x="6239" y="2358"/>
                        <a:pt x="6191" y="2239"/>
                      </a:cubicBezTo>
                      <a:cubicBezTo>
                        <a:pt x="6144" y="2132"/>
                        <a:pt x="6060" y="2037"/>
                        <a:pt x="5953" y="2001"/>
                      </a:cubicBezTo>
                      <a:lnTo>
                        <a:pt x="5048" y="1608"/>
                      </a:lnTo>
                      <a:lnTo>
                        <a:pt x="5084" y="1465"/>
                      </a:lnTo>
                      <a:cubicBezTo>
                        <a:pt x="5120" y="1346"/>
                        <a:pt x="5108" y="1227"/>
                        <a:pt x="5025" y="1120"/>
                      </a:cubicBezTo>
                      <a:cubicBezTo>
                        <a:pt x="4965" y="1013"/>
                        <a:pt x="4870" y="942"/>
                        <a:pt x="4751" y="906"/>
                      </a:cubicBezTo>
                      <a:lnTo>
                        <a:pt x="4727" y="906"/>
                      </a:lnTo>
                      <a:cubicBezTo>
                        <a:pt x="4691" y="900"/>
                        <a:pt x="4655" y="897"/>
                        <a:pt x="4620" y="897"/>
                      </a:cubicBezTo>
                      <a:cubicBezTo>
                        <a:pt x="4584" y="897"/>
                        <a:pt x="4548" y="900"/>
                        <a:pt x="4513" y="906"/>
                      </a:cubicBezTo>
                      <a:cubicBezTo>
                        <a:pt x="4453" y="787"/>
                        <a:pt x="4346" y="691"/>
                        <a:pt x="4191" y="656"/>
                      </a:cubicBezTo>
                      <a:lnTo>
                        <a:pt x="4179" y="656"/>
                      </a:lnTo>
                      <a:cubicBezTo>
                        <a:pt x="4143" y="650"/>
                        <a:pt x="4108" y="647"/>
                        <a:pt x="4071" y="647"/>
                      </a:cubicBezTo>
                      <a:cubicBezTo>
                        <a:pt x="4033" y="647"/>
                        <a:pt x="3995" y="650"/>
                        <a:pt x="3953" y="656"/>
                      </a:cubicBezTo>
                      <a:cubicBezTo>
                        <a:pt x="3953" y="644"/>
                        <a:pt x="3941" y="632"/>
                        <a:pt x="3941" y="632"/>
                      </a:cubicBezTo>
                      <a:cubicBezTo>
                        <a:pt x="3882" y="525"/>
                        <a:pt x="3774" y="453"/>
                        <a:pt x="3655" y="418"/>
                      </a:cubicBezTo>
                      <a:lnTo>
                        <a:pt x="3643" y="418"/>
                      </a:lnTo>
                      <a:cubicBezTo>
                        <a:pt x="3614" y="412"/>
                        <a:pt x="3584" y="409"/>
                        <a:pt x="3554" y="409"/>
                      </a:cubicBezTo>
                      <a:cubicBezTo>
                        <a:pt x="3524" y="409"/>
                        <a:pt x="3495" y="412"/>
                        <a:pt x="3465" y="418"/>
                      </a:cubicBezTo>
                      <a:lnTo>
                        <a:pt x="3417" y="334"/>
                      </a:lnTo>
                      <a:cubicBezTo>
                        <a:pt x="3358" y="227"/>
                        <a:pt x="3250" y="156"/>
                        <a:pt x="3143" y="120"/>
                      </a:cubicBezTo>
                      <a:lnTo>
                        <a:pt x="3120" y="120"/>
                      </a:lnTo>
                      <a:cubicBezTo>
                        <a:pt x="3083" y="113"/>
                        <a:pt x="3047" y="109"/>
                        <a:pt x="3012" y="109"/>
                      </a:cubicBezTo>
                      <a:cubicBezTo>
                        <a:pt x="2931" y="109"/>
                        <a:pt x="2853" y="130"/>
                        <a:pt x="2786" y="180"/>
                      </a:cubicBezTo>
                      <a:cubicBezTo>
                        <a:pt x="2679" y="239"/>
                        <a:pt x="2608" y="346"/>
                        <a:pt x="2572" y="465"/>
                      </a:cubicBezTo>
                      <a:lnTo>
                        <a:pt x="2548" y="572"/>
                      </a:lnTo>
                      <a:lnTo>
                        <a:pt x="1369" y="72"/>
                      </a:lnTo>
                      <a:lnTo>
                        <a:pt x="1310" y="72"/>
                      </a:lnTo>
                      <a:lnTo>
                        <a:pt x="19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9" name="Google Shape;1689;p45"/>
                <p:cNvSpPr/>
                <p:nvPr/>
              </p:nvSpPr>
              <p:spPr>
                <a:xfrm>
                  <a:off x="1329585" y="2127494"/>
                  <a:ext cx="108795" cy="197123"/>
                </a:xfrm>
                <a:custGeom>
                  <a:rect b="b" l="l" r="r" t="t"/>
                  <a:pathLst>
                    <a:path extrusionOk="0" h="6193" w="3418">
                      <a:moveTo>
                        <a:pt x="1155" y="358"/>
                      </a:moveTo>
                      <a:cubicBezTo>
                        <a:pt x="1214" y="358"/>
                        <a:pt x="1274" y="418"/>
                        <a:pt x="1274" y="477"/>
                      </a:cubicBezTo>
                      <a:lnTo>
                        <a:pt x="1274" y="549"/>
                      </a:lnTo>
                      <a:lnTo>
                        <a:pt x="1274" y="1120"/>
                      </a:lnTo>
                      <a:cubicBezTo>
                        <a:pt x="1274" y="1203"/>
                        <a:pt x="1345" y="1275"/>
                        <a:pt x="1441" y="1275"/>
                      </a:cubicBezTo>
                      <a:cubicBezTo>
                        <a:pt x="1524" y="1275"/>
                        <a:pt x="1595" y="1203"/>
                        <a:pt x="1595" y="1120"/>
                      </a:cubicBezTo>
                      <a:lnTo>
                        <a:pt x="1595" y="584"/>
                      </a:lnTo>
                      <a:cubicBezTo>
                        <a:pt x="1619" y="537"/>
                        <a:pt x="1655" y="525"/>
                        <a:pt x="1703" y="525"/>
                      </a:cubicBezTo>
                      <a:lnTo>
                        <a:pt x="1715" y="525"/>
                      </a:lnTo>
                      <a:cubicBezTo>
                        <a:pt x="1774" y="525"/>
                        <a:pt x="1834" y="584"/>
                        <a:pt x="1834" y="644"/>
                      </a:cubicBezTo>
                      <a:lnTo>
                        <a:pt x="1834" y="668"/>
                      </a:lnTo>
                      <a:lnTo>
                        <a:pt x="1834" y="1132"/>
                      </a:lnTo>
                      <a:cubicBezTo>
                        <a:pt x="1834" y="1215"/>
                        <a:pt x="1917" y="1299"/>
                        <a:pt x="2000" y="1299"/>
                      </a:cubicBezTo>
                      <a:cubicBezTo>
                        <a:pt x="2096" y="1299"/>
                        <a:pt x="2167" y="1215"/>
                        <a:pt x="2167" y="1132"/>
                      </a:cubicBezTo>
                      <a:lnTo>
                        <a:pt x="2167" y="715"/>
                      </a:lnTo>
                      <a:cubicBezTo>
                        <a:pt x="2179" y="668"/>
                        <a:pt x="2226" y="656"/>
                        <a:pt x="2274" y="656"/>
                      </a:cubicBezTo>
                      <a:lnTo>
                        <a:pt x="2286" y="656"/>
                      </a:lnTo>
                      <a:cubicBezTo>
                        <a:pt x="2346" y="656"/>
                        <a:pt x="2405" y="715"/>
                        <a:pt x="2405" y="775"/>
                      </a:cubicBezTo>
                      <a:lnTo>
                        <a:pt x="2405" y="894"/>
                      </a:lnTo>
                      <a:lnTo>
                        <a:pt x="2405" y="1239"/>
                      </a:lnTo>
                      <a:cubicBezTo>
                        <a:pt x="2405" y="1322"/>
                        <a:pt x="2477" y="1394"/>
                        <a:pt x="2572" y="1394"/>
                      </a:cubicBezTo>
                      <a:cubicBezTo>
                        <a:pt x="2655" y="1394"/>
                        <a:pt x="2727" y="1322"/>
                        <a:pt x="2727" y="1239"/>
                      </a:cubicBezTo>
                      <a:lnTo>
                        <a:pt x="2727" y="894"/>
                      </a:lnTo>
                      <a:cubicBezTo>
                        <a:pt x="2727" y="834"/>
                        <a:pt x="2786" y="775"/>
                        <a:pt x="2846" y="775"/>
                      </a:cubicBezTo>
                      <a:lnTo>
                        <a:pt x="2869" y="775"/>
                      </a:lnTo>
                      <a:cubicBezTo>
                        <a:pt x="2929" y="775"/>
                        <a:pt x="2988" y="834"/>
                        <a:pt x="2988" y="894"/>
                      </a:cubicBezTo>
                      <a:lnTo>
                        <a:pt x="2988" y="1680"/>
                      </a:lnTo>
                      <a:lnTo>
                        <a:pt x="2988" y="1692"/>
                      </a:lnTo>
                      <a:cubicBezTo>
                        <a:pt x="3060" y="1858"/>
                        <a:pt x="3048" y="2442"/>
                        <a:pt x="2727" y="2692"/>
                      </a:cubicBezTo>
                      <a:cubicBezTo>
                        <a:pt x="2679" y="2727"/>
                        <a:pt x="2667" y="2763"/>
                        <a:pt x="2667" y="2823"/>
                      </a:cubicBezTo>
                      <a:lnTo>
                        <a:pt x="2667" y="3358"/>
                      </a:lnTo>
                      <a:lnTo>
                        <a:pt x="1060" y="3358"/>
                      </a:lnTo>
                      <a:lnTo>
                        <a:pt x="1060" y="2989"/>
                      </a:lnTo>
                      <a:cubicBezTo>
                        <a:pt x="1060" y="2930"/>
                        <a:pt x="1036" y="2882"/>
                        <a:pt x="988" y="2858"/>
                      </a:cubicBezTo>
                      <a:cubicBezTo>
                        <a:pt x="822" y="2739"/>
                        <a:pt x="405" y="2346"/>
                        <a:pt x="393" y="1965"/>
                      </a:cubicBezTo>
                      <a:cubicBezTo>
                        <a:pt x="381" y="1692"/>
                        <a:pt x="369" y="1370"/>
                        <a:pt x="464" y="1275"/>
                      </a:cubicBezTo>
                      <a:cubicBezTo>
                        <a:pt x="499" y="1257"/>
                        <a:pt x="547" y="1246"/>
                        <a:pt x="612" y="1246"/>
                      </a:cubicBezTo>
                      <a:cubicBezTo>
                        <a:pt x="636" y="1246"/>
                        <a:pt x="662" y="1248"/>
                        <a:pt x="691" y="1251"/>
                      </a:cubicBezTo>
                      <a:lnTo>
                        <a:pt x="691" y="1477"/>
                      </a:lnTo>
                      <a:cubicBezTo>
                        <a:pt x="691" y="1561"/>
                        <a:pt x="762" y="1632"/>
                        <a:pt x="857" y="1632"/>
                      </a:cubicBezTo>
                      <a:cubicBezTo>
                        <a:pt x="941" y="1632"/>
                        <a:pt x="1024" y="1561"/>
                        <a:pt x="1024" y="1477"/>
                      </a:cubicBezTo>
                      <a:lnTo>
                        <a:pt x="1024" y="477"/>
                      </a:lnTo>
                      <a:cubicBezTo>
                        <a:pt x="1024" y="418"/>
                        <a:pt x="1083" y="358"/>
                        <a:pt x="1143" y="358"/>
                      </a:cubicBezTo>
                      <a:close/>
                      <a:moveTo>
                        <a:pt x="2941" y="3692"/>
                      </a:moveTo>
                      <a:lnTo>
                        <a:pt x="2941" y="4216"/>
                      </a:lnTo>
                      <a:lnTo>
                        <a:pt x="810" y="4216"/>
                      </a:lnTo>
                      <a:lnTo>
                        <a:pt x="810" y="3692"/>
                      </a:lnTo>
                      <a:close/>
                      <a:moveTo>
                        <a:pt x="2941" y="4537"/>
                      </a:moveTo>
                      <a:lnTo>
                        <a:pt x="2941" y="5859"/>
                      </a:lnTo>
                      <a:lnTo>
                        <a:pt x="810" y="5859"/>
                      </a:lnTo>
                      <a:lnTo>
                        <a:pt x="810" y="4537"/>
                      </a:lnTo>
                      <a:close/>
                      <a:moveTo>
                        <a:pt x="1143" y="1"/>
                      </a:moveTo>
                      <a:cubicBezTo>
                        <a:pt x="881" y="1"/>
                        <a:pt x="679" y="203"/>
                        <a:pt x="679" y="465"/>
                      </a:cubicBezTo>
                      <a:lnTo>
                        <a:pt x="679" y="894"/>
                      </a:lnTo>
                      <a:cubicBezTo>
                        <a:pt x="642" y="889"/>
                        <a:pt x="607" y="887"/>
                        <a:pt x="573" y="887"/>
                      </a:cubicBezTo>
                      <a:cubicBezTo>
                        <a:pt x="439" y="887"/>
                        <a:pt x="326" y="923"/>
                        <a:pt x="250" y="989"/>
                      </a:cubicBezTo>
                      <a:cubicBezTo>
                        <a:pt x="0" y="1192"/>
                        <a:pt x="36" y="1573"/>
                        <a:pt x="48" y="1965"/>
                      </a:cubicBezTo>
                      <a:cubicBezTo>
                        <a:pt x="83" y="2477"/>
                        <a:pt x="548" y="2894"/>
                        <a:pt x="726" y="3049"/>
                      </a:cubicBezTo>
                      <a:lnTo>
                        <a:pt x="726" y="3335"/>
                      </a:lnTo>
                      <a:lnTo>
                        <a:pt x="631" y="3335"/>
                      </a:lnTo>
                      <a:cubicBezTo>
                        <a:pt x="536" y="3335"/>
                        <a:pt x="464" y="3406"/>
                        <a:pt x="464" y="3489"/>
                      </a:cubicBezTo>
                      <a:lnTo>
                        <a:pt x="464" y="4359"/>
                      </a:lnTo>
                      <a:lnTo>
                        <a:pt x="464" y="6025"/>
                      </a:lnTo>
                      <a:cubicBezTo>
                        <a:pt x="464" y="6121"/>
                        <a:pt x="536" y="6192"/>
                        <a:pt x="631" y="6192"/>
                      </a:cubicBezTo>
                      <a:lnTo>
                        <a:pt x="3108" y="6192"/>
                      </a:lnTo>
                      <a:cubicBezTo>
                        <a:pt x="3191" y="6192"/>
                        <a:pt x="3262" y="6121"/>
                        <a:pt x="3262" y="6025"/>
                      </a:cubicBezTo>
                      <a:lnTo>
                        <a:pt x="3262" y="4359"/>
                      </a:lnTo>
                      <a:lnTo>
                        <a:pt x="3262" y="3489"/>
                      </a:lnTo>
                      <a:cubicBezTo>
                        <a:pt x="3262" y="3406"/>
                        <a:pt x="3191" y="3335"/>
                        <a:pt x="3108" y="3335"/>
                      </a:cubicBezTo>
                      <a:lnTo>
                        <a:pt x="3000" y="3335"/>
                      </a:lnTo>
                      <a:lnTo>
                        <a:pt x="3000" y="2870"/>
                      </a:lnTo>
                      <a:cubicBezTo>
                        <a:pt x="3417" y="2465"/>
                        <a:pt x="3369" y="1727"/>
                        <a:pt x="3369" y="1632"/>
                      </a:cubicBezTo>
                      <a:lnTo>
                        <a:pt x="3369" y="858"/>
                      </a:lnTo>
                      <a:cubicBezTo>
                        <a:pt x="3369" y="608"/>
                        <a:pt x="3167" y="406"/>
                        <a:pt x="2905" y="406"/>
                      </a:cubicBezTo>
                      <a:lnTo>
                        <a:pt x="2893" y="406"/>
                      </a:lnTo>
                      <a:cubicBezTo>
                        <a:pt x="2822" y="406"/>
                        <a:pt x="2738" y="418"/>
                        <a:pt x="2667" y="465"/>
                      </a:cubicBezTo>
                      <a:cubicBezTo>
                        <a:pt x="2584" y="358"/>
                        <a:pt x="2465" y="287"/>
                        <a:pt x="2310" y="287"/>
                      </a:cubicBezTo>
                      <a:lnTo>
                        <a:pt x="2298" y="287"/>
                      </a:lnTo>
                      <a:cubicBezTo>
                        <a:pt x="2226" y="287"/>
                        <a:pt x="2143" y="299"/>
                        <a:pt x="2084" y="346"/>
                      </a:cubicBezTo>
                      <a:cubicBezTo>
                        <a:pt x="2000" y="239"/>
                        <a:pt x="1881" y="179"/>
                        <a:pt x="1750" y="179"/>
                      </a:cubicBezTo>
                      <a:lnTo>
                        <a:pt x="1726" y="179"/>
                      </a:lnTo>
                      <a:cubicBezTo>
                        <a:pt x="1667" y="179"/>
                        <a:pt x="1607" y="191"/>
                        <a:pt x="1548" y="203"/>
                      </a:cubicBezTo>
                      <a:cubicBezTo>
                        <a:pt x="1476" y="84"/>
                        <a:pt x="1334" y="1"/>
                        <a:pt x="116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6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Infographics</a:t>
            </a:r>
            <a:endParaRPr/>
          </a:p>
        </p:txBody>
      </p:sp>
      <p:grpSp>
        <p:nvGrpSpPr>
          <p:cNvPr id="1695" name="Google Shape;1695;p46"/>
          <p:cNvGrpSpPr/>
          <p:nvPr/>
        </p:nvGrpSpPr>
        <p:grpSpPr>
          <a:xfrm>
            <a:off x="6419947" y="2984640"/>
            <a:ext cx="2265000" cy="881737"/>
            <a:chOff x="6678963" y="767713"/>
            <a:chExt cx="2265000" cy="881738"/>
          </a:xfrm>
        </p:grpSpPr>
        <p:sp>
          <p:nvSpPr>
            <p:cNvPr id="1696" name="Google Shape;1696;p46"/>
            <p:cNvSpPr txBox="1"/>
            <p:nvPr/>
          </p:nvSpPr>
          <p:spPr>
            <a:xfrm>
              <a:off x="6678963" y="1114550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7" name="Google Shape;1697;p46"/>
            <p:cNvSpPr txBox="1"/>
            <p:nvPr/>
          </p:nvSpPr>
          <p:spPr>
            <a:xfrm>
              <a:off x="6678963" y="767713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Openness</a:t>
              </a:r>
              <a:endParaRPr sz="1700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98" name="Google Shape;1698;p46"/>
          <p:cNvGrpSpPr/>
          <p:nvPr/>
        </p:nvGrpSpPr>
        <p:grpSpPr>
          <a:xfrm>
            <a:off x="475722" y="2984640"/>
            <a:ext cx="2265000" cy="881738"/>
            <a:chOff x="457188" y="1434480"/>
            <a:chExt cx="2265000" cy="881738"/>
          </a:xfrm>
        </p:grpSpPr>
        <p:sp>
          <p:nvSpPr>
            <p:cNvPr id="1699" name="Google Shape;1699;p46"/>
            <p:cNvSpPr txBox="1"/>
            <p:nvPr/>
          </p:nvSpPr>
          <p:spPr>
            <a:xfrm>
              <a:off x="457188" y="1434480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Commitment</a:t>
              </a:r>
              <a:endParaRPr sz="170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00" name="Google Shape;1700;p46"/>
            <p:cNvSpPr txBox="1"/>
            <p:nvPr/>
          </p:nvSpPr>
          <p:spPr>
            <a:xfrm>
              <a:off x="457188" y="1781317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01" name="Google Shape;1701;p46"/>
          <p:cNvGrpSpPr/>
          <p:nvPr/>
        </p:nvGrpSpPr>
        <p:grpSpPr>
          <a:xfrm>
            <a:off x="6419947" y="1584465"/>
            <a:ext cx="2265000" cy="881738"/>
            <a:chOff x="6678963" y="767713"/>
            <a:chExt cx="2265000" cy="881738"/>
          </a:xfrm>
        </p:grpSpPr>
        <p:sp>
          <p:nvSpPr>
            <p:cNvPr id="1702" name="Google Shape;1702;p46"/>
            <p:cNvSpPr txBox="1"/>
            <p:nvPr/>
          </p:nvSpPr>
          <p:spPr>
            <a:xfrm>
              <a:off x="6678963" y="1114550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3" name="Google Shape;1703;p46"/>
            <p:cNvSpPr txBox="1"/>
            <p:nvPr/>
          </p:nvSpPr>
          <p:spPr>
            <a:xfrm>
              <a:off x="6678963" y="767713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Focus</a:t>
              </a:r>
              <a:endParaRPr sz="1700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04" name="Google Shape;1704;p46"/>
          <p:cNvGrpSpPr/>
          <p:nvPr/>
        </p:nvGrpSpPr>
        <p:grpSpPr>
          <a:xfrm>
            <a:off x="475722" y="1584465"/>
            <a:ext cx="2265000" cy="881738"/>
            <a:chOff x="457188" y="1434480"/>
            <a:chExt cx="2265000" cy="881738"/>
          </a:xfrm>
        </p:grpSpPr>
        <p:sp>
          <p:nvSpPr>
            <p:cNvPr id="1705" name="Google Shape;1705;p46"/>
            <p:cNvSpPr txBox="1"/>
            <p:nvPr/>
          </p:nvSpPr>
          <p:spPr>
            <a:xfrm>
              <a:off x="457188" y="1434480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Courage</a:t>
              </a:r>
              <a:endParaRPr sz="170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06" name="Google Shape;1706;p46"/>
            <p:cNvSpPr txBox="1"/>
            <p:nvPr/>
          </p:nvSpPr>
          <p:spPr>
            <a:xfrm>
              <a:off x="457188" y="1781317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07" name="Google Shape;1707;p46"/>
          <p:cNvSpPr/>
          <p:nvPr/>
        </p:nvSpPr>
        <p:spPr>
          <a:xfrm>
            <a:off x="5135574" y="2989833"/>
            <a:ext cx="46" cy="850820"/>
          </a:xfrm>
          <a:custGeom>
            <a:rect b="b" l="l" r="r" t="t"/>
            <a:pathLst>
              <a:path extrusionOk="0" h="18421" w="1">
                <a:moveTo>
                  <a:pt x="1" y="0"/>
                </a:moveTo>
                <a:lnTo>
                  <a:pt x="1" y="384"/>
                </a:lnTo>
                <a:lnTo>
                  <a:pt x="1" y="18036"/>
                </a:lnTo>
                <a:lnTo>
                  <a:pt x="1" y="1842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46"/>
          <p:cNvSpPr/>
          <p:nvPr/>
        </p:nvSpPr>
        <p:spPr>
          <a:xfrm>
            <a:off x="3317758" y="2145171"/>
            <a:ext cx="156156" cy="50944"/>
          </a:xfrm>
          <a:custGeom>
            <a:rect b="b" l="l" r="r" t="t"/>
            <a:pathLst>
              <a:path extrusionOk="0" h="1610" w="4935">
                <a:moveTo>
                  <a:pt x="3108" y="312"/>
                </a:moveTo>
                <a:lnTo>
                  <a:pt x="3108" y="1152"/>
                </a:lnTo>
                <a:lnTo>
                  <a:pt x="4259" y="1152"/>
                </a:lnTo>
                <a:cubicBezTo>
                  <a:pt x="4332" y="1152"/>
                  <a:pt x="4405" y="1225"/>
                  <a:pt x="4478" y="1225"/>
                </a:cubicBezTo>
                <a:lnTo>
                  <a:pt x="531" y="1225"/>
                </a:lnTo>
                <a:cubicBezTo>
                  <a:pt x="604" y="1225"/>
                  <a:pt x="677" y="1152"/>
                  <a:pt x="750" y="1152"/>
                </a:cubicBezTo>
                <a:lnTo>
                  <a:pt x="1901" y="1152"/>
                </a:lnTo>
                <a:lnTo>
                  <a:pt x="1901" y="312"/>
                </a:lnTo>
                <a:close/>
                <a:moveTo>
                  <a:pt x="1518" y="1"/>
                </a:moveTo>
                <a:lnTo>
                  <a:pt x="1518" y="842"/>
                </a:lnTo>
                <a:lnTo>
                  <a:pt x="750" y="842"/>
                </a:lnTo>
                <a:cubicBezTo>
                  <a:pt x="366" y="842"/>
                  <a:pt x="147" y="1152"/>
                  <a:pt x="74" y="1372"/>
                </a:cubicBezTo>
                <a:lnTo>
                  <a:pt x="1" y="1609"/>
                </a:lnTo>
                <a:lnTo>
                  <a:pt x="4935" y="1609"/>
                </a:lnTo>
                <a:lnTo>
                  <a:pt x="4935" y="1372"/>
                </a:lnTo>
                <a:cubicBezTo>
                  <a:pt x="4862" y="1152"/>
                  <a:pt x="4569" y="842"/>
                  <a:pt x="4259" y="842"/>
                </a:cubicBezTo>
                <a:lnTo>
                  <a:pt x="3418" y="842"/>
                </a:lnTo>
                <a:lnTo>
                  <a:pt x="3418" y="1"/>
                </a:lnTo>
                <a:close/>
              </a:path>
            </a:pathLst>
          </a:custGeom>
          <a:solidFill>
            <a:srgbClr val="0D21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9" name="Google Shape;1709;p46"/>
          <p:cNvGrpSpPr/>
          <p:nvPr/>
        </p:nvGrpSpPr>
        <p:grpSpPr>
          <a:xfrm>
            <a:off x="4738885" y="1438599"/>
            <a:ext cx="1504990" cy="1104076"/>
            <a:chOff x="4738885" y="1438599"/>
            <a:chExt cx="1504990" cy="1104076"/>
          </a:xfrm>
        </p:grpSpPr>
        <p:sp>
          <p:nvSpPr>
            <p:cNvPr id="1710" name="Google Shape;1710;p46"/>
            <p:cNvSpPr/>
            <p:nvPr/>
          </p:nvSpPr>
          <p:spPr>
            <a:xfrm rot="10800000">
              <a:off x="4738885" y="1438609"/>
              <a:ext cx="1041741" cy="1104066"/>
            </a:xfrm>
            <a:custGeom>
              <a:rect b="b" l="l" r="r" t="t"/>
              <a:pathLst>
                <a:path extrusionOk="0" h="23904" w="23977">
                  <a:moveTo>
                    <a:pt x="2194" y="1"/>
                  </a:moveTo>
                  <a:cubicBezTo>
                    <a:pt x="988" y="1"/>
                    <a:pt x="1" y="988"/>
                    <a:pt x="1" y="2139"/>
                  </a:cubicBezTo>
                  <a:lnTo>
                    <a:pt x="1" y="21783"/>
                  </a:lnTo>
                  <a:cubicBezTo>
                    <a:pt x="1" y="22990"/>
                    <a:pt x="988" y="23903"/>
                    <a:pt x="2194" y="23903"/>
                  </a:cubicBezTo>
                  <a:lnTo>
                    <a:pt x="21765" y="23903"/>
                  </a:lnTo>
                  <a:cubicBezTo>
                    <a:pt x="22990" y="23903"/>
                    <a:pt x="23976" y="22990"/>
                    <a:pt x="23976" y="21783"/>
                  </a:cubicBezTo>
                  <a:lnTo>
                    <a:pt x="23976" y="2139"/>
                  </a:lnTo>
                  <a:cubicBezTo>
                    <a:pt x="23976" y="988"/>
                    <a:pt x="22990" y="1"/>
                    <a:pt x="21765" y="1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6"/>
            <p:cNvSpPr/>
            <p:nvPr/>
          </p:nvSpPr>
          <p:spPr>
            <a:xfrm rot="10800000">
              <a:off x="5110022" y="1438599"/>
              <a:ext cx="724266" cy="1104066"/>
            </a:xfrm>
            <a:custGeom>
              <a:rect b="b" l="l" r="r" t="t"/>
              <a:pathLst>
                <a:path extrusionOk="0" h="23904" w="15681">
                  <a:moveTo>
                    <a:pt x="3108" y="1"/>
                  </a:moveTo>
                  <a:cubicBezTo>
                    <a:pt x="1445" y="1"/>
                    <a:pt x="1" y="1372"/>
                    <a:pt x="1" y="3126"/>
                  </a:cubicBezTo>
                  <a:lnTo>
                    <a:pt x="1" y="20778"/>
                  </a:lnTo>
                  <a:cubicBezTo>
                    <a:pt x="1" y="22533"/>
                    <a:pt x="1445" y="23903"/>
                    <a:pt x="3108" y="23903"/>
                  </a:cubicBezTo>
                  <a:lnTo>
                    <a:pt x="3656" y="23903"/>
                  </a:lnTo>
                  <a:lnTo>
                    <a:pt x="15680" y="11952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rgbClr val="8BA2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6"/>
            <p:cNvSpPr/>
            <p:nvPr/>
          </p:nvSpPr>
          <p:spPr>
            <a:xfrm rot="10800000">
              <a:off x="5445339" y="1589678"/>
              <a:ext cx="798536" cy="798490"/>
            </a:xfrm>
            <a:custGeom>
              <a:rect b="b" l="l" r="r" t="t"/>
              <a:pathLst>
                <a:path extrusionOk="0" h="17288" w="17289">
                  <a:moveTo>
                    <a:pt x="8608" y="0"/>
                  </a:moveTo>
                  <a:lnTo>
                    <a:pt x="1" y="8607"/>
                  </a:lnTo>
                  <a:lnTo>
                    <a:pt x="8608" y="17287"/>
                  </a:lnTo>
                  <a:lnTo>
                    <a:pt x="17288" y="8607"/>
                  </a:lnTo>
                  <a:lnTo>
                    <a:pt x="860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3" name="Google Shape;1713;p46"/>
            <p:cNvGrpSpPr/>
            <p:nvPr/>
          </p:nvGrpSpPr>
          <p:grpSpPr>
            <a:xfrm>
              <a:off x="5675671" y="1819870"/>
              <a:ext cx="337872" cy="338106"/>
              <a:chOff x="4206763" y="2450951"/>
              <a:chExt cx="322151" cy="322374"/>
            </a:xfrm>
          </p:grpSpPr>
          <p:sp>
            <p:nvSpPr>
              <p:cNvPr id="1714" name="Google Shape;1714;p46"/>
              <p:cNvSpPr/>
              <p:nvPr/>
            </p:nvSpPr>
            <p:spPr>
              <a:xfrm>
                <a:off x="4206763" y="2571650"/>
                <a:ext cx="322151" cy="201675"/>
              </a:xfrm>
              <a:custGeom>
                <a:rect b="b" l="l" r="r" t="t"/>
                <a:pathLst>
                  <a:path extrusionOk="0" h="6336" w="10121">
                    <a:moveTo>
                      <a:pt x="2691" y="2847"/>
                    </a:moveTo>
                    <a:lnTo>
                      <a:pt x="2691" y="6037"/>
                    </a:lnTo>
                    <a:lnTo>
                      <a:pt x="1393" y="6037"/>
                    </a:lnTo>
                    <a:lnTo>
                      <a:pt x="1393" y="2847"/>
                    </a:lnTo>
                    <a:close/>
                    <a:moveTo>
                      <a:pt x="5703" y="2049"/>
                    </a:moveTo>
                    <a:lnTo>
                      <a:pt x="5703" y="6037"/>
                    </a:lnTo>
                    <a:lnTo>
                      <a:pt x="4406" y="6037"/>
                    </a:lnTo>
                    <a:lnTo>
                      <a:pt x="4406" y="2049"/>
                    </a:lnTo>
                    <a:close/>
                    <a:moveTo>
                      <a:pt x="8704" y="299"/>
                    </a:moveTo>
                    <a:lnTo>
                      <a:pt x="8704" y="6037"/>
                    </a:lnTo>
                    <a:lnTo>
                      <a:pt x="7406" y="6037"/>
                    </a:lnTo>
                    <a:lnTo>
                      <a:pt x="7406" y="299"/>
                    </a:lnTo>
                    <a:close/>
                    <a:moveTo>
                      <a:pt x="7275" y="1"/>
                    </a:moveTo>
                    <a:cubicBezTo>
                      <a:pt x="7192" y="1"/>
                      <a:pt x="7132" y="61"/>
                      <a:pt x="7132" y="156"/>
                    </a:cubicBezTo>
                    <a:lnTo>
                      <a:pt x="7132" y="6037"/>
                    </a:lnTo>
                    <a:lnTo>
                      <a:pt x="6001" y="6037"/>
                    </a:lnTo>
                    <a:lnTo>
                      <a:pt x="6001" y="1894"/>
                    </a:lnTo>
                    <a:cubicBezTo>
                      <a:pt x="6001" y="1811"/>
                      <a:pt x="5941" y="1751"/>
                      <a:pt x="5846" y="1751"/>
                    </a:cubicBezTo>
                    <a:lnTo>
                      <a:pt x="4275" y="1751"/>
                    </a:lnTo>
                    <a:cubicBezTo>
                      <a:pt x="4179" y="1751"/>
                      <a:pt x="4120" y="1811"/>
                      <a:pt x="4120" y="1894"/>
                    </a:cubicBezTo>
                    <a:lnTo>
                      <a:pt x="4120" y="6037"/>
                    </a:lnTo>
                    <a:lnTo>
                      <a:pt x="2989" y="6037"/>
                    </a:lnTo>
                    <a:lnTo>
                      <a:pt x="2989" y="2704"/>
                    </a:lnTo>
                    <a:cubicBezTo>
                      <a:pt x="2989" y="2608"/>
                      <a:pt x="2929" y="2549"/>
                      <a:pt x="2846" y="2549"/>
                    </a:cubicBezTo>
                    <a:lnTo>
                      <a:pt x="1262" y="2549"/>
                    </a:lnTo>
                    <a:cubicBezTo>
                      <a:pt x="1167" y="2549"/>
                      <a:pt x="1119" y="2608"/>
                      <a:pt x="1119" y="2704"/>
                    </a:cubicBezTo>
                    <a:lnTo>
                      <a:pt x="1119" y="6037"/>
                    </a:lnTo>
                    <a:lnTo>
                      <a:pt x="143" y="6037"/>
                    </a:lnTo>
                    <a:cubicBezTo>
                      <a:pt x="60" y="6037"/>
                      <a:pt x="0" y="6097"/>
                      <a:pt x="0" y="6180"/>
                    </a:cubicBezTo>
                    <a:cubicBezTo>
                      <a:pt x="0" y="6276"/>
                      <a:pt x="60" y="6335"/>
                      <a:pt x="143" y="6335"/>
                    </a:cubicBezTo>
                    <a:lnTo>
                      <a:pt x="9966" y="6335"/>
                    </a:lnTo>
                    <a:cubicBezTo>
                      <a:pt x="10061" y="6335"/>
                      <a:pt x="10121" y="6276"/>
                      <a:pt x="10121" y="6180"/>
                    </a:cubicBezTo>
                    <a:cubicBezTo>
                      <a:pt x="10121" y="6109"/>
                      <a:pt x="10049" y="6037"/>
                      <a:pt x="9966" y="6037"/>
                    </a:cubicBezTo>
                    <a:lnTo>
                      <a:pt x="9001" y="6037"/>
                    </a:lnTo>
                    <a:lnTo>
                      <a:pt x="9001" y="156"/>
                    </a:lnTo>
                    <a:cubicBezTo>
                      <a:pt x="9001" y="61"/>
                      <a:pt x="8942" y="1"/>
                      <a:pt x="8859" y="1"/>
                    </a:cubicBezTo>
                    <a:close/>
                  </a:path>
                </a:pathLst>
              </a:custGeom>
              <a:solidFill>
                <a:srgbClr val="4F67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46"/>
              <p:cNvSpPr/>
              <p:nvPr/>
            </p:nvSpPr>
            <p:spPr>
              <a:xfrm>
                <a:off x="4210933" y="2450951"/>
                <a:ext cx="308878" cy="185537"/>
              </a:xfrm>
              <a:custGeom>
                <a:rect b="b" l="l" r="r" t="t"/>
                <a:pathLst>
                  <a:path extrusionOk="0" h="5829" w="9704">
                    <a:moveTo>
                      <a:pt x="9212" y="1"/>
                    </a:moveTo>
                    <a:cubicBezTo>
                      <a:pt x="9189" y="1"/>
                      <a:pt x="9167" y="3"/>
                      <a:pt x="9144" y="7"/>
                    </a:cubicBezTo>
                    <a:lnTo>
                      <a:pt x="7870" y="162"/>
                    </a:lnTo>
                    <a:cubicBezTo>
                      <a:pt x="7620" y="197"/>
                      <a:pt x="7442" y="435"/>
                      <a:pt x="7477" y="685"/>
                    </a:cubicBezTo>
                    <a:cubicBezTo>
                      <a:pt x="7500" y="920"/>
                      <a:pt x="7711" y="1092"/>
                      <a:pt x="7944" y="1092"/>
                    </a:cubicBezTo>
                    <a:cubicBezTo>
                      <a:pt x="7959" y="1092"/>
                      <a:pt x="7974" y="1092"/>
                      <a:pt x="7989" y="1090"/>
                    </a:cubicBezTo>
                    <a:lnTo>
                      <a:pt x="8096" y="1066"/>
                    </a:lnTo>
                    <a:lnTo>
                      <a:pt x="8096" y="1066"/>
                    </a:lnTo>
                    <a:cubicBezTo>
                      <a:pt x="6537" y="2876"/>
                      <a:pt x="4691" y="3805"/>
                      <a:pt x="3382" y="4269"/>
                    </a:cubicBezTo>
                    <a:cubicBezTo>
                      <a:pt x="1739" y="4853"/>
                      <a:pt x="476" y="4912"/>
                      <a:pt x="465" y="4912"/>
                    </a:cubicBezTo>
                    <a:cubicBezTo>
                      <a:pt x="203" y="4924"/>
                      <a:pt x="0" y="5138"/>
                      <a:pt x="12" y="5388"/>
                    </a:cubicBezTo>
                    <a:cubicBezTo>
                      <a:pt x="36" y="5638"/>
                      <a:pt x="226" y="5829"/>
                      <a:pt x="476" y="5829"/>
                    </a:cubicBezTo>
                    <a:lnTo>
                      <a:pt x="488" y="5829"/>
                    </a:lnTo>
                    <a:cubicBezTo>
                      <a:pt x="548" y="5829"/>
                      <a:pt x="1893" y="5793"/>
                      <a:pt x="3667" y="5150"/>
                    </a:cubicBezTo>
                    <a:cubicBezTo>
                      <a:pt x="4656" y="4793"/>
                      <a:pt x="5596" y="4317"/>
                      <a:pt x="6442" y="3745"/>
                    </a:cubicBezTo>
                    <a:cubicBezTo>
                      <a:pt x="6525" y="3710"/>
                      <a:pt x="6537" y="3614"/>
                      <a:pt x="6489" y="3543"/>
                    </a:cubicBezTo>
                    <a:cubicBezTo>
                      <a:pt x="6458" y="3497"/>
                      <a:pt x="6413" y="3471"/>
                      <a:pt x="6365" y="3471"/>
                    </a:cubicBezTo>
                    <a:cubicBezTo>
                      <a:pt x="6339" y="3471"/>
                      <a:pt x="6312" y="3478"/>
                      <a:pt x="6287" y="3495"/>
                    </a:cubicBezTo>
                    <a:cubicBezTo>
                      <a:pt x="5453" y="4067"/>
                      <a:pt x="4537" y="4519"/>
                      <a:pt x="3560" y="4865"/>
                    </a:cubicBezTo>
                    <a:cubicBezTo>
                      <a:pt x="1834" y="5484"/>
                      <a:pt x="536" y="5519"/>
                      <a:pt x="476" y="5531"/>
                    </a:cubicBezTo>
                    <a:cubicBezTo>
                      <a:pt x="393" y="5531"/>
                      <a:pt x="310" y="5460"/>
                      <a:pt x="310" y="5377"/>
                    </a:cubicBezTo>
                    <a:cubicBezTo>
                      <a:pt x="310" y="5281"/>
                      <a:pt x="393" y="5210"/>
                      <a:pt x="476" y="5198"/>
                    </a:cubicBezTo>
                    <a:cubicBezTo>
                      <a:pt x="488" y="5198"/>
                      <a:pt x="1798" y="5150"/>
                      <a:pt x="3489" y="4543"/>
                    </a:cubicBezTo>
                    <a:cubicBezTo>
                      <a:pt x="4894" y="4031"/>
                      <a:pt x="6918" y="3007"/>
                      <a:pt x="8573" y="947"/>
                    </a:cubicBezTo>
                    <a:cubicBezTo>
                      <a:pt x="8664" y="856"/>
                      <a:pt x="8579" y="709"/>
                      <a:pt x="8456" y="709"/>
                    </a:cubicBezTo>
                    <a:cubicBezTo>
                      <a:pt x="8451" y="709"/>
                      <a:pt x="8447" y="709"/>
                      <a:pt x="8442" y="709"/>
                    </a:cubicBezTo>
                    <a:lnTo>
                      <a:pt x="7966" y="769"/>
                    </a:lnTo>
                    <a:cubicBezTo>
                      <a:pt x="7951" y="772"/>
                      <a:pt x="7937" y="774"/>
                      <a:pt x="7924" y="774"/>
                    </a:cubicBezTo>
                    <a:cubicBezTo>
                      <a:pt x="7850" y="774"/>
                      <a:pt x="7797" y="720"/>
                      <a:pt x="7787" y="650"/>
                    </a:cubicBezTo>
                    <a:cubicBezTo>
                      <a:pt x="7751" y="554"/>
                      <a:pt x="7835" y="459"/>
                      <a:pt x="7930" y="447"/>
                    </a:cubicBezTo>
                    <a:lnTo>
                      <a:pt x="9204" y="281"/>
                    </a:lnTo>
                    <a:cubicBezTo>
                      <a:pt x="9210" y="280"/>
                      <a:pt x="9216" y="280"/>
                      <a:pt x="9222" y="280"/>
                    </a:cubicBezTo>
                    <a:cubicBezTo>
                      <a:pt x="9311" y="280"/>
                      <a:pt x="9394" y="358"/>
                      <a:pt x="9394" y="447"/>
                    </a:cubicBezTo>
                    <a:lnTo>
                      <a:pt x="9394" y="1709"/>
                    </a:lnTo>
                    <a:cubicBezTo>
                      <a:pt x="9394" y="1805"/>
                      <a:pt x="9323" y="1876"/>
                      <a:pt x="9228" y="1876"/>
                    </a:cubicBezTo>
                    <a:cubicBezTo>
                      <a:pt x="9132" y="1876"/>
                      <a:pt x="9061" y="1805"/>
                      <a:pt x="9061" y="1709"/>
                    </a:cubicBezTo>
                    <a:lnTo>
                      <a:pt x="9061" y="1328"/>
                    </a:lnTo>
                    <a:cubicBezTo>
                      <a:pt x="9061" y="1269"/>
                      <a:pt x="9025" y="1209"/>
                      <a:pt x="8978" y="1186"/>
                    </a:cubicBezTo>
                    <a:cubicBezTo>
                      <a:pt x="8963" y="1183"/>
                      <a:pt x="8948" y="1181"/>
                      <a:pt x="8932" y="1181"/>
                    </a:cubicBezTo>
                    <a:cubicBezTo>
                      <a:pt x="8882" y="1181"/>
                      <a:pt x="8829" y="1197"/>
                      <a:pt x="8811" y="1233"/>
                    </a:cubicBezTo>
                    <a:cubicBezTo>
                      <a:pt x="8263" y="1924"/>
                      <a:pt x="7620" y="2531"/>
                      <a:pt x="6930" y="3067"/>
                    </a:cubicBezTo>
                    <a:cubicBezTo>
                      <a:pt x="6870" y="3114"/>
                      <a:pt x="6858" y="3210"/>
                      <a:pt x="6906" y="3269"/>
                    </a:cubicBezTo>
                    <a:cubicBezTo>
                      <a:pt x="6936" y="3307"/>
                      <a:pt x="6985" y="3330"/>
                      <a:pt x="7032" y="3330"/>
                    </a:cubicBezTo>
                    <a:cubicBezTo>
                      <a:pt x="7060" y="3330"/>
                      <a:pt x="7086" y="3322"/>
                      <a:pt x="7108" y="3305"/>
                    </a:cubicBezTo>
                    <a:cubicBezTo>
                      <a:pt x="7704" y="2840"/>
                      <a:pt x="8275" y="2305"/>
                      <a:pt x="8775" y="1745"/>
                    </a:cubicBezTo>
                    <a:cubicBezTo>
                      <a:pt x="8799" y="1995"/>
                      <a:pt x="8989" y="2186"/>
                      <a:pt x="9239" y="2186"/>
                    </a:cubicBezTo>
                    <a:cubicBezTo>
                      <a:pt x="9490" y="2186"/>
                      <a:pt x="9704" y="1983"/>
                      <a:pt x="9704" y="1721"/>
                    </a:cubicBezTo>
                    <a:lnTo>
                      <a:pt x="9704" y="459"/>
                    </a:lnTo>
                    <a:cubicBezTo>
                      <a:pt x="9680" y="328"/>
                      <a:pt x="9620" y="209"/>
                      <a:pt x="9513" y="126"/>
                    </a:cubicBezTo>
                    <a:cubicBezTo>
                      <a:pt x="9425" y="47"/>
                      <a:pt x="9319" y="1"/>
                      <a:pt x="9212" y="1"/>
                    </a:cubicBezTo>
                    <a:close/>
                  </a:path>
                </a:pathLst>
              </a:custGeom>
              <a:solidFill>
                <a:srgbClr val="4F67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6" name="Google Shape;1716;p46"/>
          <p:cNvGrpSpPr/>
          <p:nvPr/>
        </p:nvGrpSpPr>
        <p:grpSpPr>
          <a:xfrm>
            <a:off x="2900125" y="1438595"/>
            <a:ext cx="1504991" cy="1104071"/>
            <a:chOff x="2900125" y="1438595"/>
            <a:chExt cx="1504991" cy="1104071"/>
          </a:xfrm>
        </p:grpSpPr>
        <p:sp>
          <p:nvSpPr>
            <p:cNvPr id="1717" name="Google Shape;1717;p46"/>
            <p:cNvSpPr/>
            <p:nvPr/>
          </p:nvSpPr>
          <p:spPr>
            <a:xfrm>
              <a:off x="3393199" y="1438600"/>
              <a:ext cx="1011916" cy="1104066"/>
            </a:xfrm>
            <a:custGeom>
              <a:rect b="b" l="l" r="r" t="t"/>
              <a:pathLst>
                <a:path extrusionOk="0" h="23904" w="23904">
                  <a:moveTo>
                    <a:pt x="2139" y="1"/>
                  </a:moveTo>
                  <a:cubicBezTo>
                    <a:pt x="987" y="1"/>
                    <a:pt x="1" y="988"/>
                    <a:pt x="1" y="2139"/>
                  </a:cubicBezTo>
                  <a:lnTo>
                    <a:pt x="1" y="21783"/>
                  </a:lnTo>
                  <a:cubicBezTo>
                    <a:pt x="1" y="22990"/>
                    <a:pt x="987" y="23903"/>
                    <a:pt x="2139" y="23903"/>
                  </a:cubicBezTo>
                  <a:lnTo>
                    <a:pt x="21783" y="23903"/>
                  </a:lnTo>
                  <a:cubicBezTo>
                    <a:pt x="22989" y="23903"/>
                    <a:pt x="23903" y="22990"/>
                    <a:pt x="23903" y="21783"/>
                  </a:cubicBezTo>
                  <a:lnTo>
                    <a:pt x="23903" y="2139"/>
                  </a:lnTo>
                  <a:cubicBezTo>
                    <a:pt x="23903" y="988"/>
                    <a:pt x="22989" y="1"/>
                    <a:pt x="21783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6"/>
            <p:cNvSpPr/>
            <p:nvPr/>
          </p:nvSpPr>
          <p:spPr>
            <a:xfrm>
              <a:off x="3301027" y="1438595"/>
              <a:ext cx="724220" cy="1104066"/>
            </a:xfrm>
            <a:custGeom>
              <a:rect b="b" l="l" r="r" t="t"/>
              <a:pathLst>
                <a:path extrusionOk="0" h="23904" w="15680">
                  <a:moveTo>
                    <a:pt x="3126" y="1"/>
                  </a:moveTo>
                  <a:cubicBezTo>
                    <a:pt x="1371" y="1"/>
                    <a:pt x="1" y="1372"/>
                    <a:pt x="1" y="3126"/>
                  </a:cubicBezTo>
                  <a:lnTo>
                    <a:pt x="1" y="20778"/>
                  </a:lnTo>
                  <a:cubicBezTo>
                    <a:pt x="1" y="22533"/>
                    <a:pt x="1371" y="23903"/>
                    <a:pt x="3126" y="23903"/>
                  </a:cubicBezTo>
                  <a:lnTo>
                    <a:pt x="3655" y="23903"/>
                  </a:lnTo>
                  <a:lnTo>
                    <a:pt x="15680" y="11952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B5B0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6"/>
            <p:cNvSpPr/>
            <p:nvPr/>
          </p:nvSpPr>
          <p:spPr>
            <a:xfrm>
              <a:off x="2900125" y="1593093"/>
              <a:ext cx="798489" cy="798490"/>
            </a:xfrm>
            <a:custGeom>
              <a:rect b="b" l="l" r="r" t="t"/>
              <a:pathLst>
                <a:path extrusionOk="0" h="17288" w="17288">
                  <a:moveTo>
                    <a:pt x="8681" y="0"/>
                  </a:moveTo>
                  <a:lnTo>
                    <a:pt x="1" y="8607"/>
                  </a:lnTo>
                  <a:lnTo>
                    <a:pt x="8681" y="17287"/>
                  </a:lnTo>
                  <a:lnTo>
                    <a:pt x="17288" y="8607"/>
                  </a:lnTo>
                  <a:lnTo>
                    <a:pt x="868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0" name="Google Shape;1720;p46"/>
            <p:cNvGrpSpPr/>
            <p:nvPr/>
          </p:nvGrpSpPr>
          <p:grpSpPr>
            <a:xfrm>
              <a:off x="3125259" y="1798714"/>
              <a:ext cx="348221" cy="325955"/>
              <a:chOff x="6577238" y="2457221"/>
              <a:chExt cx="332019" cy="310788"/>
            </a:xfrm>
          </p:grpSpPr>
          <p:sp>
            <p:nvSpPr>
              <p:cNvPr id="1721" name="Google Shape;1721;p46"/>
              <p:cNvSpPr/>
              <p:nvPr/>
            </p:nvSpPr>
            <p:spPr>
              <a:xfrm>
                <a:off x="6577238" y="2457221"/>
                <a:ext cx="332019" cy="310788"/>
              </a:xfrm>
              <a:custGeom>
                <a:rect b="b" l="l" r="r" t="t"/>
                <a:pathLst>
                  <a:path extrusionOk="0" h="9764" w="10431">
                    <a:moveTo>
                      <a:pt x="5478" y="346"/>
                    </a:moveTo>
                    <a:cubicBezTo>
                      <a:pt x="5823" y="346"/>
                      <a:pt x="6097" y="619"/>
                      <a:pt x="6097" y="965"/>
                    </a:cubicBezTo>
                    <a:lnTo>
                      <a:pt x="6097" y="1334"/>
                    </a:lnTo>
                    <a:cubicBezTo>
                      <a:pt x="6097" y="1620"/>
                      <a:pt x="6335" y="1858"/>
                      <a:pt x="6621" y="1858"/>
                    </a:cubicBezTo>
                    <a:lnTo>
                      <a:pt x="6776" y="1858"/>
                    </a:lnTo>
                    <a:cubicBezTo>
                      <a:pt x="6871" y="1858"/>
                      <a:pt x="6966" y="1953"/>
                      <a:pt x="6966" y="2048"/>
                    </a:cubicBezTo>
                    <a:lnTo>
                      <a:pt x="6966" y="3084"/>
                    </a:lnTo>
                    <a:cubicBezTo>
                      <a:pt x="6966" y="3179"/>
                      <a:pt x="6871" y="3275"/>
                      <a:pt x="6776" y="3275"/>
                    </a:cubicBezTo>
                    <a:lnTo>
                      <a:pt x="3537" y="3275"/>
                    </a:lnTo>
                    <a:cubicBezTo>
                      <a:pt x="3442" y="3275"/>
                      <a:pt x="3347" y="3179"/>
                      <a:pt x="3347" y="3084"/>
                    </a:cubicBezTo>
                    <a:lnTo>
                      <a:pt x="3394" y="2048"/>
                    </a:lnTo>
                    <a:cubicBezTo>
                      <a:pt x="3394" y="1953"/>
                      <a:pt x="3477" y="1858"/>
                      <a:pt x="3585" y="1858"/>
                    </a:cubicBezTo>
                    <a:lnTo>
                      <a:pt x="3739" y="1858"/>
                    </a:lnTo>
                    <a:cubicBezTo>
                      <a:pt x="4013" y="1858"/>
                      <a:pt x="4251" y="1620"/>
                      <a:pt x="4251" y="1334"/>
                    </a:cubicBezTo>
                    <a:lnTo>
                      <a:pt x="4251" y="965"/>
                    </a:lnTo>
                    <a:cubicBezTo>
                      <a:pt x="4251" y="619"/>
                      <a:pt x="4537" y="346"/>
                      <a:pt x="4882" y="346"/>
                    </a:cubicBezTo>
                    <a:close/>
                    <a:moveTo>
                      <a:pt x="9538" y="2286"/>
                    </a:moveTo>
                    <a:cubicBezTo>
                      <a:pt x="9871" y="2286"/>
                      <a:pt x="10121" y="2560"/>
                      <a:pt x="10121" y="2870"/>
                    </a:cubicBezTo>
                    <a:lnTo>
                      <a:pt x="10121" y="8823"/>
                    </a:lnTo>
                    <a:lnTo>
                      <a:pt x="10085" y="8823"/>
                    </a:lnTo>
                    <a:cubicBezTo>
                      <a:pt x="10085" y="9156"/>
                      <a:pt x="9824" y="9406"/>
                      <a:pt x="9514" y="9406"/>
                    </a:cubicBezTo>
                    <a:lnTo>
                      <a:pt x="918" y="9406"/>
                    </a:lnTo>
                    <a:cubicBezTo>
                      <a:pt x="596" y="9406"/>
                      <a:pt x="346" y="9132"/>
                      <a:pt x="346" y="8823"/>
                    </a:cubicBezTo>
                    <a:lnTo>
                      <a:pt x="346" y="2870"/>
                    </a:lnTo>
                    <a:cubicBezTo>
                      <a:pt x="346" y="2548"/>
                      <a:pt x="608" y="2286"/>
                      <a:pt x="918" y="2286"/>
                    </a:cubicBezTo>
                    <a:lnTo>
                      <a:pt x="3085" y="2286"/>
                    </a:lnTo>
                    <a:lnTo>
                      <a:pt x="3085" y="2846"/>
                    </a:lnTo>
                    <a:lnTo>
                      <a:pt x="1061" y="2846"/>
                    </a:lnTo>
                    <a:cubicBezTo>
                      <a:pt x="965" y="2846"/>
                      <a:pt x="894" y="2917"/>
                      <a:pt x="894" y="3001"/>
                    </a:cubicBezTo>
                    <a:lnTo>
                      <a:pt x="894" y="8704"/>
                    </a:lnTo>
                    <a:cubicBezTo>
                      <a:pt x="894" y="8799"/>
                      <a:pt x="965" y="8870"/>
                      <a:pt x="1061" y="8870"/>
                    </a:cubicBezTo>
                    <a:lnTo>
                      <a:pt x="6609" y="8870"/>
                    </a:lnTo>
                    <a:cubicBezTo>
                      <a:pt x="6692" y="8870"/>
                      <a:pt x="6776" y="8799"/>
                      <a:pt x="6776" y="8704"/>
                    </a:cubicBezTo>
                    <a:cubicBezTo>
                      <a:pt x="6776" y="8620"/>
                      <a:pt x="6692" y="8537"/>
                      <a:pt x="6609" y="8537"/>
                    </a:cubicBezTo>
                    <a:lnTo>
                      <a:pt x="1215" y="8537"/>
                    </a:lnTo>
                    <a:lnTo>
                      <a:pt x="1215" y="3167"/>
                    </a:lnTo>
                    <a:lnTo>
                      <a:pt x="3096" y="3167"/>
                    </a:lnTo>
                    <a:cubicBezTo>
                      <a:pt x="3132" y="3417"/>
                      <a:pt x="3347" y="3596"/>
                      <a:pt x="3620" y="3596"/>
                    </a:cubicBezTo>
                    <a:lnTo>
                      <a:pt x="6847" y="3596"/>
                    </a:lnTo>
                    <a:cubicBezTo>
                      <a:pt x="7097" y="3596"/>
                      <a:pt x="7323" y="3405"/>
                      <a:pt x="7371" y="3167"/>
                    </a:cubicBezTo>
                    <a:lnTo>
                      <a:pt x="9240" y="3167"/>
                    </a:lnTo>
                    <a:lnTo>
                      <a:pt x="9240" y="8537"/>
                    </a:lnTo>
                    <a:lnTo>
                      <a:pt x="7418" y="8537"/>
                    </a:lnTo>
                    <a:cubicBezTo>
                      <a:pt x="7335" y="8537"/>
                      <a:pt x="7264" y="8620"/>
                      <a:pt x="7264" y="8704"/>
                    </a:cubicBezTo>
                    <a:cubicBezTo>
                      <a:pt x="7264" y="8799"/>
                      <a:pt x="7335" y="8870"/>
                      <a:pt x="7418" y="8870"/>
                    </a:cubicBezTo>
                    <a:lnTo>
                      <a:pt x="9407" y="8870"/>
                    </a:lnTo>
                    <a:cubicBezTo>
                      <a:pt x="9490" y="8870"/>
                      <a:pt x="9562" y="8799"/>
                      <a:pt x="9562" y="8704"/>
                    </a:cubicBezTo>
                    <a:lnTo>
                      <a:pt x="9562" y="3001"/>
                    </a:lnTo>
                    <a:cubicBezTo>
                      <a:pt x="9562" y="2917"/>
                      <a:pt x="9490" y="2846"/>
                      <a:pt x="9407" y="2846"/>
                    </a:cubicBezTo>
                    <a:lnTo>
                      <a:pt x="7383" y="2846"/>
                    </a:lnTo>
                    <a:lnTo>
                      <a:pt x="7383" y="2286"/>
                    </a:lnTo>
                    <a:close/>
                    <a:moveTo>
                      <a:pt x="4906" y="0"/>
                    </a:moveTo>
                    <a:cubicBezTo>
                      <a:pt x="4370" y="0"/>
                      <a:pt x="3942" y="429"/>
                      <a:pt x="3942" y="965"/>
                    </a:cubicBezTo>
                    <a:lnTo>
                      <a:pt x="3942" y="1334"/>
                    </a:lnTo>
                    <a:cubicBezTo>
                      <a:pt x="3942" y="1441"/>
                      <a:pt x="3858" y="1536"/>
                      <a:pt x="3751" y="1536"/>
                    </a:cubicBezTo>
                    <a:lnTo>
                      <a:pt x="3597" y="1536"/>
                    </a:lnTo>
                    <a:cubicBezTo>
                      <a:pt x="3347" y="1536"/>
                      <a:pt x="3120" y="1727"/>
                      <a:pt x="3085" y="1965"/>
                    </a:cubicBezTo>
                    <a:lnTo>
                      <a:pt x="918" y="1965"/>
                    </a:lnTo>
                    <a:cubicBezTo>
                      <a:pt x="418" y="1965"/>
                      <a:pt x="1" y="2382"/>
                      <a:pt x="1" y="2882"/>
                    </a:cubicBezTo>
                    <a:lnTo>
                      <a:pt x="1" y="8835"/>
                    </a:lnTo>
                    <a:cubicBezTo>
                      <a:pt x="1" y="9347"/>
                      <a:pt x="418" y="9763"/>
                      <a:pt x="918" y="9763"/>
                    </a:cubicBezTo>
                    <a:lnTo>
                      <a:pt x="9514" y="9763"/>
                    </a:lnTo>
                    <a:cubicBezTo>
                      <a:pt x="10014" y="9763"/>
                      <a:pt x="10431" y="9347"/>
                      <a:pt x="10431" y="8835"/>
                    </a:cubicBezTo>
                    <a:lnTo>
                      <a:pt x="10431" y="2882"/>
                    </a:lnTo>
                    <a:cubicBezTo>
                      <a:pt x="10419" y="2370"/>
                      <a:pt x="10002" y="1965"/>
                      <a:pt x="9490" y="1965"/>
                    </a:cubicBezTo>
                    <a:lnTo>
                      <a:pt x="7335" y="1965"/>
                    </a:lnTo>
                    <a:cubicBezTo>
                      <a:pt x="7287" y="1715"/>
                      <a:pt x="7085" y="1536"/>
                      <a:pt x="6811" y="1536"/>
                    </a:cubicBezTo>
                    <a:lnTo>
                      <a:pt x="6668" y="1536"/>
                    </a:lnTo>
                    <a:cubicBezTo>
                      <a:pt x="6561" y="1536"/>
                      <a:pt x="6478" y="1441"/>
                      <a:pt x="6478" y="1334"/>
                    </a:cubicBezTo>
                    <a:lnTo>
                      <a:pt x="6478" y="965"/>
                    </a:lnTo>
                    <a:cubicBezTo>
                      <a:pt x="6478" y="429"/>
                      <a:pt x="6037" y="0"/>
                      <a:pt x="5502" y="0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46"/>
              <p:cNvSpPr/>
              <p:nvPr/>
            </p:nvSpPr>
            <p:spPr>
              <a:xfrm>
                <a:off x="6723529" y="2512542"/>
                <a:ext cx="38705" cy="39055"/>
              </a:xfrm>
              <a:custGeom>
                <a:rect b="b" l="l" r="r" t="t"/>
                <a:pathLst>
                  <a:path extrusionOk="0" h="1227" w="1216">
                    <a:moveTo>
                      <a:pt x="608" y="346"/>
                    </a:moveTo>
                    <a:cubicBezTo>
                      <a:pt x="763" y="346"/>
                      <a:pt x="882" y="465"/>
                      <a:pt x="882" y="608"/>
                    </a:cubicBezTo>
                    <a:cubicBezTo>
                      <a:pt x="882" y="763"/>
                      <a:pt x="763" y="882"/>
                      <a:pt x="608" y="882"/>
                    </a:cubicBezTo>
                    <a:cubicBezTo>
                      <a:pt x="465" y="882"/>
                      <a:pt x="346" y="763"/>
                      <a:pt x="346" y="608"/>
                    </a:cubicBezTo>
                    <a:cubicBezTo>
                      <a:pt x="346" y="465"/>
                      <a:pt x="465" y="346"/>
                      <a:pt x="608" y="346"/>
                    </a:cubicBezTo>
                    <a:close/>
                    <a:moveTo>
                      <a:pt x="608" y="1"/>
                    </a:moveTo>
                    <a:cubicBezTo>
                      <a:pt x="286" y="1"/>
                      <a:pt x="1" y="274"/>
                      <a:pt x="1" y="608"/>
                    </a:cubicBezTo>
                    <a:cubicBezTo>
                      <a:pt x="1" y="941"/>
                      <a:pt x="275" y="1227"/>
                      <a:pt x="608" y="1227"/>
                    </a:cubicBezTo>
                    <a:cubicBezTo>
                      <a:pt x="941" y="1227"/>
                      <a:pt x="1215" y="953"/>
                      <a:pt x="1215" y="608"/>
                    </a:cubicBezTo>
                    <a:cubicBezTo>
                      <a:pt x="1203" y="274"/>
                      <a:pt x="941" y="1"/>
                      <a:pt x="608" y="1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46"/>
              <p:cNvSpPr/>
              <p:nvPr/>
            </p:nvSpPr>
            <p:spPr>
              <a:xfrm>
                <a:off x="6662893" y="2597050"/>
                <a:ext cx="169813" cy="108031"/>
              </a:xfrm>
              <a:custGeom>
                <a:rect b="b" l="l" r="r" t="t"/>
                <a:pathLst>
                  <a:path extrusionOk="0" h="3394" w="5335">
                    <a:moveTo>
                      <a:pt x="763" y="2060"/>
                    </a:moveTo>
                    <a:cubicBezTo>
                      <a:pt x="1025" y="2060"/>
                      <a:pt x="1251" y="2287"/>
                      <a:pt x="1251" y="2561"/>
                    </a:cubicBezTo>
                    <a:cubicBezTo>
                      <a:pt x="1251" y="2822"/>
                      <a:pt x="1025" y="3049"/>
                      <a:pt x="763" y="3049"/>
                    </a:cubicBezTo>
                    <a:cubicBezTo>
                      <a:pt x="489" y="3049"/>
                      <a:pt x="275" y="2822"/>
                      <a:pt x="275" y="2561"/>
                    </a:cubicBezTo>
                    <a:cubicBezTo>
                      <a:pt x="275" y="2287"/>
                      <a:pt x="489" y="2060"/>
                      <a:pt x="763" y="2060"/>
                    </a:cubicBezTo>
                    <a:close/>
                    <a:moveTo>
                      <a:pt x="4918" y="1"/>
                    </a:moveTo>
                    <a:cubicBezTo>
                      <a:pt x="4918" y="1"/>
                      <a:pt x="4894" y="1"/>
                      <a:pt x="4894" y="13"/>
                    </a:cubicBezTo>
                    <a:lnTo>
                      <a:pt x="4466" y="239"/>
                    </a:lnTo>
                    <a:cubicBezTo>
                      <a:pt x="4394" y="275"/>
                      <a:pt x="4346" y="370"/>
                      <a:pt x="4394" y="453"/>
                    </a:cubicBezTo>
                    <a:cubicBezTo>
                      <a:pt x="4429" y="515"/>
                      <a:pt x="4484" y="550"/>
                      <a:pt x="4548" y="550"/>
                    </a:cubicBezTo>
                    <a:cubicBezTo>
                      <a:pt x="4571" y="550"/>
                      <a:pt x="4595" y="546"/>
                      <a:pt x="4620" y="536"/>
                    </a:cubicBezTo>
                    <a:lnTo>
                      <a:pt x="4739" y="477"/>
                    </a:lnTo>
                    <a:lnTo>
                      <a:pt x="4739" y="477"/>
                    </a:lnTo>
                    <a:cubicBezTo>
                      <a:pt x="4525" y="1191"/>
                      <a:pt x="4144" y="1727"/>
                      <a:pt x="3620" y="2060"/>
                    </a:cubicBezTo>
                    <a:cubicBezTo>
                      <a:pt x="3098" y="2398"/>
                      <a:pt x="2516" y="2470"/>
                      <a:pt x="2094" y="2470"/>
                    </a:cubicBezTo>
                    <a:cubicBezTo>
                      <a:pt x="1891" y="2470"/>
                      <a:pt x="1724" y="2453"/>
                      <a:pt x="1620" y="2441"/>
                    </a:cubicBezTo>
                    <a:cubicBezTo>
                      <a:pt x="1560" y="2049"/>
                      <a:pt x="1227" y="1751"/>
                      <a:pt x="822" y="1751"/>
                    </a:cubicBezTo>
                    <a:cubicBezTo>
                      <a:pt x="370" y="1751"/>
                      <a:pt x="1" y="2120"/>
                      <a:pt x="1" y="2572"/>
                    </a:cubicBezTo>
                    <a:cubicBezTo>
                      <a:pt x="1" y="3013"/>
                      <a:pt x="370" y="3394"/>
                      <a:pt x="822" y="3394"/>
                    </a:cubicBezTo>
                    <a:cubicBezTo>
                      <a:pt x="1203" y="3394"/>
                      <a:pt x="1537" y="3120"/>
                      <a:pt x="1620" y="2763"/>
                    </a:cubicBezTo>
                    <a:cubicBezTo>
                      <a:pt x="1739" y="2775"/>
                      <a:pt x="1906" y="2799"/>
                      <a:pt x="2120" y="2799"/>
                    </a:cubicBezTo>
                    <a:cubicBezTo>
                      <a:pt x="2572" y="2799"/>
                      <a:pt x="3215" y="2703"/>
                      <a:pt x="3799" y="2334"/>
                    </a:cubicBezTo>
                    <a:cubicBezTo>
                      <a:pt x="4382" y="1965"/>
                      <a:pt x="4799" y="1394"/>
                      <a:pt x="5037" y="620"/>
                    </a:cubicBezTo>
                    <a:lnTo>
                      <a:pt x="5061" y="667"/>
                    </a:lnTo>
                    <a:cubicBezTo>
                      <a:pt x="5097" y="727"/>
                      <a:pt x="5156" y="751"/>
                      <a:pt x="5216" y="751"/>
                    </a:cubicBezTo>
                    <a:cubicBezTo>
                      <a:pt x="5239" y="751"/>
                      <a:pt x="5251" y="751"/>
                      <a:pt x="5287" y="739"/>
                    </a:cubicBezTo>
                    <a:cubicBezTo>
                      <a:pt x="5299" y="691"/>
                      <a:pt x="5335" y="596"/>
                      <a:pt x="5287" y="501"/>
                    </a:cubicBezTo>
                    <a:lnTo>
                      <a:pt x="5061" y="72"/>
                    </a:lnTo>
                    <a:cubicBezTo>
                      <a:pt x="5061" y="72"/>
                      <a:pt x="5061" y="60"/>
                      <a:pt x="5049" y="60"/>
                    </a:cubicBezTo>
                    <a:lnTo>
                      <a:pt x="5013" y="25"/>
                    </a:lnTo>
                    <a:lnTo>
                      <a:pt x="5001" y="13"/>
                    </a:lnTo>
                    <a:cubicBezTo>
                      <a:pt x="5001" y="13"/>
                      <a:pt x="4989" y="13"/>
                      <a:pt x="4989" y="1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46"/>
              <p:cNvSpPr/>
              <p:nvPr/>
            </p:nvSpPr>
            <p:spPr>
              <a:xfrm>
                <a:off x="6639402" y="2589188"/>
                <a:ext cx="32244" cy="31384"/>
              </a:xfrm>
              <a:custGeom>
                <a:rect b="b" l="l" r="r" t="t"/>
                <a:pathLst>
                  <a:path extrusionOk="0" h="986" w="1013">
                    <a:moveTo>
                      <a:pt x="184" y="1"/>
                    </a:moveTo>
                    <a:cubicBezTo>
                      <a:pt x="140" y="1"/>
                      <a:pt x="96" y="16"/>
                      <a:pt x="60" y="45"/>
                    </a:cubicBezTo>
                    <a:cubicBezTo>
                      <a:pt x="0" y="105"/>
                      <a:pt x="0" y="212"/>
                      <a:pt x="60" y="283"/>
                    </a:cubicBezTo>
                    <a:lnTo>
                      <a:pt x="262" y="498"/>
                    </a:lnTo>
                    <a:lnTo>
                      <a:pt x="60" y="700"/>
                    </a:lnTo>
                    <a:cubicBezTo>
                      <a:pt x="0" y="760"/>
                      <a:pt x="0" y="867"/>
                      <a:pt x="60" y="938"/>
                    </a:cubicBezTo>
                    <a:cubicBezTo>
                      <a:pt x="84" y="974"/>
                      <a:pt x="131" y="986"/>
                      <a:pt x="179" y="986"/>
                    </a:cubicBezTo>
                    <a:cubicBezTo>
                      <a:pt x="215" y="986"/>
                      <a:pt x="262" y="974"/>
                      <a:pt x="298" y="938"/>
                    </a:cubicBezTo>
                    <a:lnTo>
                      <a:pt x="501" y="736"/>
                    </a:lnTo>
                    <a:lnTo>
                      <a:pt x="715" y="938"/>
                    </a:lnTo>
                    <a:cubicBezTo>
                      <a:pt x="739" y="974"/>
                      <a:pt x="786" y="986"/>
                      <a:pt x="834" y="986"/>
                    </a:cubicBezTo>
                    <a:cubicBezTo>
                      <a:pt x="870" y="986"/>
                      <a:pt x="917" y="974"/>
                      <a:pt x="953" y="938"/>
                    </a:cubicBezTo>
                    <a:cubicBezTo>
                      <a:pt x="1013" y="879"/>
                      <a:pt x="1013" y="783"/>
                      <a:pt x="953" y="700"/>
                    </a:cubicBezTo>
                    <a:lnTo>
                      <a:pt x="739" y="498"/>
                    </a:lnTo>
                    <a:lnTo>
                      <a:pt x="953" y="283"/>
                    </a:lnTo>
                    <a:cubicBezTo>
                      <a:pt x="1013" y="224"/>
                      <a:pt x="1013" y="129"/>
                      <a:pt x="953" y="45"/>
                    </a:cubicBezTo>
                    <a:cubicBezTo>
                      <a:pt x="923" y="16"/>
                      <a:pt x="882" y="1"/>
                      <a:pt x="838" y="1"/>
                    </a:cubicBezTo>
                    <a:cubicBezTo>
                      <a:pt x="795" y="1"/>
                      <a:pt x="751" y="16"/>
                      <a:pt x="715" y="45"/>
                    </a:cubicBezTo>
                    <a:lnTo>
                      <a:pt x="501" y="260"/>
                    </a:lnTo>
                    <a:lnTo>
                      <a:pt x="298" y="45"/>
                    </a:lnTo>
                    <a:cubicBezTo>
                      <a:pt x="268" y="16"/>
                      <a:pt x="227" y="1"/>
                      <a:pt x="184" y="1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46"/>
              <p:cNvSpPr/>
              <p:nvPr/>
            </p:nvSpPr>
            <p:spPr>
              <a:xfrm>
                <a:off x="6820547" y="2673315"/>
                <a:ext cx="32244" cy="31034"/>
              </a:xfrm>
              <a:custGeom>
                <a:rect b="b" l="l" r="r" t="t"/>
                <a:pathLst>
                  <a:path extrusionOk="0" h="975" w="1013">
                    <a:moveTo>
                      <a:pt x="188" y="1"/>
                    </a:moveTo>
                    <a:cubicBezTo>
                      <a:pt x="147" y="1"/>
                      <a:pt x="102" y="16"/>
                      <a:pt x="60" y="45"/>
                    </a:cubicBezTo>
                    <a:cubicBezTo>
                      <a:pt x="1" y="105"/>
                      <a:pt x="1" y="200"/>
                      <a:pt x="60" y="284"/>
                    </a:cubicBezTo>
                    <a:lnTo>
                      <a:pt x="275" y="486"/>
                    </a:lnTo>
                    <a:lnTo>
                      <a:pt x="60" y="700"/>
                    </a:lnTo>
                    <a:cubicBezTo>
                      <a:pt x="1" y="760"/>
                      <a:pt x="1" y="855"/>
                      <a:pt x="60" y="938"/>
                    </a:cubicBezTo>
                    <a:cubicBezTo>
                      <a:pt x="96" y="962"/>
                      <a:pt x="144" y="974"/>
                      <a:pt x="179" y="974"/>
                    </a:cubicBezTo>
                    <a:cubicBezTo>
                      <a:pt x="227" y="974"/>
                      <a:pt x="275" y="962"/>
                      <a:pt x="298" y="938"/>
                    </a:cubicBezTo>
                    <a:lnTo>
                      <a:pt x="513" y="724"/>
                    </a:lnTo>
                    <a:lnTo>
                      <a:pt x="715" y="938"/>
                    </a:lnTo>
                    <a:cubicBezTo>
                      <a:pt x="751" y="962"/>
                      <a:pt x="798" y="974"/>
                      <a:pt x="834" y="974"/>
                    </a:cubicBezTo>
                    <a:cubicBezTo>
                      <a:pt x="882" y="974"/>
                      <a:pt x="929" y="962"/>
                      <a:pt x="953" y="938"/>
                    </a:cubicBezTo>
                    <a:cubicBezTo>
                      <a:pt x="1013" y="879"/>
                      <a:pt x="1013" y="772"/>
                      <a:pt x="953" y="700"/>
                    </a:cubicBezTo>
                    <a:lnTo>
                      <a:pt x="751" y="486"/>
                    </a:lnTo>
                    <a:lnTo>
                      <a:pt x="953" y="284"/>
                    </a:lnTo>
                    <a:cubicBezTo>
                      <a:pt x="1013" y="224"/>
                      <a:pt x="1013" y="117"/>
                      <a:pt x="953" y="45"/>
                    </a:cubicBezTo>
                    <a:cubicBezTo>
                      <a:pt x="923" y="16"/>
                      <a:pt x="885" y="1"/>
                      <a:pt x="843" y="1"/>
                    </a:cubicBezTo>
                    <a:cubicBezTo>
                      <a:pt x="801" y="1"/>
                      <a:pt x="757" y="16"/>
                      <a:pt x="715" y="45"/>
                    </a:cubicBezTo>
                    <a:lnTo>
                      <a:pt x="513" y="248"/>
                    </a:lnTo>
                    <a:lnTo>
                      <a:pt x="298" y="45"/>
                    </a:lnTo>
                    <a:cubicBezTo>
                      <a:pt x="269" y="16"/>
                      <a:pt x="230" y="1"/>
                      <a:pt x="188" y="1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46"/>
              <p:cNvSpPr/>
              <p:nvPr/>
            </p:nvSpPr>
            <p:spPr>
              <a:xfrm>
                <a:off x="6730341" y="2603607"/>
                <a:ext cx="32244" cy="31384"/>
              </a:xfrm>
              <a:custGeom>
                <a:rect b="b" l="l" r="r" t="t"/>
                <a:pathLst>
                  <a:path extrusionOk="0" h="986" w="1013">
                    <a:moveTo>
                      <a:pt x="184" y="0"/>
                    </a:moveTo>
                    <a:cubicBezTo>
                      <a:pt x="141" y="0"/>
                      <a:pt x="96" y="15"/>
                      <a:pt x="61" y="45"/>
                    </a:cubicBezTo>
                    <a:cubicBezTo>
                      <a:pt x="1" y="104"/>
                      <a:pt x="1" y="211"/>
                      <a:pt x="61" y="283"/>
                    </a:cubicBezTo>
                    <a:lnTo>
                      <a:pt x="263" y="485"/>
                    </a:lnTo>
                    <a:lnTo>
                      <a:pt x="61" y="700"/>
                    </a:lnTo>
                    <a:cubicBezTo>
                      <a:pt x="1" y="759"/>
                      <a:pt x="1" y="866"/>
                      <a:pt x="61" y="938"/>
                    </a:cubicBezTo>
                    <a:cubicBezTo>
                      <a:pt x="84" y="962"/>
                      <a:pt x="132" y="985"/>
                      <a:pt x="180" y="985"/>
                    </a:cubicBezTo>
                    <a:cubicBezTo>
                      <a:pt x="215" y="985"/>
                      <a:pt x="263" y="962"/>
                      <a:pt x="299" y="938"/>
                    </a:cubicBezTo>
                    <a:lnTo>
                      <a:pt x="501" y="723"/>
                    </a:lnTo>
                    <a:lnTo>
                      <a:pt x="715" y="938"/>
                    </a:lnTo>
                    <a:cubicBezTo>
                      <a:pt x="739" y="962"/>
                      <a:pt x="787" y="985"/>
                      <a:pt x="834" y="985"/>
                    </a:cubicBezTo>
                    <a:cubicBezTo>
                      <a:pt x="870" y="985"/>
                      <a:pt x="918" y="962"/>
                      <a:pt x="953" y="938"/>
                    </a:cubicBezTo>
                    <a:cubicBezTo>
                      <a:pt x="1013" y="878"/>
                      <a:pt x="1013" y="771"/>
                      <a:pt x="953" y="700"/>
                    </a:cubicBezTo>
                    <a:lnTo>
                      <a:pt x="739" y="485"/>
                    </a:lnTo>
                    <a:lnTo>
                      <a:pt x="953" y="283"/>
                    </a:lnTo>
                    <a:cubicBezTo>
                      <a:pt x="1013" y="223"/>
                      <a:pt x="1013" y="116"/>
                      <a:pt x="953" y="45"/>
                    </a:cubicBezTo>
                    <a:cubicBezTo>
                      <a:pt x="924" y="15"/>
                      <a:pt x="882" y="0"/>
                      <a:pt x="839" y="0"/>
                    </a:cubicBezTo>
                    <a:cubicBezTo>
                      <a:pt x="796" y="0"/>
                      <a:pt x="751" y="15"/>
                      <a:pt x="715" y="45"/>
                    </a:cubicBezTo>
                    <a:lnTo>
                      <a:pt x="501" y="247"/>
                    </a:lnTo>
                    <a:lnTo>
                      <a:pt x="299" y="45"/>
                    </a:lnTo>
                    <a:cubicBezTo>
                      <a:pt x="269" y="15"/>
                      <a:pt x="227" y="0"/>
                      <a:pt x="184" y="0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7" name="Google Shape;1727;p46"/>
          <p:cNvGrpSpPr/>
          <p:nvPr/>
        </p:nvGrpSpPr>
        <p:grpSpPr>
          <a:xfrm>
            <a:off x="4738900" y="2863184"/>
            <a:ext cx="1498900" cy="1104072"/>
            <a:chOff x="4738900" y="2863184"/>
            <a:chExt cx="1498900" cy="1104072"/>
          </a:xfrm>
        </p:grpSpPr>
        <p:sp>
          <p:nvSpPr>
            <p:cNvPr id="1728" name="Google Shape;1728;p46"/>
            <p:cNvSpPr/>
            <p:nvPr/>
          </p:nvSpPr>
          <p:spPr>
            <a:xfrm rot="10800000">
              <a:off x="4738900" y="2863184"/>
              <a:ext cx="1055000" cy="1104066"/>
            </a:xfrm>
            <a:custGeom>
              <a:rect b="b" l="l" r="r" t="t"/>
              <a:pathLst>
                <a:path extrusionOk="0" h="23904" w="23995">
                  <a:moveTo>
                    <a:pt x="2212" y="1"/>
                  </a:moveTo>
                  <a:cubicBezTo>
                    <a:pt x="1006" y="1"/>
                    <a:pt x="1" y="988"/>
                    <a:pt x="1" y="2139"/>
                  </a:cubicBezTo>
                  <a:lnTo>
                    <a:pt x="1" y="21783"/>
                  </a:lnTo>
                  <a:cubicBezTo>
                    <a:pt x="1" y="22990"/>
                    <a:pt x="1006" y="23903"/>
                    <a:pt x="2212" y="23903"/>
                  </a:cubicBezTo>
                  <a:lnTo>
                    <a:pt x="21784" y="23903"/>
                  </a:lnTo>
                  <a:cubicBezTo>
                    <a:pt x="23008" y="23903"/>
                    <a:pt x="23995" y="22990"/>
                    <a:pt x="23995" y="21783"/>
                  </a:cubicBezTo>
                  <a:lnTo>
                    <a:pt x="23995" y="2139"/>
                  </a:lnTo>
                  <a:cubicBezTo>
                    <a:pt x="23995" y="988"/>
                    <a:pt x="23008" y="1"/>
                    <a:pt x="21784" y="1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46"/>
            <p:cNvSpPr/>
            <p:nvPr/>
          </p:nvSpPr>
          <p:spPr>
            <a:xfrm rot="10800000">
              <a:off x="5122078" y="2863190"/>
              <a:ext cx="725098" cy="1104066"/>
            </a:xfrm>
            <a:custGeom>
              <a:rect b="b" l="l" r="r" t="t"/>
              <a:pathLst>
                <a:path extrusionOk="0" h="23904" w="15699">
                  <a:moveTo>
                    <a:pt x="3126" y="1"/>
                  </a:moveTo>
                  <a:cubicBezTo>
                    <a:pt x="1536" y="1"/>
                    <a:pt x="239" y="1134"/>
                    <a:pt x="1" y="2742"/>
                  </a:cubicBezTo>
                  <a:lnTo>
                    <a:pt x="1" y="21162"/>
                  </a:lnTo>
                  <a:cubicBezTo>
                    <a:pt x="239" y="22770"/>
                    <a:pt x="1536" y="23903"/>
                    <a:pt x="3126" y="23903"/>
                  </a:cubicBezTo>
                  <a:lnTo>
                    <a:pt x="3656" y="23903"/>
                  </a:lnTo>
                  <a:lnTo>
                    <a:pt x="15698" y="11952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rgbClr val="77E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46"/>
            <p:cNvSpPr/>
            <p:nvPr/>
          </p:nvSpPr>
          <p:spPr>
            <a:xfrm rot="10800000">
              <a:off x="5440142" y="3014269"/>
              <a:ext cx="797658" cy="798490"/>
            </a:xfrm>
            <a:custGeom>
              <a:rect b="b" l="l" r="r" t="t"/>
              <a:pathLst>
                <a:path extrusionOk="0" h="17288" w="17270">
                  <a:moveTo>
                    <a:pt x="8589" y="0"/>
                  </a:moveTo>
                  <a:lnTo>
                    <a:pt x="0" y="8607"/>
                  </a:lnTo>
                  <a:lnTo>
                    <a:pt x="8589" y="17287"/>
                  </a:lnTo>
                  <a:lnTo>
                    <a:pt x="17269" y="8607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1" name="Google Shape;1731;p46"/>
            <p:cNvGrpSpPr/>
            <p:nvPr/>
          </p:nvGrpSpPr>
          <p:grpSpPr>
            <a:xfrm>
              <a:off x="5661787" y="3259342"/>
              <a:ext cx="354369" cy="308344"/>
              <a:chOff x="3716358" y="1544655"/>
              <a:chExt cx="361971" cy="314958"/>
            </a:xfrm>
          </p:grpSpPr>
          <p:sp>
            <p:nvSpPr>
              <p:cNvPr id="1732" name="Google Shape;1732;p46"/>
              <p:cNvSpPr/>
              <p:nvPr/>
            </p:nvSpPr>
            <p:spPr>
              <a:xfrm>
                <a:off x="3767509" y="1646957"/>
                <a:ext cx="231213" cy="10663"/>
              </a:xfrm>
              <a:custGeom>
                <a:rect b="b" l="l" r="r" t="t"/>
                <a:pathLst>
                  <a:path extrusionOk="0" h="335" w="7264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7097" y="334"/>
                    </a:lnTo>
                    <a:cubicBezTo>
                      <a:pt x="7192" y="334"/>
                      <a:pt x="7264" y="263"/>
                      <a:pt x="7264" y="167"/>
                    </a:cubicBezTo>
                    <a:cubicBezTo>
                      <a:pt x="7264" y="72"/>
                      <a:pt x="7192" y="1"/>
                      <a:pt x="7097" y="1"/>
                    </a:cubicBezTo>
                    <a:close/>
                  </a:path>
                </a:pathLst>
              </a:custGeom>
              <a:solidFill>
                <a:srgbClr val="03C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46"/>
              <p:cNvSpPr/>
              <p:nvPr/>
            </p:nvSpPr>
            <p:spPr>
              <a:xfrm>
                <a:off x="3767509" y="1618532"/>
                <a:ext cx="152020" cy="10663"/>
              </a:xfrm>
              <a:custGeom>
                <a:rect b="b" l="l" r="r" t="t"/>
                <a:pathLst>
                  <a:path extrusionOk="0" h="335" w="4776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4621" y="334"/>
                    </a:lnTo>
                    <a:cubicBezTo>
                      <a:pt x="4704" y="334"/>
                      <a:pt x="4775" y="263"/>
                      <a:pt x="4775" y="168"/>
                    </a:cubicBezTo>
                    <a:cubicBezTo>
                      <a:pt x="4775" y="72"/>
                      <a:pt x="4704" y="1"/>
                      <a:pt x="4621" y="1"/>
                    </a:cubicBezTo>
                    <a:close/>
                  </a:path>
                </a:pathLst>
              </a:custGeom>
              <a:solidFill>
                <a:srgbClr val="03C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46"/>
              <p:cNvSpPr/>
              <p:nvPr/>
            </p:nvSpPr>
            <p:spPr>
              <a:xfrm>
                <a:off x="3931624" y="1618532"/>
                <a:ext cx="67098" cy="10663"/>
              </a:xfrm>
              <a:custGeom>
                <a:rect b="b" l="l" r="r" t="t"/>
                <a:pathLst>
                  <a:path extrusionOk="0" h="335" w="2108">
                    <a:moveTo>
                      <a:pt x="155" y="1"/>
                    </a:moveTo>
                    <a:cubicBezTo>
                      <a:pt x="72" y="1"/>
                      <a:pt x="0" y="72"/>
                      <a:pt x="0" y="168"/>
                    </a:cubicBezTo>
                    <a:cubicBezTo>
                      <a:pt x="0" y="263"/>
                      <a:pt x="72" y="334"/>
                      <a:pt x="155" y="334"/>
                    </a:cubicBezTo>
                    <a:lnTo>
                      <a:pt x="1941" y="334"/>
                    </a:lnTo>
                    <a:cubicBezTo>
                      <a:pt x="2036" y="334"/>
                      <a:pt x="2108" y="263"/>
                      <a:pt x="2108" y="168"/>
                    </a:cubicBezTo>
                    <a:cubicBezTo>
                      <a:pt x="2108" y="72"/>
                      <a:pt x="2036" y="1"/>
                      <a:pt x="1941" y="1"/>
                    </a:cubicBezTo>
                    <a:close/>
                  </a:path>
                </a:pathLst>
              </a:custGeom>
              <a:solidFill>
                <a:srgbClr val="03C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46"/>
              <p:cNvSpPr/>
              <p:nvPr/>
            </p:nvSpPr>
            <p:spPr>
              <a:xfrm>
                <a:off x="3767509" y="1590108"/>
                <a:ext cx="39087" cy="10663"/>
              </a:xfrm>
              <a:custGeom>
                <a:rect b="b" l="l" r="r" t="t"/>
                <a:pathLst>
                  <a:path extrusionOk="0" h="335" w="1228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1061" y="334"/>
                    </a:lnTo>
                    <a:cubicBezTo>
                      <a:pt x="1144" y="334"/>
                      <a:pt x="1227" y="263"/>
                      <a:pt x="1227" y="168"/>
                    </a:cubicBezTo>
                    <a:cubicBezTo>
                      <a:pt x="1227" y="72"/>
                      <a:pt x="1144" y="1"/>
                      <a:pt x="1061" y="1"/>
                    </a:cubicBezTo>
                    <a:close/>
                  </a:path>
                </a:pathLst>
              </a:custGeom>
              <a:solidFill>
                <a:srgbClr val="03C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46"/>
              <p:cNvSpPr/>
              <p:nvPr/>
            </p:nvSpPr>
            <p:spPr>
              <a:xfrm>
                <a:off x="3818309" y="1590108"/>
                <a:ext cx="180412" cy="10663"/>
              </a:xfrm>
              <a:custGeom>
                <a:rect b="b" l="l" r="r" t="t"/>
                <a:pathLst>
                  <a:path extrusionOk="0" h="335" w="5668">
                    <a:moveTo>
                      <a:pt x="167" y="1"/>
                    </a:moveTo>
                    <a:cubicBezTo>
                      <a:pt x="72" y="1"/>
                      <a:pt x="0" y="72"/>
                      <a:pt x="0" y="168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5501" y="334"/>
                    </a:lnTo>
                    <a:cubicBezTo>
                      <a:pt x="5596" y="334"/>
                      <a:pt x="5668" y="263"/>
                      <a:pt x="5668" y="168"/>
                    </a:cubicBezTo>
                    <a:cubicBezTo>
                      <a:pt x="5668" y="72"/>
                      <a:pt x="5596" y="1"/>
                      <a:pt x="5501" y="1"/>
                    </a:cubicBezTo>
                    <a:close/>
                  </a:path>
                </a:pathLst>
              </a:custGeom>
              <a:solidFill>
                <a:srgbClr val="03C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37" name="Google Shape;1737;p46"/>
              <p:cNvGrpSpPr/>
              <p:nvPr/>
            </p:nvGrpSpPr>
            <p:grpSpPr>
              <a:xfrm>
                <a:off x="3716358" y="1544655"/>
                <a:ext cx="361971" cy="314958"/>
                <a:chOff x="3716358" y="1544655"/>
                <a:chExt cx="361971" cy="314958"/>
              </a:xfrm>
            </p:grpSpPr>
            <p:sp>
              <p:nvSpPr>
                <p:cNvPr id="1738" name="Google Shape;1738;p46"/>
                <p:cNvSpPr/>
                <p:nvPr/>
              </p:nvSpPr>
              <p:spPr>
                <a:xfrm>
                  <a:off x="3767509" y="1675381"/>
                  <a:ext cx="84540" cy="10663"/>
                </a:xfrm>
                <a:custGeom>
                  <a:rect b="b" l="l" r="r" t="t"/>
                  <a:pathLst>
                    <a:path extrusionOk="0" h="335" w="2656">
                      <a:moveTo>
                        <a:pt x="168" y="1"/>
                      </a:moveTo>
                      <a:cubicBezTo>
                        <a:pt x="72" y="1"/>
                        <a:pt x="1" y="72"/>
                        <a:pt x="1" y="167"/>
                      </a:cubicBezTo>
                      <a:cubicBezTo>
                        <a:pt x="1" y="263"/>
                        <a:pt x="72" y="334"/>
                        <a:pt x="168" y="334"/>
                      </a:cubicBezTo>
                      <a:lnTo>
                        <a:pt x="2477" y="334"/>
                      </a:lnTo>
                      <a:cubicBezTo>
                        <a:pt x="2561" y="334"/>
                        <a:pt x="2632" y="263"/>
                        <a:pt x="2632" y="167"/>
                      </a:cubicBezTo>
                      <a:cubicBezTo>
                        <a:pt x="2656" y="72"/>
                        <a:pt x="2573" y="1"/>
                        <a:pt x="2477" y="1"/>
                      </a:cubicBezTo>
                      <a:close/>
                    </a:path>
                  </a:pathLst>
                </a:custGeom>
                <a:solidFill>
                  <a:srgbClr val="03C2A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9" name="Google Shape;1739;p46"/>
                <p:cNvSpPr/>
                <p:nvPr/>
              </p:nvSpPr>
              <p:spPr>
                <a:xfrm>
                  <a:off x="3875158" y="1675381"/>
                  <a:ext cx="123564" cy="10663"/>
                </a:xfrm>
                <a:custGeom>
                  <a:rect b="b" l="l" r="r" t="t"/>
                  <a:pathLst>
                    <a:path extrusionOk="0" h="335" w="3882">
                      <a:moveTo>
                        <a:pt x="167" y="1"/>
                      </a:moveTo>
                      <a:cubicBezTo>
                        <a:pt x="72" y="1"/>
                        <a:pt x="0" y="72"/>
                        <a:pt x="0" y="167"/>
                      </a:cubicBezTo>
                      <a:cubicBezTo>
                        <a:pt x="0" y="263"/>
                        <a:pt x="72" y="334"/>
                        <a:pt x="167" y="334"/>
                      </a:cubicBezTo>
                      <a:lnTo>
                        <a:pt x="3715" y="334"/>
                      </a:lnTo>
                      <a:cubicBezTo>
                        <a:pt x="3810" y="334"/>
                        <a:pt x="3882" y="263"/>
                        <a:pt x="3882" y="167"/>
                      </a:cubicBezTo>
                      <a:cubicBezTo>
                        <a:pt x="3882" y="72"/>
                        <a:pt x="3810" y="1"/>
                        <a:pt x="3715" y="1"/>
                      </a:cubicBezTo>
                      <a:close/>
                    </a:path>
                  </a:pathLst>
                </a:custGeom>
                <a:solidFill>
                  <a:srgbClr val="03C2A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0" name="Google Shape;1740;p46"/>
                <p:cNvSpPr/>
                <p:nvPr/>
              </p:nvSpPr>
              <p:spPr>
                <a:xfrm>
                  <a:off x="3767509" y="1703423"/>
                  <a:ext cx="174747" cy="10663"/>
                </a:xfrm>
                <a:custGeom>
                  <a:rect b="b" l="l" r="r" t="t"/>
                  <a:pathLst>
                    <a:path extrusionOk="0" h="335" w="5490">
                      <a:moveTo>
                        <a:pt x="168" y="1"/>
                      </a:moveTo>
                      <a:cubicBezTo>
                        <a:pt x="72" y="1"/>
                        <a:pt x="1" y="72"/>
                        <a:pt x="1" y="168"/>
                      </a:cubicBezTo>
                      <a:cubicBezTo>
                        <a:pt x="1" y="251"/>
                        <a:pt x="72" y="334"/>
                        <a:pt x="168" y="334"/>
                      </a:cubicBezTo>
                      <a:lnTo>
                        <a:pt x="5335" y="334"/>
                      </a:lnTo>
                      <a:cubicBezTo>
                        <a:pt x="5418" y="334"/>
                        <a:pt x="5490" y="251"/>
                        <a:pt x="5490" y="168"/>
                      </a:cubicBezTo>
                      <a:cubicBezTo>
                        <a:pt x="5490" y="72"/>
                        <a:pt x="5418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03C2A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1" name="Google Shape;1741;p46"/>
                <p:cNvSpPr/>
                <p:nvPr/>
              </p:nvSpPr>
              <p:spPr>
                <a:xfrm>
                  <a:off x="3954351" y="1703423"/>
                  <a:ext cx="44371" cy="10663"/>
                </a:xfrm>
                <a:custGeom>
                  <a:rect b="b" l="l" r="r" t="t"/>
                  <a:pathLst>
                    <a:path extrusionOk="0" h="335" w="1394">
                      <a:moveTo>
                        <a:pt x="155" y="1"/>
                      </a:moveTo>
                      <a:cubicBezTo>
                        <a:pt x="72" y="1"/>
                        <a:pt x="1" y="72"/>
                        <a:pt x="1" y="168"/>
                      </a:cubicBezTo>
                      <a:cubicBezTo>
                        <a:pt x="1" y="251"/>
                        <a:pt x="72" y="334"/>
                        <a:pt x="155" y="334"/>
                      </a:cubicBezTo>
                      <a:lnTo>
                        <a:pt x="1227" y="334"/>
                      </a:lnTo>
                      <a:cubicBezTo>
                        <a:pt x="1322" y="334"/>
                        <a:pt x="1394" y="251"/>
                        <a:pt x="1394" y="168"/>
                      </a:cubicBezTo>
                      <a:cubicBezTo>
                        <a:pt x="1394" y="72"/>
                        <a:pt x="1322" y="1"/>
                        <a:pt x="1227" y="1"/>
                      </a:cubicBezTo>
                      <a:close/>
                    </a:path>
                  </a:pathLst>
                </a:custGeom>
                <a:solidFill>
                  <a:srgbClr val="03C2A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2" name="Google Shape;1742;p46"/>
                <p:cNvSpPr/>
                <p:nvPr/>
              </p:nvSpPr>
              <p:spPr>
                <a:xfrm>
                  <a:off x="3716358" y="1544655"/>
                  <a:ext cx="361971" cy="314958"/>
                </a:xfrm>
                <a:custGeom>
                  <a:rect b="b" l="l" r="r" t="t"/>
                  <a:pathLst>
                    <a:path extrusionOk="0" h="9895" w="11372">
                      <a:moveTo>
                        <a:pt x="3513" y="6751"/>
                      </a:moveTo>
                      <a:lnTo>
                        <a:pt x="3346" y="7477"/>
                      </a:lnTo>
                      <a:lnTo>
                        <a:pt x="1953" y="7477"/>
                      </a:lnTo>
                      <a:lnTo>
                        <a:pt x="1953" y="7489"/>
                      </a:lnTo>
                      <a:cubicBezTo>
                        <a:pt x="1656" y="7489"/>
                        <a:pt x="1394" y="7251"/>
                        <a:pt x="1394" y="6941"/>
                      </a:cubicBezTo>
                      <a:lnTo>
                        <a:pt x="1394" y="6751"/>
                      </a:lnTo>
                      <a:close/>
                      <a:moveTo>
                        <a:pt x="9430" y="333"/>
                      </a:moveTo>
                      <a:cubicBezTo>
                        <a:pt x="9728" y="333"/>
                        <a:pt x="9990" y="572"/>
                        <a:pt x="9990" y="881"/>
                      </a:cubicBezTo>
                      <a:lnTo>
                        <a:pt x="9990" y="5870"/>
                      </a:lnTo>
                      <a:cubicBezTo>
                        <a:pt x="9990" y="6168"/>
                        <a:pt x="9752" y="6418"/>
                        <a:pt x="9430" y="6418"/>
                      </a:cubicBezTo>
                      <a:lnTo>
                        <a:pt x="6597" y="6418"/>
                      </a:lnTo>
                      <a:cubicBezTo>
                        <a:pt x="6561" y="6418"/>
                        <a:pt x="6537" y="6429"/>
                        <a:pt x="6501" y="6441"/>
                      </a:cubicBezTo>
                      <a:lnTo>
                        <a:pt x="3489" y="8501"/>
                      </a:lnTo>
                      <a:cubicBezTo>
                        <a:pt x="3465" y="8501"/>
                        <a:pt x="3465" y="8489"/>
                        <a:pt x="3465" y="8489"/>
                      </a:cubicBezTo>
                      <a:lnTo>
                        <a:pt x="3906" y="6608"/>
                      </a:lnTo>
                      <a:cubicBezTo>
                        <a:pt x="3918" y="6560"/>
                        <a:pt x="3906" y="6501"/>
                        <a:pt x="3870" y="6477"/>
                      </a:cubicBezTo>
                      <a:cubicBezTo>
                        <a:pt x="3834" y="6429"/>
                        <a:pt x="3799" y="6418"/>
                        <a:pt x="3739" y="6418"/>
                      </a:cubicBezTo>
                      <a:lnTo>
                        <a:pt x="894" y="6418"/>
                      </a:lnTo>
                      <a:cubicBezTo>
                        <a:pt x="596" y="6418"/>
                        <a:pt x="346" y="6179"/>
                        <a:pt x="346" y="5870"/>
                      </a:cubicBezTo>
                      <a:lnTo>
                        <a:pt x="346" y="881"/>
                      </a:lnTo>
                      <a:cubicBezTo>
                        <a:pt x="346" y="584"/>
                        <a:pt x="584" y="333"/>
                        <a:pt x="894" y="333"/>
                      </a:cubicBezTo>
                      <a:close/>
                      <a:moveTo>
                        <a:pt x="10502" y="1405"/>
                      </a:moveTo>
                      <a:cubicBezTo>
                        <a:pt x="10800" y="1405"/>
                        <a:pt x="11061" y="1643"/>
                        <a:pt x="11061" y="1953"/>
                      </a:cubicBezTo>
                      <a:lnTo>
                        <a:pt x="11061" y="6941"/>
                      </a:lnTo>
                      <a:cubicBezTo>
                        <a:pt x="11050" y="7239"/>
                        <a:pt x="10788" y="7489"/>
                        <a:pt x="10490" y="7489"/>
                      </a:cubicBezTo>
                      <a:lnTo>
                        <a:pt x="7656" y="7489"/>
                      </a:lnTo>
                      <a:cubicBezTo>
                        <a:pt x="7609" y="7489"/>
                        <a:pt x="7549" y="7525"/>
                        <a:pt x="7513" y="7549"/>
                      </a:cubicBezTo>
                      <a:cubicBezTo>
                        <a:pt x="7490" y="7596"/>
                        <a:pt x="7478" y="7644"/>
                        <a:pt x="7490" y="7680"/>
                      </a:cubicBezTo>
                      <a:lnTo>
                        <a:pt x="7918" y="9561"/>
                      </a:lnTo>
                      <a:lnTo>
                        <a:pt x="7918" y="9573"/>
                      </a:lnTo>
                      <a:lnTo>
                        <a:pt x="7906" y="9573"/>
                      </a:lnTo>
                      <a:lnTo>
                        <a:pt x="5216" y="7727"/>
                      </a:lnTo>
                      <a:lnTo>
                        <a:pt x="6644" y="6751"/>
                      </a:lnTo>
                      <a:lnTo>
                        <a:pt x="9430" y="6751"/>
                      </a:lnTo>
                      <a:cubicBezTo>
                        <a:pt x="9930" y="6751"/>
                        <a:pt x="10311" y="6358"/>
                        <a:pt x="10311" y="5870"/>
                      </a:cubicBezTo>
                      <a:lnTo>
                        <a:pt x="10311" y="1405"/>
                      </a:lnTo>
                      <a:close/>
                      <a:moveTo>
                        <a:pt x="882" y="0"/>
                      </a:moveTo>
                      <a:cubicBezTo>
                        <a:pt x="393" y="0"/>
                        <a:pt x="1" y="393"/>
                        <a:pt x="1" y="881"/>
                      </a:cubicBezTo>
                      <a:lnTo>
                        <a:pt x="1" y="5870"/>
                      </a:lnTo>
                      <a:cubicBezTo>
                        <a:pt x="1" y="6358"/>
                        <a:pt x="393" y="6739"/>
                        <a:pt x="882" y="6739"/>
                      </a:cubicBezTo>
                      <a:lnTo>
                        <a:pt x="1072" y="6739"/>
                      </a:lnTo>
                      <a:lnTo>
                        <a:pt x="1072" y="6941"/>
                      </a:lnTo>
                      <a:cubicBezTo>
                        <a:pt x="1072" y="7430"/>
                        <a:pt x="1465" y="7811"/>
                        <a:pt x="1953" y="7811"/>
                      </a:cubicBezTo>
                      <a:lnTo>
                        <a:pt x="3275" y="7811"/>
                      </a:lnTo>
                      <a:lnTo>
                        <a:pt x="3144" y="8406"/>
                      </a:lnTo>
                      <a:cubicBezTo>
                        <a:pt x="3108" y="8549"/>
                        <a:pt x="3168" y="8692"/>
                        <a:pt x="3287" y="8763"/>
                      </a:cubicBezTo>
                      <a:cubicBezTo>
                        <a:pt x="3346" y="8811"/>
                        <a:pt x="3430" y="8823"/>
                        <a:pt x="3489" y="8823"/>
                      </a:cubicBezTo>
                      <a:cubicBezTo>
                        <a:pt x="3561" y="8823"/>
                        <a:pt x="3620" y="8811"/>
                        <a:pt x="3680" y="8763"/>
                      </a:cubicBezTo>
                      <a:lnTo>
                        <a:pt x="4918" y="7918"/>
                      </a:lnTo>
                      <a:lnTo>
                        <a:pt x="7704" y="9835"/>
                      </a:lnTo>
                      <a:cubicBezTo>
                        <a:pt x="7763" y="9882"/>
                        <a:pt x="7847" y="9894"/>
                        <a:pt x="7906" y="9894"/>
                      </a:cubicBezTo>
                      <a:cubicBezTo>
                        <a:pt x="7978" y="9894"/>
                        <a:pt x="8037" y="9882"/>
                        <a:pt x="8097" y="9835"/>
                      </a:cubicBezTo>
                      <a:cubicBezTo>
                        <a:pt x="8216" y="9763"/>
                        <a:pt x="8275" y="9620"/>
                        <a:pt x="8240" y="9477"/>
                      </a:cubicBezTo>
                      <a:lnTo>
                        <a:pt x="7859" y="7811"/>
                      </a:lnTo>
                      <a:lnTo>
                        <a:pt x="10490" y="7811"/>
                      </a:lnTo>
                      <a:cubicBezTo>
                        <a:pt x="10978" y="7811"/>
                        <a:pt x="11371" y="7430"/>
                        <a:pt x="11371" y="6941"/>
                      </a:cubicBezTo>
                      <a:lnTo>
                        <a:pt x="11371" y="1953"/>
                      </a:lnTo>
                      <a:cubicBezTo>
                        <a:pt x="11371" y="1476"/>
                        <a:pt x="10966" y="1072"/>
                        <a:pt x="10490" y="1072"/>
                      </a:cubicBezTo>
                      <a:lnTo>
                        <a:pt x="10299" y="1072"/>
                      </a:lnTo>
                      <a:lnTo>
                        <a:pt x="10299" y="881"/>
                      </a:lnTo>
                      <a:cubicBezTo>
                        <a:pt x="10299" y="393"/>
                        <a:pt x="9918" y="0"/>
                        <a:pt x="9418" y="0"/>
                      </a:cubicBezTo>
                      <a:close/>
                    </a:path>
                  </a:pathLst>
                </a:custGeom>
                <a:solidFill>
                  <a:srgbClr val="03C2A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743" name="Google Shape;1743;p46"/>
          <p:cNvGrpSpPr/>
          <p:nvPr/>
        </p:nvGrpSpPr>
        <p:grpSpPr>
          <a:xfrm>
            <a:off x="2906176" y="2863200"/>
            <a:ext cx="1499733" cy="1104076"/>
            <a:chOff x="2906176" y="2863200"/>
            <a:chExt cx="1499733" cy="1104076"/>
          </a:xfrm>
        </p:grpSpPr>
        <p:sp>
          <p:nvSpPr>
            <p:cNvPr id="1744" name="Google Shape;1744;p46"/>
            <p:cNvSpPr/>
            <p:nvPr/>
          </p:nvSpPr>
          <p:spPr>
            <a:xfrm>
              <a:off x="3400450" y="2863200"/>
              <a:ext cx="1005459" cy="1104066"/>
            </a:xfrm>
            <a:custGeom>
              <a:rect b="b" l="l" r="r" t="t"/>
              <a:pathLst>
                <a:path extrusionOk="0" h="23904" w="23921">
                  <a:moveTo>
                    <a:pt x="2138" y="1"/>
                  </a:moveTo>
                  <a:cubicBezTo>
                    <a:pt x="914" y="1"/>
                    <a:pt x="0" y="988"/>
                    <a:pt x="0" y="2139"/>
                  </a:cubicBezTo>
                  <a:lnTo>
                    <a:pt x="0" y="21783"/>
                  </a:lnTo>
                  <a:cubicBezTo>
                    <a:pt x="0" y="22990"/>
                    <a:pt x="914" y="23903"/>
                    <a:pt x="2138" y="23903"/>
                  </a:cubicBezTo>
                  <a:lnTo>
                    <a:pt x="21783" y="23903"/>
                  </a:lnTo>
                  <a:cubicBezTo>
                    <a:pt x="22916" y="23903"/>
                    <a:pt x="23921" y="22990"/>
                    <a:pt x="23921" y="21783"/>
                  </a:cubicBezTo>
                  <a:lnTo>
                    <a:pt x="23921" y="2139"/>
                  </a:lnTo>
                  <a:cubicBezTo>
                    <a:pt x="23921" y="988"/>
                    <a:pt x="22916" y="1"/>
                    <a:pt x="21783" y="1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6"/>
            <p:cNvSpPr/>
            <p:nvPr/>
          </p:nvSpPr>
          <p:spPr>
            <a:xfrm>
              <a:off x="3297679" y="2989856"/>
              <a:ext cx="3418" cy="850820"/>
            </a:xfrm>
            <a:custGeom>
              <a:rect b="b" l="l" r="r" t="t"/>
              <a:pathLst>
                <a:path extrusionOk="0" h="18421" w="74">
                  <a:moveTo>
                    <a:pt x="73" y="0"/>
                  </a:moveTo>
                  <a:cubicBezTo>
                    <a:pt x="0" y="73"/>
                    <a:pt x="0" y="219"/>
                    <a:pt x="0" y="384"/>
                  </a:cubicBezTo>
                  <a:lnTo>
                    <a:pt x="0" y="18036"/>
                  </a:lnTo>
                  <a:cubicBezTo>
                    <a:pt x="0" y="18201"/>
                    <a:pt x="0" y="18347"/>
                    <a:pt x="73" y="18420"/>
                  </a:cubicBezTo>
                  <a:lnTo>
                    <a:pt x="73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6"/>
            <p:cNvSpPr/>
            <p:nvPr/>
          </p:nvSpPr>
          <p:spPr>
            <a:xfrm>
              <a:off x="3301050" y="2863210"/>
              <a:ext cx="720848" cy="1104066"/>
            </a:xfrm>
            <a:custGeom>
              <a:rect b="b" l="l" r="r" t="t"/>
              <a:pathLst>
                <a:path extrusionOk="0" h="23904" w="15607">
                  <a:moveTo>
                    <a:pt x="3052" y="1"/>
                  </a:moveTo>
                  <a:cubicBezTo>
                    <a:pt x="1444" y="1"/>
                    <a:pt x="165" y="1134"/>
                    <a:pt x="0" y="2742"/>
                  </a:cubicBezTo>
                  <a:lnTo>
                    <a:pt x="0" y="21162"/>
                  </a:lnTo>
                  <a:cubicBezTo>
                    <a:pt x="165" y="22770"/>
                    <a:pt x="1444" y="23903"/>
                    <a:pt x="3052" y="23903"/>
                  </a:cubicBezTo>
                  <a:lnTo>
                    <a:pt x="3655" y="23903"/>
                  </a:lnTo>
                  <a:lnTo>
                    <a:pt x="15606" y="11952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53A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6"/>
            <p:cNvSpPr/>
            <p:nvPr/>
          </p:nvSpPr>
          <p:spPr>
            <a:xfrm>
              <a:off x="2906176" y="3017708"/>
              <a:ext cx="798489" cy="798490"/>
            </a:xfrm>
            <a:custGeom>
              <a:rect b="b" l="l" r="r" t="t"/>
              <a:pathLst>
                <a:path extrusionOk="0" h="17288" w="17288">
                  <a:moveTo>
                    <a:pt x="8607" y="0"/>
                  </a:moveTo>
                  <a:lnTo>
                    <a:pt x="0" y="8607"/>
                  </a:lnTo>
                  <a:lnTo>
                    <a:pt x="8607" y="17287"/>
                  </a:lnTo>
                  <a:lnTo>
                    <a:pt x="17287" y="8607"/>
                  </a:lnTo>
                  <a:lnTo>
                    <a:pt x="860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8" name="Google Shape;1748;p46"/>
            <p:cNvGrpSpPr/>
            <p:nvPr/>
          </p:nvGrpSpPr>
          <p:grpSpPr>
            <a:xfrm>
              <a:off x="3126722" y="3288691"/>
              <a:ext cx="357399" cy="289914"/>
              <a:chOff x="5220616" y="2791061"/>
              <a:chExt cx="373185" cy="302466"/>
            </a:xfrm>
          </p:grpSpPr>
          <p:sp>
            <p:nvSpPr>
              <p:cNvPr id="1749" name="Google Shape;1749;p46"/>
              <p:cNvSpPr/>
              <p:nvPr/>
            </p:nvSpPr>
            <p:spPr>
              <a:xfrm>
                <a:off x="5220616" y="2791061"/>
                <a:ext cx="373185" cy="302466"/>
              </a:xfrm>
              <a:custGeom>
                <a:rect b="b" l="l" r="r" t="t"/>
                <a:pathLst>
                  <a:path extrusionOk="0" h="9525" w="11752">
                    <a:moveTo>
                      <a:pt x="1834" y="345"/>
                    </a:moveTo>
                    <a:cubicBezTo>
                      <a:pt x="1834" y="345"/>
                      <a:pt x="1846" y="345"/>
                      <a:pt x="1846" y="357"/>
                    </a:cubicBezTo>
                    <a:lnTo>
                      <a:pt x="1846" y="1083"/>
                    </a:lnTo>
                    <a:cubicBezTo>
                      <a:pt x="1846" y="1083"/>
                      <a:pt x="1846" y="1107"/>
                      <a:pt x="1834" y="1107"/>
                    </a:cubicBezTo>
                    <a:lnTo>
                      <a:pt x="1465" y="1107"/>
                    </a:lnTo>
                    <a:cubicBezTo>
                      <a:pt x="1465" y="1107"/>
                      <a:pt x="1453" y="1107"/>
                      <a:pt x="1453" y="1083"/>
                    </a:cubicBezTo>
                    <a:lnTo>
                      <a:pt x="1453" y="357"/>
                    </a:lnTo>
                    <a:lnTo>
                      <a:pt x="1465" y="357"/>
                    </a:lnTo>
                    <a:cubicBezTo>
                      <a:pt x="1465" y="351"/>
                      <a:pt x="1468" y="348"/>
                      <a:pt x="1469" y="348"/>
                    </a:cubicBezTo>
                    <a:lnTo>
                      <a:pt x="1469" y="348"/>
                    </a:lnTo>
                    <a:cubicBezTo>
                      <a:pt x="1471" y="348"/>
                      <a:pt x="1471" y="351"/>
                      <a:pt x="1465" y="357"/>
                    </a:cubicBezTo>
                    <a:lnTo>
                      <a:pt x="1834" y="345"/>
                    </a:lnTo>
                    <a:close/>
                    <a:moveTo>
                      <a:pt x="10276" y="345"/>
                    </a:moveTo>
                    <a:cubicBezTo>
                      <a:pt x="10276" y="345"/>
                      <a:pt x="10288" y="345"/>
                      <a:pt x="10288" y="357"/>
                    </a:cubicBezTo>
                    <a:lnTo>
                      <a:pt x="10288" y="1083"/>
                    </a:lnTo>
                    <a:cubicBezTo>
                      <a:pt x="10288" y="1083"/>
                      <a:pt x="10288" y="1107"/>
                      <a:pt x="10276" y="1107"/>
                    </a:cubicBezTo>
                    <a:lnTo>
                      <a:pt x="9907" y="1107"/>
                    </a:lnTo>
                    <a:cubicBezTo>
                      <a:pt x="9907" y="1107"/>
                      <a:pt x="9895" y="1107"/>
                      <a:pt x="9895" y="1083"/>
                    </a:cubicBezTo>
                    <a:lnTo>
                      <a:pt x="9895" y="357"/>
                    </a:lnTo>
                    <a:lnTo>
                      <a:pt x="9907" y="357"/>
                    </a:lnTo>
                    <a:cubicBezTo>
                      <a:pt x="9907" y="351"/>
                      <a:pt x="9910" y="348"/>
                      <a:pt x="9911" y="348"/>
                    </a:cubicBezTo>
                    <a:lnTo>
                      <a:pt x="9911" y="348"/>
                    </a:lnTo>
                    <a:cubicBezTo>
                      <a:pt x="9912" y="348"/>
                      <a:pt x="9912" y="351"/>
                      <a:pt x="9907" y="357"/>
                    </a:cubicBezTo>
                    <a:lnTo>
                      <a:pt x="10276" y="345"/>
                    </a:lnTo>
                    <a:close/>
                    <a:moveTo>
                      <a:pt x="11038" y="1107"/>
                    </a:moveTo>
                    <a:cubicBezTo>
                      <a:pt x="11240" y="1107"/>
                      <a:pt x="11407" y="1262"/>
                      <a:pt x="11407" y="1476"/>
                    </a:cubicBezTo>
                    <a:lnTo>
                      <a:pt x="11407" y="8811"/>
                    </a:lnTo>
                    <a:cubicBezTo>
                      <a:pt x="11407" y="9001"/>
                      <a:pt x="11228" y="9180"/>
                      <a:pt x="11026" y="9180"/>
                    </a:cubicBezTo>
                    <a:lnTo>
                      <a:pt x="751" y="9180"/>
                    </a:lnTo>
                    <a:cubicBezTo>
                      <a:pt x="536" y="9180"/>
                      <a:pt x="382" y="9025"/>
                      <a:pt x="382" y="8811"/>
                    </a:cubicBezTo>
                    <a:lnTo>
                      <a:pt x="382" y="1476"/>
                    </a:lnTo>
                    <a:cubicBezTo>
                      <a:pt x="382" y="1262"/>
                      <a:pt x="536" y="1107"/>
                      <a:pt x="751" y="1107"/>
                    </a:cubicBezTo>
                    <a:lnTo>
                      <a:pt x="1120" y="1107"/>
                    </a:lnTo>
                    <a:lnTo>
                      <a:pt x="1120" y="1119"/>
                    </a:lnTo>
                    <a:cubicBezTo>
                      <a:pt x="1120" y="1310"/>
                      <a:pt x="1286" y="1476"/>
                      <a:pt x="1477" y="1476"/>
                    </a:cubicBezTo>
                    <a:lnTo>
                      <a:pt x="1858" y="1476"/>
                    </a:lnTo>
                    <a:cubicBezTo>
                      <a:pt x="2048" y="1476"/>
                      <a:pt x="2215" y="1310"/>
                      <a:pt x="2215" y="1119"/>
                    </a:cubicBezTo>
                    <a:lnTo>
                      <a:pt x="2215" y="1107"/>
                    </a:lnTo>
                    <a:lnTo>
                      <a:pt x="9573" y="1107"/>
                    </a:lnTo>
                    <a:lnTo>
                      <a:pt x="9573" y="1119"/>
                    </a:lnTo>
                    <a:cubicBezTo>
                      <a:pt x="9573" y="1310"/>
                      <a:pt x="9740" y="1476"/>
                      <a:pt x="9930" y="1476"/>
                    </a:cubicBezTo>
                    <a:lnTo>
                      <a:pt x="10311" y="1476"/>
                    </a:lnTo>
                    <a:cubicBezTo>
                      <a:pt x="10502" y="1476"/>
                      <a:pt x="10669" y="1310"/>
                      <a:pt x="10669" y="1119"/>
                    </a:cubicBezTo>
                    <a:lnTo>
                      <a:pt x="10669" y="1107"/>
                    </a:lnTo>
                    <a:close/>
                    <a:moveTo>
                      <a:pt x="1465" y="0"/>
                    </a:moveTo>
                    <a:cubicBezTo>
                      <a:pt x="1275" y="0"/>
                      <a:pt x="1108" y="167"/>
                      <a:pt x="1108" y="357"/>
                    </a:cubicBezTo>
                    <a:lnTo>
                      <a:pt x="1108" y="726"/>
                    </a:lnTo>
                    <a:lnTo>
                      <a:pt x="739" y="726"/>
                    </a:lnTo>
                    <a:cubicBezTo>
                      <a:pt x="334" y="726"/>
                      <a:pt x="1" y="1060"/>
                      <a:pt x="1" y="1464"/>
                    </a:cubicBezTo>
                    <a:lnTo>
                      <a:pt x="1" y="8799"/>
                    </a:lnTo>
                    <a:cubicBezTo>
                      <a:pt x="1" y="9204"/>
                      <a:pt x="334" y="9525"/>
                      <a:pt x="739" y="9525"/>
                    </a:cubicBezTo>
                    <a:lnTo>
                      <a:pt x="11014" y="9525"/>
                    </a:lnTo>
                    <a:cubicBezTo>
                      <a:pt x="11419" y="9525"/>
                      <a:pt x="11752" y="9204"/>
                      <a:pt x="11752" y="8799"/>
                    </a:cubicBezTo>
                    <a:lnTo>
                      <a:pt x="11752" y="1464"/>
                    </a:lnTo>
                    <a:cubicBezTo>
                      <a:pt x="11752" y="1060"/>
                      <a:pt x="11419" y="726"/>
                      <a:pt x="11026" y="726"/>
                    </a:cubicBezTo>
                    <a:lnTo>
                      <a:pt x="10645" y="726"/>
                    </a:lnTo>
                    <a:lnTo>
                      <a:pt x="10645" y="357"/>
                    </a:lnTo>
                    <a:cubicBezTo>
                      <a:pt x="10645" y="167"/>
                      <a:pt x="10490" y="0"/>
                      <a:pt x="10288" y="0"/>
                    </a:cubicBezTo>
                    <a:lnTo>
                      <a:pt x="9918" y="0"/>
                    </a:lnTo>
                    <a:cubicBezTo>
                      <a:pt x="9728" y="0"/>
                      <a:pt x="9561" y="167"/>
                      <a:pt x="9561" y="357"/>
                    </a:cubicBezTo>
                    <a:lnTo>
                      <a:pt x="9561" y="726"/>
                    </a:lnTo>
                    <a:lnTo>
                      <a:pt x="2191" y="726"/>
                    </a:lnTo>
                    <a:lnTo>
                      <a:pt x="2191" y="357"/>
                    </a:lnTo>
                    <a:cubicBezTo>
                      <a:pt x="2191" y="167"/>
                      <a:pt x="2025" y="0"/>
                      <a:pt x="1834" y="0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46"/>
              <p:cNvSpPr/>
              <p:nvPr/>
            </p:nvSpPr>
            <p:spPr>
              <a:xfrm>
                <a:off x="5244432" y="2849268"/>
                <a:ext cx="326314" cy="11368"/>
              </a:xfrm>
              <a:custGeom>
                <a:rect b="b" l="l" r="r" t="t"/>
                <a:pathLst>
                  <a:path extrusionOk="0" h="358" w="10276">
                    <a:moveTo>
                      <a:pt x="179" y="1"/>
                    </a:moveTo>
                    <a:cubicBezTo>
                      <a:pt x="96" y="1"/>
                      <a:pt x="1" y="72"/>
                      <a:pt x="1" y="179"/>
                    </a:cubicBezTo>
                    <a:cubicBezTo>
                      <a:pt x="1" y="274"/>
                      <a:pt x="72" y="358"/>
                      <a:pt x="179" y="358"/>
                    </a:cubicBezTo>
                    <a:lnTo>
                      <a:pt x="10097" y="358"/>
                    </a:lnTo>
                    <a:cubicBezTo>
                      <a:pt x="10180" y="358"/>
                      <a:pt x="10276" y="274"/>
                      <a:pt x="10276" y="179"/>
                    </a:cubicBezTo>
                    <a:cubicBezTo>
                      <a:pt x="10276" y="72"/>
                      <a:pt x="10180" y="1"/>
                      <a:pt x="10097" y="1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46"/>
              <p:cNvSpPr/>
              <p:nvPr/>
            </p:nvSpPr>
            <p:spPr>
              <a:xfrm>
                <a:off x="5261834" y="2896139"/>
                <a:ext cx="46521" cy="11400"/>
              </a:xfrm>
              <a:custGeom>
                <a:rect b="b" l="l" r="r" t="t"/>
                <a:pathLst>
                  <a:path extrusionOk="0" h="359" w="1465">
                    <a:moveTo>
                      <a:pt x="179" y="1"/>
                    </a:moveTo>
                    <a:cubicBezTo>
                      <a:pt x="96" y="1"/>
                      <a:pt x="0" y="72"/>
                      <a:pt x="0" y="180"/>
                    </a:cubicBezTo>
                    <a:cubicBezTo>
                      <a:pt x="0" y="275"/>
                      <a:pt x="72" y="358"/>
                      <a:pt x="179" y="358"/>
                    </a:cubicBezTo>
                    <a:lnTo>
                      <a:pt x="1286" y="358"/>
                    </a:lnTo>
                    <a:cubicBezTo>
                      <a:pt x="1370" y="358"/>
                      <a:pt x="1465" y="275"/>
                      <a:pt x="1465" y="180"/>
                    </a:cubicBezTo>
                    <a:cubicBezTo>
                      <a:pt x="1465" y="72"/>
                      <a:pt x="1370" y="1"/>
                      <a:pt x="1286" y="1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46"/>
              <p:cNvSpPr/>
              <p:nvPr/>
            </p:nvSpPr>
            <p:spPr>
              <a:xfrm>
                <a:off x="5343507" y="2896139"/>
                <a:ext cx="46521" cy="11400"/>
              </a:xfrm>
              <a:custGeom>
                <a:rect b="b" l="l" r="r" t="t"/>
                <a:pathLst>
                  <a:path extrusionOk="0" h="359" w="1465">
                    <a:moveTo>
                      <a:pt x="179" y="1"/>
                    </a:moveTo>
                    <a:cubicBezTo>
                      <a:pt x="95" y="1"/>
                      <a:pt x="0" y="72"/>
                      <a:pt x="0" y="180"/>
                    </a:cubicBezTo>
                    <a:cubicBezTo>
                      <a:pt x="0" y="275"/>
                      <a:pt x="83" y="358"/>
                      <a:pt x="179" y="358"/>
                    </a:cubicBezTo>
                    <a:lnTo>
                      <a:pt x="1286" y="358"/>
                    </a:lnTo>
                    <a:cubicBezTo>
                      <a:pt x="1369" y="358"/>
                      <a:pt x="1465" y="275"/>
                      <a:pt x="1465" y="180"/>
                    </a:cubicBezTo>
                    <a:cubicBezTo>
                      <a:pt x="1465" y="72"/>
                      <a:pt x="1381" y="1"/>
                      <a:pt x="1286" y="1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46"/>
              <p:cNvSpPr/>
              <p:nvPr/>
            </p:nvSpPr>
            <p:spPr>
              <a:xfrm>
                <a:off x="5506823" y="2896139"/>
                <a:ext cx="46172" cy="11400"/>
              </a:xfrm>
              <a:custGeom>
                <a:rect b="b" l="l" r="r" t="t"/>
                <a:pathLst>
                  <a:path extrusionOk="0" h="359" w="1454">
                    <a:moveTo>
                      <a:pt x="179" y="1"/>
                    </a:moveTo>
                    <a:cubicBezTo>
                      <a:pt x="84" y="1"/>
                      <a:pt x="1" y="72"/>
                      <a:pt x="1" y="180"/>
                    </a:cubicBezTo>
                    <a:cubicBezTo>
                      <a:pt x="1" y="275"/>
                      <a:pt x="72" y="358"/>
                      <a:pt x="179" y="358"/>
                    </a:cubicBezTo>
                    <a:lnTo>
                      <a:pt x="1275" y="358"/>
                    </a:lnTo>
                    <a:cubicBezTo>
                      <a:pt x="1370" y="358"/>
                      <a:pt x="1453" y="275"/>
                      <a:pt x="1453" y="180"/>
                    </a:cubicBezTo>
                    <a:cubicBezTo>
                      <a:pt x="1453" y="72"/>
                      <a:pt x="1370" y="1"/>
                      <a:pt x="1275" y="1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46"/>
              <p:cNvSpPr/>
              <p:nvPr/>
            </p:nvSpPr>
            <p:spPr>
              <a:xfrm>
                <a:off x="5261834" y="2942660"/>
                <a:ext cx="46521" cy="11368"/>
              </a:xfrm>
              <a:custGeom>
                <a:rect b="b" l="l" r="r" t="t"/>
                <a:pathLst>
                  <a:path extrusionOk="0" h="358" w="1465">
                    <a:moveTo>
                      <a:pt x="179" y="0"/>
                    </a:moveTo>
                    <a:cubicBezTo>
                      <a:pt x="96" y="0"/>
                      <a:pt x="0" y="84"/>
                      <a:pt x="0" y="179"/>
                    </a:cubicBezTo>
                    <a:cubicBezTo>
                      <a:pt x="0" y="286"/>
                      <a:pt x="72" y="358"/>
                      <a:pt x="179" y="358"/>
                    </a:cubicBezTo>
                    <a:lnTo>
                      <a:pt x="1286" y="358"/>
                    </a:lnTo>
                    <a:cubicBezTo>
                      <a:pt x="1370" y="358"/>
                      <a:pt x="1465" y="286"/>
                      <a:pt x="1465" y="179"/>
                    </a:cubicBezTo>
                    <a:cubicBezTo>
                      <a:pt x="1465" y="84"/>
                      <a:pt x="1370" y="0"/>
                      <a:pt x="1286" y="0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46"/>
              <p:cNvSpPr/>
              <p:nvPr/>
            </p:nvSpPr>
            <p:spPr>
              <a:xfrm>
                <a:off x="5424768" y="2942660"/>
                <a:ext cx="46553" cy="11368"/>
              </a:xfrm>
              <a:custGeom>
                <a:rect b="b" l="l" r="r" t="t"/>
                <a:pathLst>
                  <a:path extrusionOk="0" h="358" w="1466">
                    <a:moveTo>
                      <a:pt x="180" y="0"/>
                    </a:moveTo>
                    <a:cubicBezTo>
                      <a:pt x="96" y="0"/>
                      <a:pt x="1" y="84"/>
                      <a:pt x="1" y="179"/>
                    </a:cubicBezTo>
                    <a:cubicBezTo>
                      <a:pt x="1" y="286"/>
                      <a:pt x="84" y="358"/>
                      <a:pt x="180" y="358"/>
                    </a:cubicBezTo>
                    <a:lnTo>
                      <a:pt x="1287" y="358"/>
                    </a:lnTo>
                    <a:cubicBezTo>
                      <a:pt x="1370" y="358"/>
                      <a:pt x="1465" y="286"/>
                      <a:pt x="1465" y="179"/>
                    </a:cubicBezTo>
                    <a:cubicBezTo>
                      <a:pt x="1465" y="84"/>
                      <a:pt x="1394" y="0"/>
                      <a:pt x="1287" y="0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46"/>
              <p:cNvSpPr/>
              <p:nvPr/>
            </p:nvSpPr>
            <p:spPr>
              <a:xfrm>
                <a:off x="5261834" y="2989149"/>
                <a:ext cx="46521" cy="11400"/>
              </a:xfrm>
              <a:custGeom>
                <a:rect b="b" l="l" r="r" t="t"/>
                <a:pathLst>
                  <a:path extrusionOk="0" h="359" w="1465">
                    <a:moveTo>
                      <a:pt x="179" y="1"/>
                    </a:moveTo>
                    <a:cubicBezTo>
                      <a:pt x="96" y="1"/>
                      <a:pt x="0" y="72"/>
                      <a:pt x="0" y="179"/>
                    </a:cubicBezTo>
                    <a:cubicBezTo>
                      <a:pt x="0" y="287"/>
                      <a:pt x="72" y="358"/>
                      <a:pt x="179" y="358"/>
                    </a:cubicBezTo>
                    <a:lnTo>
                      <a:pt x="1286" y="358"/>
                    </a:lnTo>
                    <a:cubicBezTo>
                      <a:pt x="1370" y="358"/>
                      <a:pt x="1465" y="287"/>
                      <a:pt x="1465" y="179"/>
                    </a:cubicBezTo>
                    <a:cubicBezTo>
                      <a:pt x="1465" y="72"/>
                      <a:pt x="1370" y="1"/>
                      <a:pt x="1286" y="1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46"/>
              <p:cNvSpPr/>
              <p:nvPr/>
            </p:nvSpPr>
            <p:spPr>
              <a:xfrm>
                <a:off x="5343507" y="2989149"/>
                <a:ext cx="46521" cy="11400"/>
              </a:xfrm>
              <a:custGeom>
                <a:rect b="b" l="l" r="r" t="t"/>
                <a:pathLst>
                  <a:path extrusionOk="0" h="359" w="1465">
                    <a:moveTo>
                      <a:pt x="179" y="1"/>
                    </a:moveTo>
                    <a:cubicBezTo>
                      <a:pt x="95" y="1"/>
                      <a:pt x="0" y="72"/>
                      <a:pt x="0" y="179"/>
                    </a:cubicBezTo>
                    <a:cubicBezTo>
                      <a:pt x="0" y="287"/>
                      <a:pt x="83" y="358"/>
                      <a:pt x="179" y="358"/>
                    </a:cubicBezTo>
                    <a:lnTo>
                      <a:pt x="1286" y="358"/>
                    </a:lnTo>
                    <a:cubicBezTo>
                      <a:pt x="1369" y="358"/>
                      <a:pt x="1465" y="287"/>
                      <a:pt x="1465" y="179"/>
                    </a:cubicBezTo>
                    <a:cubicBezTo>
                      <a:pt x="1465" y="72"/>
                      <a:pt x="1381" y="1"/>
                      <a:pt x="1286" y="1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46"/>
              <p:cNvSpPr/>
              <p:nvPr/>
            </p:nvSpPr>
            <p:spPr>
              <a:xfrm>
                <a:off x="5506823" y="2989149"/>
                <a:ext cx="46172" cy="11400"/>
              </a:xfrm>
              <a:custGeom>
                <a:rect b="b" l="l" r="r" t="t"/>
                <a:pathLst>
                  <a:path extrusionOk="0" h="359" w="1454">
                    <a:moveTo>
                      <a:pt x="179" y="1"/>
                    </a:moveTo>
                    <a:cubicBezTo>
                      <a:pt x="84" y="1"/>
                      <a:pt x="1" y="72"/>
                      <a:pt x="1" y="179"/>
                    </a:cubicBezTo>
                    <a:cubicBezTo>
                      <a:pt x="1" y="287"/>
                      <a:pt x="72" y="358"/>
                      <a:pt x="179" y="358"/>
                    </a:cubicBezTo>
                    <a:lnTo>
                      <a:pt x="1275" y="358"/>
                    </a:lnTo>
                    <a:cubicBezTo>
                      <a:pt x="1370" y="358"/>
                      <a:pt x="1453" y="287"/>
                      <a:pt x="1453" y="179"/>
                    </a:cubicBezTo>
                    <a:cubicBezTo>
                      <a:pt x="1453" y="72"/>
                      <a:pt x="1370" y="1"/>
                      <a:pt x="1275" y="1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46"/>
              <p:cNvSpPr/>
              <p:nvPr/>
            </p:nvSpPr>
            <p:spPr>
              <a:xfrm>
                <a:off x="5343507" y="3036051"/>
                <a:ext cx="46521" cy="10987"/>
              </a:xfrm>
              <a:custGeom>
                <a:rect b="b" l="l" r="r" t="t"/>
                <a:pathLst>
                  <a:path extrusionOk="0" h="346" w="1465">
                    <a:moveTo>
                      <a:pt x="179" y="0"/>
                    </a:moveTo>
                    <a:cubicBezTo>
                      <a:pt x="95" y="0"/>
                      <a:pt x="0" y="72"/>
                      <a:pt x="0" y="179"/>
                    </a:cubicBezTo>
                    <a:cubicBezTo>
                      <a:pt x="0" y="274"/>
                      <a:pt x="83" y="346"/>
                      <a:pt x="179" y="346"/>
                    </a:cubicBezTo>
                    <a:lnTo>
                      <a:pt x="1286" y="346"/>
                    </a:lnTo>
                    <a:cubicBezTo>
                      <a:pt x="1369" y="346"/>
                      <a:pt x="1465" y="274"/>
                      <a:pt x="1465" y="179"/>
                    </a:cubicBezTo>
                    <a:cubicBezTo>
                      <a:pt x="1465" y="72"/>
                      <a:pt x="1381" y="0"/>
                      <a:pt x="1286" y="0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46"/>
              <p:cNvSpPr/>
              <p:nvPr/>
            </p:nvSpPr>
            <p:spPr>
              <a:xfrm>
                <a:off x="5424768" y="3036051"/>
                <a:ext cx="46553" cy="10987"/>
              </a:xfrm>
              <a:custGeom>
                <a:rect b="b" l="l" r="r" t="t"/>
                <a:pathLst>
                  <a:path extrusionOk="0" h="346" w="1466">
                    <a:moveTo>
                      <a:pt x="180" y="0"/>
                    </a:moveTo>
                    <a:cubicBezTo>
                      <a:pt x="96" y="0"/>
                      <a:pt x="1" y="72"/>
                      <a:pt x="1" y="179"/>
                    </a:cubicBezTo>
                    <a:cubicBezTo>
                      <a:pt x="1" y="274"/>
                      <a:pt x="84" y="346"/>
                      <a:pt x="180" y="346"/>
                    </a:cubicBezTo>
                    <a:lnTo>
                      <a:pt x="1287" y="346"/>
                    </a:lnTo>
                    <a:cubicBezTo>
                      <a:pt x="1370" y="346"/>
                      <a:pt x="1465" y="274"/>
                      <a:pt x="1465" y="179"/>
                    </a:cubicBezTo>
                    <a:cubicBezTo>
                      <a:pt x="1465" y="72"/>
                      <a:pt x="1394" y="0"/>
                      <a:pt x="1287" y="0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46"/>
              <p:cNvSpPr/>
              <p:nvPr/>
            </p:nvSpPr>
            <p:spPr>
              <a:xfrm>
                <a:off x="5506823" y="3036051"/>
                <a:ext cx="46172" cy="10987"/>
              </a:xfrm>
              <a:custGeom>
                <a:rect b="b" l="l" r="r" t="t"/>
                <a:pathLst>
                  <a:path extrusionOk="0" h="346" w="1454">
                    <a:moveTo>
                      <a:pt x="179" y="0"/>
                    </a:moveTo>
                    <a:cubicBezTo>
                      <a:pt x="84" y="0"/>
                      <a:pt x="1" y="72"/>
                      <a:pt x="1" y="179"/>
                    </a:cubicBezTo>
                    <a:cubicBezTo>
                      <a:pt x="1" y="274"/>
                      <a:pt x="72" y="346"/>
                      <a:pt x="179" y="346"/>
                    </a:cubicBezTo>
                    <a:lnTo>
                      <a:pt x="1275" y="346"/>
                    </a:lnTo>
                    <a:cubicBezTo>
                      <a:pt x="1370" y="346"/>
                      <a:pt x="1453" y="274"/>
                      <a:pt x="1453" y="179"/>
                    </a:cubicBezTo>
                    <a:cubicBezTo>
                      <a:pt x="1453" y="72"/>
                      <a:pt x="1370" y="0"/>
                      <a:pt x="1275" y="0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46"/>
              <p:cNvSpPr/>
              <p:nvPr/>
            </p:nvSpPr>
            <p:spPr>
              <a:xfrm>
                <a:off x="5343126" y="2930752"/>
                <a:ext cx="46902" cy="33851"/>
              </a:xfrm>
              <a:custGeom>
                <a:rect b="b" l="l" r="r" t="t"/>
                <a:pathLst>
                  <a:path extrusionOk="0" h="1066" w="1477">
                    <a:moveTo>
                      <a:pt x="1293" y="0"/>
                    </a:moveTo>
                    <a:cubicBezTo>
                      <a:pt x="1250" y="0"/>
                      <a:pt x="1209" y="18"/>
                      <a:pt x="1179" y="54"/>
                    </a:cubicBezTo>
                    <a:lnTo>
                      <a:pt x="572" y="661"/>
                    </a:lnTo>
                    <a:lnTo>
                      <a:pt x="322" y="411"/>
                    </a:lnTo>
                    <a:cubicBezTo>
                      <a:pt x="280" y="375"/>
                      <a:pt x="235" y="358"/>
                      <a:pt x="194" y="358"/>
                    </a:cubicBezTo>
                    <a:cubicBezTo>
                      <a:pt x="152" y="358"/>
                      <a:pt x="113" y="375"/>
                      <a:pt x="84" y="411"/>
                    </a:cubicBezTo>
                    <a:cubicBezTo>
                      <a:pt x="0" y="483"/>
                      <a:pt x="0" y="590"/>
                      <a:pt x="84" y="649"/>
                    </a:cubicBezTo>
                    <a:lnTo>
                      <a:pt x="453" y="1018"/>
                    </a:lnTo>
                    <a:cubicBezTo>
                      <a:pt x="476" y="1054"/>
                      <a:pt x="524" y="1066"/>
                      <a:pt x="572" y="1066"/>
                    </a:cubicBezTo>
                    <a:cubicBezTo>
                      <a:pt x="619" y="1066"/>
                      <a:pt x="655" y="1054"/>
                      <a:pt x="691" y="1018"/>
                    </a:cubicBezTo>
                    <a:lnTo>
                      <a:pt x="1417" y="292"/>
                    </a:lnTo>
                    <a:cubicBezTo>
                      <a:pt x="1477" y="233"/>
                      <a:pt x="1477" y="125"/>
                      <a:pt x="1417" y="54"/>
                    </a:cubicBezTo>
                    <a:cubicBezTo>
                      <a:pt x="1381" y="18"/>
                      <a:pt x="1337" y="0"/>
                      <a:pt x="1293" y="0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46"/>
              <p:cNvSpPr/>
              <p:nvPr/>
            </p:nvSpPr>
            <p:spPr>
              <a:xfrm>
                <a:off x="5506442" y="2930752"/>
                <a:ext cx="47283" cy="33851"/>
              </a:xfrm>
              <a:custGeom>
                <a:rect b="b" l="l" r="r" t="t"/>
                <a:pathLst>
                  <a:path extrusionOk="0" h="1066" w="1489">
                    <a:moveTo>
                      <a:pt x="1282" y="0"/>
                    </a:moveTo>
                    <a:cubicBezTo>
                      <a:pt x="1239" y="0"/>
                      <a:pt x="1197" y="18"/>
                      <a:pt x="1167" y="54"/>
                    </a:cubicBezTo>
                    <a:lnTo>
                      <a:pt x="560" y="661"/>
                    </a:lnTo>
                    <a:lnTo>
                      <a:pt x="310" y="411"/>
                    </a:lnTo>
                    <a:cubicBezTo>
                      <a:pt x="275" y="375"/>
                      <a:pt x="230" y="358"/>
                      <a:pt x="187" y="358"/>
                    </a:cubicBezTo>
                    <a:cubicBezTo>
                      <a:pt x="144" y="358"/>
                      <a:pt x="102" y="375"/>
                      <a:pt x="72" y="411"/>
                    </a:cubicBezTo>
                    <a:cubicBezTo>
                      <a:pt x="1" y="483"/>
                      <a:pt x="1" y="590"/>
                      <a:pt x="72" y="649"/>
                    </a:cubicBezTo>
                    <a:lnTo>
                      <a:pt x="441" y="1018"/>
                    </a:lnTo>
                    <a:cubicBezTo>
                      <a:pt x="477" y="1054"/>
                      <a:pt x="513" y="1066"/>
                      <a:pt x="560" y="1066"/>
                    </a:cubicBezTo>
                    <a:cubicBezTo>
                      <a:pt x="608" y="1066"/>
                      <a:pt x="656" y="1054"/>
                      <a:pt x="679" y="1018"/>
                    </a:cubicBezTo>
                    <a:lnTo>
                      <a:pt x="1406" y="292"/>
                    </a:lnTo>
                    <a:cubicBezTo>
                      <a:pt x="1489" y="233"/>
                      <a:pt x="1489" y="125"/>
                      <a:pt x="1406" y="54"/>
                    </a:cubicBezTo>
                    <a:cubicBezTo>
                      <a:pt x="1370" y="18"/>
                      <a:pt x="1325" y="0"/>
                      <a:pt x="1282" y="0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46"/>
              <p:cNvSpPr/>
              <p:nvPr/>
            </p:nvSpPr>
            <p:spPr>
              <a:xfrm>
                <a:off x="5424419" y="2977336"/>
                <a:ext cx="47283" cy="34168"/>
              </a:xfrm>
              <a:custGeom>
                <a:rect b="b" l="l" r="r" t="t"/>
                <a:pathLst>
                  <a:path extrusionOk="0" h="1076" w="1489">
                    <a:moveTo>
                      <a:pt x="1293" y="1"/>
                    </a:moveTo>
                    <a:cubicBezTo>
                      <a:pt x="1250" y="1"/>
                      <a:pt x="1208" y="22"/>
                      <a:pt x="1179" y="63"/>
                    </a:cubicBezTo>
                    <a:lnTo>
                      <a:pt x="572" y="671"/>
                    </a:lnTo>
                    <a:lnTo>
                      <a:pt x="321" y="421"/>
                    </a:lnTo>
                    <a:cubicBezTo>
                      <a:pt x="280" y="379"/>
                      <a:pt x="235" y="358"/>
                      <a:pt x="193" y="358"/>
                    </a:cubicBezTo>
                    <a:cubicBezTo>
                      <a:pt x="152" y="358"/>
                      <a:pt x="113" y="379"/>
                      <a:pt x="83" y="421"/>
                    </a:cubicBezTo>
                    <a:cubicBezTo>
                      <a:pt x="0" y="492"/>
                      <a:pt x="0" y="599"/>
                      <a:pt x="83" y="659"/>
                    </a:cubicBezTo>
                    <a:lnTo>
                      <a:pt x="452" y="1028"/>
                    </a:lnTo>
                    <a:cubicBezTo>
                      <a:pt x="476" y="1052"/>
                      <a:pt x="524" y="1075"/>
                      <a:pt x="572" y="1075"/>
                    </a:cubicBezTo>
                    <a:cubicBezTo>
                      <a:pt x="619" y="1075"/>
                      <a:pt x="655" y="1052"/>
                      <a:pt x="691" y="1028"/>
                    </a:cubicBezTo>
                    <a:lnTo>
                      <a:pt x="1417" y="301"/>
                    </a:lnTo>
                    <a:cubicBezTo>
                      <a:pt x="1488" y="242"/>
                      <a:pt x="1488" y="123"/>
                      <a:pt x="1417" y="63"/>
                    </a:cubicBezTo>
                    <a:cubicBezTo>
                      <a:pt x="1381" y="22"/>
                      <a:pt x="1336" y="1"/>
                      <a:pt x="1293" y="1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46"/>
              <p:cNvSpPr/>
              <p:nvPr/>
            </p:nvSpPr>
            <p:spPr>
              <a:xfrm>
                <a:off x="5261453" y="3024143"/>
                <a:ext cx="47283" cy="33851"/>
              </a:xfrm>
              <a:custGeom>
                <a:rect b="b" l="l" r="r" t="t"/>
                <a:pathLst>
                  <a:path extrusionOk="0" h="1066" w="1489">
                    <a:moveTo>
                      <a:pt x="1289" y="0"/>
                    </a:moveTo>
                    <a:cubicBezTo>
                      <a:pt x="1248" y="0"/>
                      <a:pt x="1209" y="18"/>
                      <a:pt x="1179" y="54"/>
                    </a:cubicBezTo>
                    <a:lnTo>
                      <a:pt x="572" y="673"/>
                    </a:lnTo>
                    <a:lnTo>
                      <a:pt x="310" y="411"/>
                    </a:lnTo>
                    <a:cubicBezTo>
                      <a:pt x="274" y="375"/>
                      <a:pt x="230" y="357"/>
                      <a:pt x="186" y="357"/>
                    </a:cubicBezTo>
                    <a:cubicBezTo>
                      <a:pt x="143" y="357"/>
                      <a:pt x="102" y="375"/>
                      <a:pt x="72" y="411"/>
                    </a:cubicBezTo>
                    <a:cubicBezTo>
                      <a:pt x="0" y="494"/>
                      <a:pt x="0" y="590"/>
                      <a:pt x="72" y="649"/>
                    </a:cubicBezTo>
                    <a:lnTo>
                      <a:pt x="453" y="1030"/>
                    </a:lnTo>
                    <a:cubicBezTo>
                      <a:pt x="477" y="1054"/>
                      <a:pt x="524" y="1066"/>
                      <a:pt x="572" y="1066"/>
                    </a:cubicBezTo>
                    <a:cubicBezTo>
                      <a:pt x="608" y="1066"/>
                      <a:pt x="655" y="1054"/>
                      <a:pt x="691" y="1030"/>
                    </a:cubicBezTo>
                    <a:lnTo>
                      <a:pt x="1417" y="292"/>
                    </a:lnTo>
                    <a:cubicBezTo>
                      <a:pt x="1489" y="220"/>
                      <a:pt x="1489" y="113"/>
                      <a:pt x="1417" y="54"/>
                    </a:cubicBezTo>
                    <a:cubicBezTo>
                      <a:pt x="1376" y="18"/>
                      <a:pt x="1331" y="0"/>
                      <a:pt x="1289" y="0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46"/>
              <p:cNvSpPr/>
              <p:nvPr/>
            </p:nvSpPr>
            <p:spPr>
              <a:xfrm>
                <a:off x="5424419" y="2884231"/>
                <a:ext cx="47283" cy="33883"/>
              </a:xfrm>
              <a:custGeom>
                <a:rect b="b" l="l" r="r" t="t"/>
                <a:pathLst>
                  <a:path extrusionOk="0" h="1067" w="1489">
                    <a:moveTo>
                      <a:pt x="1293" y="1"/>
                    </a:moveTo>
                    <a:cubicBezTo>
                      <a:pt x="1250" y="1"/>
                      <a:pt x="1208" y="19"/>
                      <a:pt x="1179" y="54"/>
                    </a:cubicBezTo>
                    <a:lnTo>
                      <a:pt x="572" y="674"/>
                    </a:lnTo>
                    <a:lnTo>
                      <a:pt x="321" y="412"/>
                    </a:lnTo>
                    <a:cubicBezTo>
                      <a:pt x="280" y="376"/>
                      <a:pt x="235" y="358"/>
                      <a:pt x="193" y="358"/>
                    </a:cubicBezTo>
                    <a:cubicBezTo>
                      <a:pt x="152" y="358"/>
                      <a:pt x="113" y="376"/>
                      <a:pt x="83" y="412"/>
                    </a:cubicBezTo>
                    <a:cubicBezTo>
                      <a:pt x="0" y="495"/>
                      <a:pt x="0" y="590"/>
                      <a:pt x="83" y="650"/>
                    </a:cubicBezTo>
                    <a:lnTo>
                      <a:pt x="452" y="1031"/>
                    </a:lnTo>
                    <a:cubicBezTo>
                      <a:pt x="476" y="1055"/>
                      <a:pt x="524" y="1067"/>
                      <a:pt x="572" y="1067"/>
                    </a:cubicBezTo>
                    <a:cubicBezTo>
                      <a:pt x="619" y="1067"/>
                      <a:pt x="655" y="1055"/>
                      <a:pt x="691" y="1031"/>
                    </a:cubicBezTo>
                    <a:lnTo>
                      <a:pt x="1417" y="293"/>
                    </a:lnTo>
                    <a:cubicBezTo>
                      <a:pt x="1488" y="221"/>
                      <a:pt x="1488" y="114"/>
                      <a:pt x="1417" y="54"/>
                    </a:cubicBezTo>
                    <a:cubicBezTo>
                      <a:pt x="1381" y="19"/>
                      <a:pt x="1336" y="1"/>
                      <a:pt x="1293" y="1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67" name="Google Shape;1767;p46"/>
          <p:cNvGrpSpPr/>
          <p:nvPr/>
        </p:nvGrpSpPr>
        <p:grpSpPr>
          <a:xfrm>
            <a:off x="3463816" y="1594562"/>
            <a:ext cx="2216367" cy="2216747"/>
            <a:chOff x="3725500" y="1744325"/>
            <a:chExt cx="1751100" cy="1751400"/>
          </a:xfrm>
        </p:grpSpPr>
        <p:sp>
          <p:nvSpPr>
            <p:cNvPr id="1768" name="Google Shape;1768;p46"/>
            <p:cNvSpPr/>
            <p:nvPr/>
          </p:nvSpPr>
          <p:spPr>
            <a:xfrm>
              <a:off x="3725500" y="1744325"/>
              <a:ext cx="1751100" cy="1751400"/>
            </a:xfrm>
            <a:prstGeom prst="diamond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46"/>
            <p:cNvSpPr txBox="1"/>
            <p:nvPr/>
          </p:nvSpPr>
          <p:spPr>
            <a:xfrm>
              <a:off x="3966400" y="2129525"/>
              <a:ext cx="1269300" cy="9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Values</a:t>
              </a:r>
              <a:endParaRPr sz="23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47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5" name="Google Shape;1775;p47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6" name="Google Shape;1776;p47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48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2" name="Google Shape;1782;p48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3" name="Google Shape;1783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784" name="Google Shape;1784;p48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785" name="Google Shape;1785;p48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786" name="Google Shape;1786;p48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1787" name="Google Shape;1787;p48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8" name="Google Shape;1788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89" name="Google Shape;1789;p48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0" name="Google Shape;1790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791" name="Google Shape;1791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792" name="Google Shape;1792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3" name="Google Shape;1793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94" name="Google Shape;1794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795" name="Google Shape;1795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6" name="Google Shape;1796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7" name="Google Shape;1797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8" name="Google Shape;1798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99" name="Google Shape;1799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800" name="Google Shape;1800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801" name="Google Shape;1801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2" name="Google Shape;1802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03" name="Google Shape;1803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804" name="Google Shape;1804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5" name="Google Shape;1805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6" name="Google Shape;1806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7" name="Google Shape;1807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08" name="Google Shape;1808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809" name="Google Shape;1809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810" name="Google Shape;1810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1" name="Google Shape;1811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12" name="Google Shape;1812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813" name="Google Shape;1813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4" name="Google Shape;1814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15" name="Google Shape;1815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816" name="Google Shape;1816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817" name="Google Shape;1817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19" name="Google Shape;1819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820" name="Google Shape;1820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1" name="Google Shape;1821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2" name="Google Shape;1822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3" name="Google Shape;1823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4" name="Google Shape;1824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9"/>
          <p:cNvGrpSpPr/>
          <p:nvPr/>
        </p:nvGrpSpPr>
        <p:grpSpPr>
          <a:xfrm>
            <a:off x="584098" y="1305575"/>
            <a:ext cx="1690886" cy="3228958"/>
            <a:chOff x="584098" y="1305575"/>
            <a:chExt cx="1690886" cy="3228958"/>
          </a:xfrm>
        </p:grpSpPr>
        <p:sp>
          <p:nvSpPr>
            <p:cNvPr id="155" name="Google Shape;155;p19"/>
            <p:cNvSpPr/>
            <p:nvPr/>
          </p:nvSpPr>
          <p:spPr>
            <a:xfrm>
              <a:off x="584098" y="2288467"/>
              <a:ext cx="1690886" cy="2246066"/>
            </a:xfrm>
            <a:custGeom>
              <a:rect b="b" l="l" r="r" t="t"/>
              <a:pathLst>
                <a:path extrusionOk="0" h="78158" w="58839">
                  <a:moveTo>
                    <a:pt x="0" y="0"/>
                  </a:moveTo>
                  <a:lnTo>
                    <a:pt x="0" y="78157"/>
                  </a:lnTo>
                  <a:lnTo>
                    <a:pt x="58839" y="78157"/>
                  </a:lnTo>
                  <a:lnTo>
                    <a:pt x="588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710058" y="3202027"/>
              <a:ext cx="1434576" cy="29"/>
            </a:xfrm>
            <a:custGeom>
              <a:rect b="b" l="l" r="r" t="t"/>
              <a:pathLst>
                <a:path extrusionOk="0" fill="none" h="1" w="49920">
                  <a:moveTo>
                    <a:pt x="1" y="1"/>
                  </a:moveTo>
                  <a:lnTo>
                    <a:pt x="49919" y="1"/>
                  </a:lnTo>
                </a:path>
              </a:pathLst>
            </a:custGeom>
            <a:noFill/>
            <a:ln cap="flat" cmpd="sng" w="9525">
              <a:solidFill>
                <a:srgbClr val="03C2A2"/>
              </a:solidFill>
              <a:prstDash val="solid"/>
              <a:miter lim="169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584098" y="1305575"/>
              <a:ext cx="1690500" cy="1059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1202042" y="1594490"/>
              <a:ext cx="454611" cy="481171"/>
            </a:xfrm>
            <a:custGeom>
              <a:rect b="b" l="l" r="r" t="t"/>
              <a:pathLst>
                <a:path extrusionOk="0" h="24512" w="23159">
                  <a:moveTo>
                    <a:pt x="2428" y="6611"/>
                  </a:moveTo>
                  <a:cubicBezTo>
                    <a:pt x="2752" y="6611"/>
                    <a:pt x="3199" y="6746"/>
                    <a:pt x="3619" y="6943"/>
                  </a:cubicBezTo>
                  <a:cubicBezTo>
                    <a:pt x="3534" y="7368"/>
                    <a:pt x="3466" y="7861"/>
                    <a:pt x="3619" y="8438"/>
                  </a:cubicBezTo>
                  <a:cubicBezTo>
                    <a:pt x="3755" y="9917"/>
                    <a:pt x="4180" y="12193"/>
                    <a:pt x="4741" y="14453"/>
                  </a:cubicBezTo>
                  <a:cubicBezTo>
                    <a:pt x="4469" y="14385"/>
                    <a:pt x="4112" y="14232"/>
                    <a:pt x="3755" y="13960"/>
                  </a:cubicBezTo>
                  <a:cubicBezTo>
                    <a:pt x="2549" y="12822"/>
                    <a:pt x="1699" y="10137"/>
                    <a:pt x="1767" y="7657"/>
                  </a:cubicBezTo>
                  <a:cubicBezTo>
                    <a:pt x="1835" y="7096"/>
                    <a:pt x="1988" y="6739"/>
                    <a:pt x="2124" y="6671"/>
                  </a:cubicBezTo>
                  <a:cubicBezTo>
                    <a:pt x="2203" y="6630"/>
                    <a:pt x="2307" y="6611"/>
                    <a:pt x="2428" y="6611"/>
                  </a:cubicBezTo>
                  <a:close/>
                  <a:moveTo>
                    <a:pt x="20728" y="6611"/>
                  </a:moveTo>
                  <a:cubicBezTo>
                    <a:pt x="20851" y="6611"/>
                    <a:pt x="20956" y="6630"/>
                    <a:pt x="21035" y="6671"/>
                  </a:cubicBezTo>
                  <a:cubicBezTo>
                    <a:pt x="21171" y="6739"/>
                    <a:pt x="21307" y="7096"/>
                    <a:pt x="21375" y="7657"/>
                  </a:cubicBezTo>
                  <a:cubicBezTo>
                    <a:pt x="21460" y="10137"/>
                    <a:pt x="20610" y="12822"/>
                    <a:pt x="19404" y="13960"/>
                  </a:cubicBezTo>
                  <a:cubicBezTo>
                    <a:pt x="19047" y="14232"/>
                    <a:pt x="18690" y="14385"/>
                    <a:pt x="18401" y="14453"/>
                  </a:cubicBezTo>
                  <a:cubicBezTo>
                    <a:pt x="18979" y="12193"/>
                    <a:pt x="19404" y="9917"/>
                    <a:pt x="19608" y="8438"/>
                  </a:cubicBezTo>
                  <a:cubicBezTo>
                    <a:pt x="19676" y="7861"/>
                    <a:pt x="19608" y="7368"/>
                    <a:pt x="19540" y="6943"/>
                  </a:cubicBezTo>
                  <a:cubicBezTo>
                    <a:pt x="19947" y="6746"/>
                    <a:pt x="20400" y="6611"/>
                    <a:pt x="20728" y="6611"/>
                  </a:cubicBezTo>
                  <a:close/>
                  <a:moveTo>
                    <a:pt x="11605" y="8710"/>
                  </a:moveTo>
                  <a:lnTo>
                    <a:pt x="12607" y="10766"/>
                  </a:lnTo>
                  <a:lnTo>
                    <a:pt x="14867" y="11055"/>
                  </a:lnTo>
                  <a:lnTo>
                    <a:pt x="13236" y="12686"/>
                  </a:lnTo>
                  <a:lnTo>
                    <a:pt x="13593" y="14946"/>
                  </a:lnTo>
                  <a:lnTo>
                    <a:pt x="11605" y="13892"/>
                  </a:lnTo>
                  <a:lnTo>
                    <a:pt x="9566" y="14946"/>
                  </a:lnTo>
                  <a:lnTo>
                    <a:pt x="9906" y="12686"/>
                  </a:lnTo>
                  <a:lnTo>
                    <a:pt x="8292" y="11055"/>
                  </a:lnTo>
                  <a:lnTo>
                    <a:pt x="10552" y="10766"/>
                  </a:lnTo>
                  <a:lnTo>
                    <a:pt x="11605" y="8710"/>
                  </a:lnTo>
                  <a:close/>
                  <a:moveTo>
                    <a:pt x="11441" y="0"/>
                  </a:moveTo>
                  <a:cubicBezTo>
                    <a:pt x="11260" y="0"/>
                    <a:pt x="10905" y="25"/>
                    <a:pt x="10263" y="147"/>
                  </a:cubicBezTo>
                  <a:cubicBezTo>
                    <a:pt x="9566" y="300"/>
                    <a:pt x="8632" y="861"/>
                    <a:pt x="8360" y="1149"/>
                  </a:cubicBezTo>
                  <a:lnTo>
                    <a:pt x="8003" y="1149"/>
                  </a:lnTo>
                  <a:cubicBezTo>
                    <a:pt x="8003" y="1149"/>
                    <a:pt x="5879" y="1285"/>
                    <a:pt x="7442" y="3477"/>
                  </a:cubicBezTo>
                  <a:cubicBezTo>
                    <a:pt x="7442" y="3477"/>
                    <a:pt x="5454" y="3834"/>
                    <a:pt x="4248" y="5397"/>
                  </a:cubicBezTo>
                  <a:cubicBezTo>
                    <a:pt x="3736" y="5119"/>
                    <a:pt x="3078" y="4870"/>
                    <a:pt x="2403" y="4870"/>
                  </a:cubicBezTo>
                  <a:cubicBezTo>
                    <a:pt x="2048" y="4870"/>
                    <a:pt x="1688" y="4938"/>
                    <a:pt x="1343" y="5108"/>
                  </a:cubicBezTo>
                  <a:cubicBezTo>
                    <a:pt x="850" y="5397"/>
                    <a:pt x="136" y="6026"/>
                    <a:pt x="68" y="7589"/>
                  </a:cubicBezTo>
                  <a:cubicBezTo>
                    <a:pt x="0" y="10070"/>
                    <a:pt x="714" y="13536"/>
                    <a:pt x="2617" y="15235"/>
                  </a:cubicBezTo>
                  <a:cubicBezTo>
                    <a:pt x="3330" y="15863"/>
                    <a:pt x="4180" y="16220"/>
                    <a:pt x="5030" y="16220"/>
                  </a:cubicBezTo>
                  <a:cubicBezTo>
                    <a:pt x="5097" y="16220"/>
                    <a:pt x="5165" y="16152"/>
                    <a:pt x="5233" y="16152"/>
                  </a:cubicBezTo>
                  <a:cubicBezTo>
                    <a:pt x="6304" y="19414"/>
                    <a:pt x="7714" y="22235"/>
                    <a:pt x="9566" y="22456"/>
                  </a:cubicBezTo>
                  <a:cubicBezTo>
                    <a:pt x="8717" y="22812"/>
                    <a:pt x="6865" y="24512"/>
                    <a:pt x="7357" y="24512"/>
                  </a:cubicBezTo>
                  <a:lnTo>
                    <a:pt x="15785" y="24512"/>
                  </a:lnTo>
                  <a:cubicBezTo>
                    <a:pt x="16277" y="24512"/>
                    <a:pt x="14442" y="22812"/>
                    <a:pt x="13593" y="22456"/>
                  </a:cubicBezTo>
                  <a:cubicBezTo>
                    <a:pt x="15428" y="22235"/>
                    <a:pt x="16855" y="19414"/>
                    <a:pt x="17908" y="16152"/>
                  </a:cubicBezTo>
                  <a:cubicBezTo>
                    <a:pt x="17976" y="16152"/>
                    <a:pt x="18061" y="16220"/>
                    <a:pt x="18129" y="16220"/>
                  </a:cubicBezTo>
                  <a:cubicBezTo>
                    <a:pt x="18979" y="16220"/>
                    <a:pt x="19828" y="15863"/>
                    <a:pt x="20525" y="15235"/>
                  </a:cubicBezTo>
                  <a:cubicBezTo>
                    <a:pt x="22445" y="13536"/>
                    <a:pt x="23159" y="10070"/>
                    <a:pt x="23074" y="7589"/>
                  </a:cubicBezTo>
                  <a:cubicBezTo>
                    <a:pt x="23006" y="6026"/>
                    <a:pt x="22309" y="5397"/>
                    <a:pt x="21799" y="5108"/>
                  </a:cubicBezTo>
                  <a:cubicBezTo>
                    <a:pt x="21460" y="4938"/>
                    <a:pt x="21102" y="4870"/>
                    <a:pt x="20748" y="4870"/>
                  </a:cubicBezTo>
                  <a:cubicBezTo>
                    <a:pt x="20074" y="4870"/>
                    <a:pt x="19412" y="5119"/>
                    <a:pt x="18911" y="5397"/>
                  </a:cubicBezTo>
                  <a:cubicBezTo>
                    <a:pt x="17773" y="3834"/>
                    <a:pt x="15717" y="3477"/>
                    <a:pt x="15717" y="3477"/>
                  </a:cubicBezTo>
                  <a:cubicBezTo>
                    <a:pt x="17280" y="1285"/>
                    <a:pt x="15156" y="1149"/>
                    <a:pt x="15156" y="1149"/>
                  </a:cubicBezTo>
                  <a:lnTo>
                    <a:pt x="14799" y="1149"/>
                  </a:lnTo>
                  <a:cubicBezTo>
                    <a:pt x="14510" y="861"/>
                    <a:pt x="13593" y="300"/>
                    <a:pt x="12879" y="147"/>
                  </a:cubicBezTo>
                  <a:cubicBezTo>
                    <a:pt x="12247" y="25"/>
                    <a:pt x="11915" y="0"/>
                    <a:pt x="11750" y="0"/>
                  </a:cubicBezTo>
                  <a:cubicBezTo>
                    <a:pt x="11640" y="0"/>
                    <a:pt x="11605" y="11"/>
                    <a:pt x="11605" y="11"/>
                  </a:cubicBezTo>
                  <a:cubicBezTo>
                    <a:pt x="11605" y="11"/>
                    <a:pt x="11561" y="0"/>
                    <a:pt x="11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19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Infographics</a:t>
            </a:r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2677123" y="1305575"/>
            <a:ext cx="1690800" cy="3228958"/>
            <a:chOff x="2677123" y="1305575"/>
            <a:chExt cx="1690800" cy="3228958"/>
          </a:xfrm>
        </p:grpSpPr>
        <p:sp>
          <p:nvSpPr>
            <p:cNvPr id="161" name="Google Shape;161;p19"/>
            <p:cNvSpPr/>
            <p:nvPr/>
          </p:nvSpPr>
          <p:spPr>
            <a:xfrm>
              <a:off x="2677273" y="2288467"/>
              <a:ext cx="1690426" cy="2246066"/>
            </a:xfrm>
            <a:custGeom>
              <a:rect b="b" l="l" r="r" t="t"/>
              <a:pathLst>
                <a:path extrusionOk="0" h="78158" w="58823">
                  <a:moveTo>
                    <a:pt x="1" y="0"/>
                  </a:moveTo>
                  <a:lnTo>
                    <a:pt x="1" y="78157"/>
                  </a:lnTo>
                  <a:lnTo>
                    <a:pt x="58823" y="78157"/>
                  </a:lnTo>
                  <a:lnTo>
                    <a:pt x="588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00861" y="3202027"/>
              <a:ext cx="1434087" cy="29"/>
            </a:xfrm>
            <a:custGeom>
              <a:rect b="b" l="l" r="r" t="t"/>
              <a:pathLst>
                <a:path extrusionOk="0" fill="none" h="1" w="49903">
                  <a:moveTo>
                    <a:pt x="0" y="1"/>
                  </a:moveTo>
                  <a:lnTo>
                    <a:pt x="49902" y="1"/>
                  </a:lnTo>
                </a:path>
              </a:pathLst>
            </a:custGeom>
            <a:noFill/>
            <a:ln cap="flat" cmpd="sng" w="9525">
              <a:solidFill>
                <a:srgbClr val="2B8597"/>
              </a:solidFill>
              <a:prstDash val="solid"/>
              <a:miter lim="169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77123" y="1305575"/>
              <a:ext cx="1690800" cy="1059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" name="Google Shape;164;p19"/>
            <p:cNvGrpSpPr/>
            <p:nvPr/>
          </p:nvGrpSpPr>
          <p:grpSpPr>
            <a:xfrm>
              <a:off x="3218610" y="1594246"/>
              <a:ext cx="607826" cy="481193"/>
              <a:chOff x="3273038" y="1581350"/>
              <a:chExt cx="509750" cy="403550"/>
            </a:xfrm>
          </p:grpSpPr>
          <p:sp>
            <p:nvSpPr>
              <p:cNvPr id="165" name="Google Shape;165;p19"/>
              <p:cNvSpPr/>
              <p:nvPr/>
            </p:nvSpPr>
            <p:spPr>
              <a:xfrm>
                <a:off x="3273038" y="1731700"/>
                <a:ext cx="104525" cy="253200"/>
              </a:xfrm>
              <a:custGeom>
                <a:rect b="b" l="l" r="r" t="t"/>
                <a:pathLst>
                  <a:path extrusionOk="0" h="10128" w="4181">
                    <a:moveTo>
                      <a:pt x="2056" y="1"/>
                    </a:moveTo>
                    <a:cubicBezTo>
                      <a:pt x="918" y="1"/>
                      <a:pt x="0" y="1003"/>
                      <a:pt x="0" y="2125"/>
                    </a:cubicBezTo>
                    <a:lnTo>
                      <a:pt x="0" y="8003"/>
                    </a:lnTo>
                    <a:cubicBezTo>
                      <a:pt x="0" y="9210"/>
                      <a:pt x="918" y="10127"/>
                      <a:pt x="2056" y="10127"/>
                    </a:cubicBezTo>
                    <a:cubicBezTo>
                      <a:pt x="3246" y="10127"/>
                      <a:pt x="4180" y="9210"/>
                      <a:pt x="4180" y="8003"/>
                    </a:cubicBezTo>
                    <a:lnTo>
                      <a:pt x="4180" y="2125"/>
                    </a:lnTo>
                    <a:cubicBezTo>
                      <a:pt x="4180" y="1003"/>
                      <a:pt x="3246" y="1"/>
                      <a:pt x="20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9"/>
              <p:cNvSpPr/>
              <p:nvPr/>
            </p:nvSpPr>
            <p:spPr>
              <a:xfrm>
                <a:off x="3474813" y="1655675"/>
                <a:ext cx="104500" cy="329225"/>
              </a:xfrm>
              <a:custGeom>
                <a:rect b="b" l="l" r="r" t="t"/>
                <a:pathLst>
                  <a:path extrusionOk="0" h="13169" w="4180">
                    <a:moveTo>
                      <a:pt x="2124" y="1"/>
                    </a:moveTo>
                    <a:cubicBezTo>
                      <a:pt x="918" y="1"/>
                      <a:pt x="0" y="986"/>
                      <a:pt x="0" y="2124"/>
                    </a:cubicBezTo>
                    <a:lnTo>
                      <a:pt x="0" y="11044"/>
                    </a:lnTo>
                    <a:cubicBezTo>
                      <a:pt x="0" y="12251"/>
                      <a:pt x="918" y="13168"/>
                      <a:pt x="2124" y="13168"/>
                    </a:cubicBezTo>
                    <a:cubicBezTo>
                      <a:pt x="3245" y="13168"/>
                      <a:pt x="4180" y="12251"/>
                      <a:pt x="4180" y="11044"/>
                    </a:cubicBezTo>
                    <a:lnTo>
                      <a:pt x="4180" y="2124"/>
                    </a:lnTo>
                    <a:cubicBezTo>
                      <a:pt x="4180" y="986"/>
                      <a:pt x="3245" y="1"/>
                      <a:pt x="21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9"/>
              <p:cNvSpPr/>
              <p:nvPr/>
            </p:nvSpPr>
            <p:spPr>
              <a:xfrm>
                <a:off x="3676563" y="1581350"/>
                <a:ext cx="106225" cy="403550"/>
              </a:xfrm>
              <a:custGeom>
                <a:rect b="b" l="l" r="r" t="t"/>
                <a:pathLst>
                  <a:path extrusionOk="0" h="16142" w="4249">
                    <a:moveTo>
                      <a:pt x="2124" y="0"/>
                    </a:moveTo>
                    <a:cubicBezTo>
                      <a:pt x="918" y="0"/>
                      <a:pt x="1" y="918"/>
                      <a:pt x="1" y="2056"/>
                    </a:cubicBezTo>
                    <a:lnTo>
                      <a:pt x="1" y="14017"/>
                    </a:lnTo>
                    <a:cubicBezTo>
                      <a:pt x="1" y="15224"/>
                      <a:pt x="918" y="16141"/>
                      <a:pt x="2124" y="16141"/>
                    </a:cubicBezTo>
                    <a:cubicBezTo>
                      <a:pt x="3246" y="16141"/>
                      <a:pt x="4248" y="15224"/>
                      <a:pt x="4248" y="14017"/>
                    </a:cubicBezTo>
                    <a:lnTo>
                      <a:pt x="4248" y="2056"/>
                    </a:lnTo>
                    <a:cubicBezTo>
                      <a:pt x="4248" y="918"/>
                      <a:pt x="3246" y="0"/>
                      <a:pt x="2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8" name="Google Shape;168;p19"/>
          <p:cNvGrpSpPr/>
          <p:nvPr/>
        </p:nvGrpSpPr>
        <p:grpSpPr>
          <a:xfrm>
            <a:off x="4775098" y="1305575"/>
            <a:ext cx="1693218" cy="3225049"/>
            <a:chOff x="4775098" y="1305575"/>
            <a:chExt cx="1693218" cy="3225049"/>
          </a:xfrm>
        </p:grpSpPr>
        <p:sp>
          <p:nvSpPr>
            <p:cNvPr id="169" name="Google Shape;169;p19"/>
            <p:cNvSpPr/>
            <p:nvPr/>
          </p:nvSpPr>
          <p:spPr>
            <a:xfrm>
              <a:off x="4777402" y="2284559"/>
              <a:ext cx="1690914" cy="2246066"/>
            </a:xfrm>
            <a:custGeom>
              <a:rect b="b" l="l" r="r" t="t"/>
              <a:pathLst>
                <a:path extrusionOk="0" h="78158" w="58840">
                  <a:moveTo>
                    <a:pt x="0" y="0"/>
                  </a:moveTo>
                  <a:lnTo>
                    <a:pt x="0" y="78157"/>
                  </a:lnTo>
                  <a:lnTo>
                    <a:pt x="58839" y="78157"/>
                  </a:lnTo>
                  <a:lnTo>
                    <a:pt x="588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4905833" y="3200073"/>
              <a:ext cx="1434059" cy="29"/>
            </a:xfrm>
            <a:custGeom>
              <a:rect b="b" l="l" r="r" t="t"/>
              <a:pathLst>
                <a:path extrusionOk="0" fill="none" h="1" w="49902">
                  <a:moveTo>
                    <a:pt x="0" y="1"/>
                  </a:moveTo>
                  <a:lnTo>
                    <a:pt x="49902" y="1"/>
                  </a:lnTo>
                </a:path>
              </a:pathLst>
            </a:custGeom>
            <a:noFill/>
            <a:ln cap="flat" cmpd="sng" w="9525">
              <a:solidFill>
                <a:srgbClr val="4F67A2"/>
              </a:solidFill>
              <a:prstDash val="solid"/>
              <a:miter lim="169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4775098" y="1305575"/>
              <a:ext cx="1690500" cy="1059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" name="Google Shape;172;p19"/>
            <p:cNvGrpSpPr/>
            <p:nvPr/>
          </p:nvGrpSpPr>
          <p:grpSpPr>
            <a:xfrm>
              <a:off x="5252136" y="1594460"/>
              <a:ext cx="736424" cy="481182"/>
              <a:chOff x="5263913" y="1546075"/>
              <a:chExt cx="617650" cy="403575"/>
            </a:xfrm>
          </p:grpSpPr>
          <p:sp>
            <p:nvSpPr>
              <p:cNvPr id="173" name="Google Shape;173;p19"/>
              <p:cNvSpPr/>
              <p:nvPr/>
            </p:nvSpPr>
            <p:spPr>
              <a:xfrm>
                <a:off x="5338263" y="1546075"/>
                <a:ext cx="231950" cy="231950"/>
              </a:xfrm>
              <a:custGeom>
                <a:rect b="b" l="l" r="r" t="t"/>
                <a:pathLst>
                  <a:path extrusionOk="0" h="9278" w="9278">
                    <a:moveTo>
                      <a:pt x="4673" y="1"/>
                    </a:moveTo>
                    <a:cubicBezTo>
                      <a:pt x="2056" y="1"/>
                      <a:pt x="0" y="2057"/>
                      <a:pt x="0" y="4605"/>
                    </a:cubicBezTo>
                    <a:cubicBezTo>
                      <a:pt x="0" y="7222"/>
                      <a:pt x="2056" y="9278"/>
                      <a:pt x="4673" y="9278"/>
                    </a:cubicBezTo>
                    <a:cubicBezTo>
                      <a:pt x="7221" y="9278"/>
                      <a:pt x="9277" y="7222"/>
                      <a:pt x="9277" y="4605"/>
                    </a:cubicBezTo>
                    <a:cubicBezTo>
                      <a:pt x="9277" y="2057"/>
                      <a:pt x="7221" y="1"/>
                      <a:pt x="46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9"/>
              <p:cNvSpPr/>
              <p:nvPr/>
            </p:nvSpPr>
            <p:spPr>
              <a:xfrm>
                <a:off x="5263913" y="1807750"/>
                <a:ext cx="380625" cy="141900"/>
              </a:xfrm>
              <a:custGeom>
                <a:rect b="b" l="l" r="r" t="t"/>
                <a:pathLst>
                  <a:path extrusionOk="0" h="5676" w="15225">
                    <a:moveTo>
                      <a:pt x="4605" y="0"/>
                    </a:moveTo>
                    <a:cubicBezTo>
                      <a:pt x="1989" y="510"/>
                      <a:pt x="1" y="2838"/>
                      <a:pt x="1" y="5675"/>
                    </a:cubicBezTo>
                    <a:lnTo>
                      <a:pt x="15225" y="5675"/>
                    </a:lnTo>
                    <a:cubicBezTo>
                      <a:pt x="15225" y="2838"/>
                      <a:pt x="13237" y="510"/>
                      <a:pt x="10620" y="0"/>
                    </a:cubicBezTo>
                    <a:cubicBezTo>
                      <a:pt x="9703" y="425"/>
                      <a:pt x="8717" y="714"/>
                      <a:pt x="7647" y="714"/>
                    </a:cubicBezTo>
                    <a:cubicBezTo>
                      <a:pt x="6525" y="714"/>
                      <a:pt x="5523" y="425"/>
                      <a:pt x="46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9"/>
              <p:cNvSpPr/>
              <p:nvPr/>
            </p:nvSpPr>
            <p:spPr>
              <a:xfrm>
                <a:off x="5626688" y="1579650"/>
                <a:ext cx="193275" cy="192850"/>
              </a:xfrm>
              <a:custGeom>
                <a:rect b="b" l="l" r="r" t="t"/>
                <a:pathLst>
                  <a:path extrusionOk="0" h="7714" w="7731">
                    <a:moveTo>
                      <a:pt x="3823" y="0"/>
                    </a:moveTo>
                    <a:cubicBezTo>
                      <a:pt x="1699" y="0"/>
                      <a:pt x="0" y="1699"/>
                      <a:pt x="0" y="3823"/>
                    </a:cubicBezTo>
                    <a:cubicBezTo>
                      <a:pt x="0" y="6015"/>
                      <a:pt x="1699" y="7714"/>
                      <a:pt x="3823" y="7714"/>
                    </a:cubicBezTo>
                    <a:cubicBezTo>
                      <a:pt x="5947" y="7714"/>
                      <a:pt x="7731" y="6015"/>
                      <a:pt x="7731" y="3823"/>
                    </a:cubicBezTo>
                    <a:cubicBezTo>
                      <a:pt x="7731" y="1699"/>
                      <a:pt x="5947" y="0"/>
                      <a:pt x="3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9"/>
              <p:cNvSpPr/>
              <p:nvPr/>
            </p:nvSpPr>
            <p:spPr>
              <a:xfrm>
                <a:off x="5607563" y="1797125"/>
                <a:ext cx="274000" cy="116825"/>
              </a:xfrm>
              <a:custGeom>
                <a:rect b="b" l="l" r="r" t="t"/>
                <a:pathLst>
                  <a:path extrusionOk="0" h="4673" w="10960">
                    <a:moveTo>
                      <a:pt x="2124" y="0"/>
                    </a:moveTo>
                    <a:cubicBezTo>
                      <a:pt x="1343" y="153"/>
                      <a:pt x="629" y="510"/>
                      <a:pt x="0" y="1003"/>
                    </a:cubicBezTo>
                    <a:cubicBezTo>
                      <a:pt x="1122" y="1920"/>
                      <a:pt x="1971" y="3263"/>
                      <a:pt x="2260" y="4673"/>
                    </a:cubicBezTo>
                    <a:lnTo>
                      <a:pt x="10959" y="4673"/>
                    </a:lnTo>
                    <a:cubicBezTo>
                      <a:pt x="10959" y="2413"/>
                      <a:pt x="9260" y="425"/>
                      <a:pt x="7137" y="0"/>
                    </a:cubicBezTo>
                    <a:cubicBezTo>
                      <a:pt x="6372" y="357"/>
                      <a:pt x="5522" y="646"/>
                      <a:pt x="4588" y="646"/>
                    </a:cubicBezTo>
                    <a:cubicBezTo>
                      <a:pt x="3738" y="646"/>
                      <a:pt x="2889" y="357"/>
                      <a:pt x="2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7" name="Google Shape;177;p19"/>
          <p:cNvGrpSpPr/>
          <p:nvPr/>
        </p:nvGrpSpPr>
        <p:grpSpPr>
          <a:xfrm>
            <a:off x="6869402" y="1305575"/>
            <a:ext cx="1690500" cy="3225049"/>
            <a:chOff x="6869402" y="1305575"/>
            <a:chExt cx="1690500" cy="3225049"/>
          </a:xfrm>
        </p:grpSpPr>
        <p:sp>
          <p:nvSpPr>
            <p:cNvPr id="178" name="Google Shape;178;p19"/>
            <p:cNvSpPr/>
            <p:nvPr/>
          </p:nvSpPr>
          <p:spPr>
            <a:xfrm>
              <a:off x="6869439" y="2284559"/>
              <a:ext cx="1690426" cy="2246066"/>
            </a:xfrm>
            <a:custGeom>
              <a:rect b="b" l="l" r="r" t="t"/>
              <a:pathLst>
                <a:path extrusionOk="0" h="78158" w="58823">
                  <a:moveTo>
                    <a:pt x="0" y="0"/>
                  </a:moveTo>
                  <a:lnTo>
                    <a:pt x="0" y="78157"/>
                  </a:lnTo>
                  <a:lnTo>
                    <a:pt x="58822" y="78157"/>
                  </a:lnTo>
                  <a:lnTo>
                    <a:pt x="588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6994165" y="3200073"/>
              <a:ext cx="1434087" cy="29"/>
            </a:xfrm>
            <a:custGeom>
              <a:rect b="b" l="l" r="r" t="t"/>
              <a:pathLst>
                <a:path extrusionOk="0" fill="none" h="1" w="49903">
                  <a:moveTo>
                    <a:pt x="1" y="1"/>
                  </a:moveTo>
                  <a:lnTo>
                    <a:pt x="49903" y="1"/>
                  </a:lnTo>
                </a:path>
              </a:pathLst>
            </a:custGeom>
            <a:noFill/>
            <a:ln cap="flat" cmpd="sng" w="9525">
              <a:solidFill>
                <a:srgbClr val="796295"/>
              </a:solidFill>
              <a:prstDash val="solid"/>
              <a:miter lim="169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6869402" y="1305575"/>
              <a:ext cx="1690500" cy="1059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7513155" y="1594519"/>
              <a:ext cx="402993" cy="481176"/>
            </a:xfrm>
            <a:custGeom>
              <a:rect b="b" l="l" r="r" t="t"/>
              <a:pathLst>
                <a:path extrusionOk="0" h="16414" w="13747">
                  <a:moveTo>
                    <a:pt x="9074" y="629"/>
                  </a:moveTo>
                  <a:lnTo>
                    <a:pt x="13169" y="5098"/>
                  </a:lnTo>
                  <a:lnTo>
                    <a:pt x="10620" y="5098"/>
                  </a:lnTo>
                  <a:cubicBezTo>
                    <a:pt x="9771" y="5098"/>
                    <a:pt x="9074" y="4384"/>
                    <a:pt x="9074" y="3467"/>
                  </a:cubicBezTo>
                  <a:lnTo>
                    <a:pt x="9074" y="629"/>
                  </a:lnTo>
                  <a:close/>
                  <a:moveTo>
                    <a:pt x="1564" y="0"/>
                  </a:moveTo>
                  <a:cubicBezTo>
                    <a:pt x="714" y="0"/>
                    <a:pt x="1" y="697"/>
                    <a:pt x="1" y="1632"/>
                  </a:cubicBezTo>
                  <a:lnTo>
                    <a:pt x="1" y="14799"/>
                  </a:lnTo>
                  <a:cubicBezTo>
                    <a:pt x="1" y="15717"/>
                    <a:pt x="714" y="16413"/>
                    <a:pt x="1564" y="16413"/>
                  </a:cubicBezTo>
                  <a:lnTo>
                    <a:pt x="12183" y="16413"/>
                  </a:lnTo>
                  <a:cubicBezTo>
                    <a:pt x="13033" y="16413"/>
                    <a:pt x="13746" y="15717"/>
                    <a:pt x="13746" y="14799"/>
                  </a:cubicBezTo>
                  <a:lnTo>
                    <a:pt x="13746" y="5098"/>
                  </a:lnTo>
                  <a:lnTo>
                    <a:pt x="9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9"/>
          <p:cNvSpPr txBox="1"/>
          <p:nvPr/>
        </p:nvSpPr>
        <p:spPr>
          <a:xfrm>
            <a:off x="838991" y="2496200"/>
            <a:ext cx="11811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 01</a:t>
            </a:r>
            <a:endParaRPr sz="1800">
              <a:solidFill>
                <a:srgbClr val="03C2A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2929536" y="2496200"/>
            <a:ext cx="11811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 </a:t>
            </a:r>
            <a:r>
              <a:rPr lang="en" sz="180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1800">
              <a:solidFill>
                <a:srgbClr val="2B8597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5032309" y="2496200"/>
            <a:ext cx="11811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</a:t>
            </a:r>
            <a:r>
              <a:rPr lang="en" sz="1800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03</a:t>
            </a:r>
            <a:endParaRPr sz="1800">
              <a:solidFill>
                <a:srgbClr val="4F67A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7122869" y="2496200"/>
            <a:ext cx="11811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</a:t>
            </a:r>
            <a:r>
              <a:rPr lang="en" sz="180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04</a:t>
            </a:r>
            <a:endParaRPr sz="1800">
              <a:solidFill>
                <a:srgbClr val="79629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752741" y="3428088"/>
            <a:ext cx="13536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2843286" y="3428088"/>
            <a:ext cx="13536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4919736" y="3428088"/>
            <a:ext cx="13536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7053336" y="3428088"/>
            <a:ext cx="13536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Infographics</a:t>
            </a:r>
            <a:endParaRPr/>
          </a:p>
        </p:txBody>
      </p:sp>
      <p:grpSp>
        <p:nvGrpSpPr>
          <p:cNvPr id="195" name="Google Shape;195;p20"/>
          <p:cNvGrpSpPr/>
          <p:nvPr/>
        </p:nvGrpSpPr>
        <p:grpSpPr>
          <a:xfrm>
            <a:off x="6174678" y="3606702"/>
            <a:ext cx="2265000" cy="870356"/>
            <a:chOff x="6174678" y="3606702"/>
            <a:chExt cx="2265000" cy="870356"/>
          </a:xfrm>
        </p:grpSpPr>
        <p:sp>
          <p:nvSpPr>
            <p:cNvPr id="196" name="Google Shape;196;p20"/>
            <p:cNvSpPr txBox="1"/>
            <p:nvPr/>
          </p:nvSpPr>
          <p:spPr>
            <a:xfrm>
              <a:off x="6174678" y="4047457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Focus</a:t>
              </a:r>
              <a:endParaRPr sz="170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7" name="Google Shape;197;p20"/>
            <p:cNvSpPr txBox="1"/>
            <p:nvPr/>
          </p:nvSpPr>
          <p:spPr>
            <a:xfrm>
              <a:off x="6174678" y="3606702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8" name="Google Shape;198;p20"/>
          <p:cNvGrpSpPr/>
          <p:nvPr/>
        </p:nvGrpSpPr>
        <p:grpSpPr>
          <a:xfrm>
            <a:off x="6172297" y="1355865"/>
            <a:ext cx="2265000" cy="881738"/>
            <a:chOff x="6431313" y="815338"/>
            <a:chExt cx="2265000" cy="881738"/>
          </a:xfrm>
        </p:grpSpPr>
        <p:sp>
          <p:nvSpPr>
            <p:cNvPr id="199" name="Google Shape;199;p20"/>
            <p:cNvSpPr txBox="1"/>
            <p:nvPr/>
          </p:nvSpPr>
          <p:spPr>
            <a:xfrm>
              <a:off x="6431313" y="116217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20"/>
            <p:cNvSpPr txBox="1"/>
            <p:nvPr/>
          </p:nvSpPr>
          <p:spPr>
            <a:xfrm>
              <a:off x="6431313" y="81533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Openness</a:t>
              </a:r>
              <a:endParaRPr sz="1700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1" name="Google Shape;201;p20"/>
          <p:cNvGrpSpPr/>
          <p:nvPr/>
        </p:nvGrpSpPr>
        <p:grpSpPr>
          <a:xfrm>
            <a:off x="704322" y="3606103"/>
            <a:ext cx="2265000" cy="870363"/>
            <a:chOff x="704322" y="3606103"/>
            <a:chExt cx="2265000" cy="870363"/>
          </a:xfrm>
        </p:grpSpPr>
        <p:sp>
          <p:nvSpPr>
            <p:cNvPr id="202" name="Google Shape;202;p20"/>
            <p:cNvSpPr txBox="1"/>
            <p:nvPr/>
          </p:nvSpPr>
          <p:spPr>
            <a:xfrm>
              <a:off x="704322" y="4046866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Courage</a:t>
              </a:r>
              <a:endParaRPr sz="170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" name="Google Shape;203;p20"/>
            <p:cNvSpPr txBox="1"/>
            <p:nvPr/>
          </p:nvSpPr>
          <p:spPr>
            <a:xfrm>
              <a:off x="704322" y="3606103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4" name="Google Shape;204;p20"/>
          <p:cNvGrpSpPr/>
          <p:nvPr/>
        </p:nvGrpSpPr>
        <p:grpSpPr>
          <a:xfrm>
            <a:off x="704322" y="1355865"/>
            <a:ext cx="2265000" cy="881738"/>
            <a:chOff x="457188" y="1434480"/>
            <a:chExt cx="2265000" cy="881738"/>
          </a:xfrm>
        </p:grpSpPr>
        <p:sp>
          <p:nvSpPr>
            <p:cNvPr id="205" name="Google Shape;205;p20"/>
            <p:cNvSpPr txBox="1"/>
            <p:nvPr/>
          </p:nvSpPr>
          <p:spPr>
            <a:xfrm>
              <a:off x="457188" y="1434480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Commitment</a:t>
              </a:r>
              <a:endParaRPr sz="1700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" name="Google Shape;206;p20"/>
            <p:cNvSpPr txBox="1"/>
            <p:nvPr/>
          </p:nvSpPr>
          <p:spPr>
            <a:xfrm>
              <a:off x="457188" y="1781317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7" name="Google Shape;207;p20"/>
          <p:cNvGrpSpPr/>
          <p:nvPr/>
        </p:nvGrpSpPr>
        <p:grpSpPr>
          <a:xfrm>
            <a:off x="3149148" y="1497797"/>
            <a:ext cx="2838409" cy="2844762"/>
            <a:chOff x="3149148" y="1497797"/>
            <a:chExt cx="2838409" cy="2844762"/>
          </a:xfrm>
        </p:grpSpPr>
        <p:sp>
          <p:nvSpPr>
            <p:cNvPr id="208" name="Google Shape;208;p20"/>
            <p:cNvSpPr/>
            <p:nvPr/>
          </p:nvSpPr>
          <p:spPr>
            <a:xfrm>
              <a:off x="4100846" y="2451076"/>
              <a:ext cx="936594" cy="938189"/>
            </a:xfrm>
            <a:custGeom>
              <a:rect b="b" l="l" r="r" t="t"/>
              <a:pathLst>
                <a:path extrusionOk="0" h="68820" w="68703">
                  <a:moveTo>
                    <a:pt x="34293" y="1"/>
                  </a:moveTo>
                  <a:cubicBezTo>
                    <a:pt x="15323" y="1"/>
                    <a:pt x="1" y="15440"/>
                    <a:pt x="1" y="34410"/>
                  </a:cubicBezTo>
                  <a:cubicBezTo>
                    <a:pt x="1" y="53381"/>
                    <a:pt x="15323" y="68820"/>
                    <a:pt x="34293" y="68820"/>
                  </a:cubicBezTo>
                  <a:cubicBezTo>
                    <a:pt x="53264" y="68820"/>
                    <a:pt x="68703" y="53381"/>
                    <a:pt x="68703" y="34410"/>
                  </a:cubicBezTo>
                  <a:cubicBezTo>
                    <a:pt x="68703" y="15440"/>
                    <a:pt x="53264" y="1"/>
                    <a:pt x="34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4576702" y="1497797"/>
              <a:ext cx="1410855" cy="1417603"/>
            </a:xfrm>
            <a:custGeom>
              <a:rect b="b" l="l" r="r" t="t"/>
              <a:pathLst>
                <a:path extrusionOk="0" h="103987" w="103492">
                  <a:moveTo>
                    <a:pt x="68323" y="0"/>
                  </a:moveTo>
                  <a:lnTo>
                    <a:pt x="71387" y="3152"/>
                  </a:lnTo>
                  <a:lnTo>
                    <a:pt x="67360" y="7180"/>
                  </a:lnTo>
                  <a:lnTo>
                    <a:pt x="40597" y="33942"/>
                  </a:lnTo>
                  <a:cubicBezTo>
                    <a:pt x="35256" y="30878"/>
                    <a:pt x="29536" y="28339"/>
                    <a:pt x="23582" y="26500"/>
                  </a:cubicBezTo>
                  <a:cubicBezTo>
                    <a:pt x="17015" y="24574"/>
                    <a:pt x="9953" y="23348"/>
                    <a:pt x="2802" y="23115"/>
                  </a:cubicBezTo>
                  <a:lnTo>
                    <a:pt x="0" y="23115"/>
                  </a:lnTo>
                  <a:lnTo>
                    <a:pt x="0" y="54226"/>
                  </a:lnTo>
                  <a:cubicBezTo>
                    <a:pt x="409" y="54226"/>
                    <a:pt x="805" y="54174"/>
                    <a:pt x="1170" y="54174"/>
                  </a:cubicBezTo>
                  <a:cubicBezTo>
                    <a:pt x="1353" y="54174"/>
                    <a:pt x="1528" y="54187"/>
                    <a:pt x="1693" y="54226"/>
                  </a:cubicBezTo>
                  <a:cubicBezTo>
                    <a:pt x="6188" y="54372"/>
                    <a:pt x="10449" y="55102"/>
                    <a:pt x="14593" y="56298"/>
                  </a:cubicBezTo>
                  <a:cubicBezTo>
                    <a:pt x="18708" y="57641"/>
                    <a:pt x="22736" y="59480"/>
                    <a:pt x="26384" y="61668"/>
                  </a:cubicBezTo>
                  <a:cubicBezTo>
                    <a:pt x="29653" y="63711"/>
                    <a:pt x="32571" y="66163"/>
                    <a:pt x="35256" y="68819"/>
                  </a:cubicBezTo>
                  <a:cubicBezTo>
                    <a:pt x="35636" y="69198"/>
                    <a:pt x="36103" y="69548"/>
                    <a:pt x="36482" y="69928"/>
                  </a:cubicBezTo>
                  <a:cubicBezTo>
                    <a:pt x="39400" y="73080"/>
                    <a:pt x="41940" y="76728"/>
                    <a:pt x="44012" y="80493"/>
                  </a:cubicBezTo>
                  <a:cubicBezTo>
                    <a:pt x="46084" y="84404"/>
                    <a:pt x="47660" y="88402"/>
                    <a:pt x="48623" y="92780"/>
                  </a:cubicBezTo>
                  <a:cubicBezTo>
                    <a:pt x="49499" y="96311"/>
                    <a:pt x="49849" y="100076"/>
                    <a:pt x="49849" y="103987"/>
                  </a:cubicBezTo>
                  <a:lnTo>
                    <a:pt x="80989" y="103987"/>
                  </a:lnTo>
                  <a:cubicBezTo>
                    <a:pt x="80989" y="97771"/>
                    <a:pt x="80260" y="91583"/>
                    <a:pt x="78917" y="85746"/>
                  </a:cubicBezTo>
                  <a:cubicBezTo>
                    <a:pt x="77341" y="78683"/>
                    <a:pt x="74773" y="72117"/>
                    <a:pt x="71504" y="65900"/>
                  </a:cubicBezTo>
                  <a:cubicBezTo>
                    <a:pt x="70891" y="64820"/>
                    <a:pt x="70278" y="63857"/>
                    <a:pt x="69666" y="62748"/>
                  </a:cubicBezTo>
                  <a:lnTo>
                    <a:pt x="96312" y="36131"/>
                  </a:lnTo>
                  <a:lnTo>
                    <a:pt x="100310" y="32104"/>
                  </a:lnTo>
                  <a:lnTo>
                    <a:pt x="103491" y="35256"/>
                  </a:lnTo>
                  <a:lnTo>
                    <a:pt x="103491" y="0"/>
                  </a:lnTo>
                  <a:close/>
                </a:path>
              </a:pathLst>
            </a:custGeom>
            <a:solidFill>
              <a:srgbClr val="4F67A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3149148" y="1497797"/>
              <a:ext cx="1427568" cy="1417603"/>
            </a:xfrm>
            <a:custGeom>
              <a:rect b="b" l="l" r="r" t="t"/>
              <a:pathLst>
                <a:path extrusionOk="0" h="103987" w="104718">
                  <a:moveTo>
                    <a:pt x="1" y="0"/>
                  </a:moveTo>
                  <a:lnTo>
                    <a:pt x="1" y="35256"/>
                  </a:lnTo>
                  <a:lnTo>
                    <a:pt x="3182" y="32104"/>
                  </a:lnTo>
                  <a:lnTo>
                    <a:pt x="7180" y="36131"/>
                  </a:lnTo>
                  <a:lnTo>
                    <a:pt x="34673" y="63595"/>
                  </a:lnTo>
                  <a:cubicBezTo>
                    <a:pt x="31638" y="68819"/>
                    <a:pt x="29069" y="74539"/>
                    <a:pt x="27376" y="80493"/>
                  </a:cubicBezTo>
                  <a:cubicBezTo>
                    <a:pt x="25421" y="86826"/>
                    <a:pt x="24195" y="93510"/>
                    <a:pt x="23962" y="100456"/>
                  </a:cubicBezTo>
                  <a:cubicBezTo>
                    <a:pt x="23962" y="100689"/>
                    <a:pt x="23845" y="101068"/>
                    <a:pt x="23845" y="101302"/>
                  </a:cubicBezTo>
                  <a:lnTo>
                    <a:pt x="23845" y="103987"/>
                  </a:lnTo>
                  <a:lnTo>
                    <a:pt x="54986" y="103987"/>
                  </a:lnTo>
                  <a:lnTo>
                    <a:pt x="54986" y="102382"/>
                  </a:lnTo>
                  <a:lnTo>
                    <a:pt x="54986" y="101535"/>
                  </a:lnTo>
                  <a:cubicBezTo>
                    <a:pt x="55219" y="97274"/>
                    <a:pt x="55949" y="93276"/>
                    <a:pt x="57029" y="89511"/>
                  </a:cubicBezTo>
                  <a:cubicBezTo>
                    <a:pt x="58371" y="85250"/>
                    <a:pt x="60210" y="81368"/>
                    <a:pt x="62516" y="77720"/>
                  </a:cubicBezTo>
                  <a:cubicBezTo>
                    <a:pt x="64471" y="74422"/>
                    <a:pt x="66893" y="71504"/>
                    <a:pt x="69578" y="68819"/>
                  </a:cubicBezTo>
                  <a:cubicBezTo>
                    <a:pt x="69929" y="68352"/>
                    <a:pt x="70308" y="67972"/>
                    <a:pt x="70658" y="67622"/>
                  </a:cubicBezTo>
                  <a:cubicBezTo>
                    <a:pt x="73956" y="64587"/>
                    <a:pt x="77458" y="62135"/>
                    <a:pt x="81369" y="60063"/>
                  </a:cubicBezTo>
                  <a:cubicBezTo>
                    <a:pt x="85134" y="58020"/>
                    <a:pt x="89132" y="56415"/>
                    <a:pt x="93510" y="55452"/>
                  </a:cubicBezTo>
                  <a:cubicBezTo>
                    <a:pt x="97158" y="54606"/>
                    <a:pt x="100952" y="54226"/>
                    <a:pt x="104717" y="54226"/>
                  </a:cubicBezTo>
                  <a:lnTo>
                    <a:pt x="104717" y="23115"/>
                  </a:lnTo>
                  <a:cubicBezTo>
                    <a:pt x="98501" y="23115"/>
                    <a:pt x="92314" y="23844"/>
                    <a:pt x="86477" y="25187"/>
                  </a:cubicBezTo>
                  <a:cubicBezTo>
                    <a:pt x="79531" y="26763"/>
                    <a:pt x="72847" y="29302"/>
                    <a:pt x="66660" y="32600"/>
                  </a:cubicBezTo>
                  <a:lnTo>
                    <a:pt x="63362" y="34409"/>
                  </a:lnTo>
                  <a:lnTo>
                    <a:pt x="36132" y="7180"/>
                  </a:lnTo>
                  <a:lnTo>
                    <a:pt x="32105" y="3152"/>
                  </a:lnTo>
                  <a:lnTo>
                    <a:pt x="35286" y="0"/>
                  </a:lnTo>
                  <a:close/>
                </a:path>
              </a:pathLst>
            </a:custGeom>
            <a:solidFill>
              <a:srgbClr val="03C2A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4576702" y="2915399"/>
              <a:ext cx="1410855" cy="1427159"/>
            </a:xfrm>
            <a:custGeom>
              <a:rect b="b" l="l" r="r" t="t"/>
              <a:pathLst>
                <a:path extrusionOk="0" h="104688" w="103492">
                  <a:moveTo>
                    <a:pt x="49849" y="0"/>
                  </a:moveTo>
                  <a:lnTo>
                    <a:pt x="49849" y="846"/>
                  </a:lnTo>
                  <a:lnTo>
                    <a:pt x="49849" y="1693"/>
                  </a:lnTo>
                  <a:cubicBezTo>
                    <a:pt x="49732" y="6187"/>
                    <a:pt x="49002" y="10448"/>
                    <a:pt x="47777" y="14593"/>
                  </a:cubicBezTo>
                  <a:cubicBezTo>
                    <a:pt x="46434" y="18708"/>
                    <a:pt x="44625" y="22735"/>
                    <a:pt x="42319" y="26383"/>
                  </a:cubicBezTo>
                  <a:cubicBezTo>
                    <a:pt x="40364" y="29652"/>
                    <a:pt x="37941" y="32571"/>
                    <a:pt x="35256" y="35256"/>
                  </a:cubicBezTo>
                  <a:cubicBezTo>
                    <a:pt x="34906" y="35606"/>
                    <a:pt x="34527" y="36102"/>
                    <a:pt x="34030" y="36482"/>
                  </a:cubicBezTo>
                  <a:cubicBezTo>
                    <a:pt x="30878" y="39400"/>
                    <a:pt x="27347" y="41939"/>
                    <a:pt x="23465" y="44011"/>
                  </a:cubicBezTo>
                  <a:cubicBezTo>
                    <a:pt x="19700" y="46083"/>
                    <a:pt x="15673" y="47543"/>
                    <a:pt x="11295" y="48623"/>
                  </a:cubicBezTo>
                  <a:cubicBezTo>
                    <a:pt x="7647" y="49469"/>
                    <a:pt x="3882" y="49848"/>
                    <a:pt x="0" y="49848"/>
                  </a:cubicBezTo>
                  <a:lnTo>
                    <a:pt x="0" y="80989"/>
                  </a:lnTo>
                  <a:cubicBezTo>
                    <a:pt x="6304" y="80989"/>
                    <a:pt x="12521" y="80259"/>
                    <a:pt x="18358" y="78917"/>
                  </a:cubicBezTo>
                  <a:cubicBezTo>
                    <a:pt x="25275" y="77195"/>
                    <a:pt x="31987" y="74773"/>
                    <a:pt x="38175" y="71504"/>
                  </a:cubicBezTo>
                  <a:cubicBezTo>
                    <a:pt x="38788" y="71124"/>
                    <a:pt x="39517" y="70628"/>
                    <a:pt x="40130" y="70278"/>
                  </a:cubicBezTo>
                  <a:lnTo>
                    <a:pt x="67360" y="97508"/>
                  </a:lnTo>
                  <a:lnTo>
                    <a:pt x="71387" y="101535"/>
                  </a:lnTo>
                  <a:lnTo>
                    <a:pt x="68323" y="104687"/>
                  </a:lnTo>
                  <a:lnTo>
                    <a:pt x="103491" y="104687"/>
                  </a:lnTo>
                  <a:lnTo>
                    <a:pt x="103491" y="69432"/>
                  </a:lnTo>
                  <a:lnTo>
                    <a:pt x="100310" y="72584"/>
                  </a:lnTo>
                  <a:lnTo>
                    <a:pt x="96312" y="68585"/>
                  </a:lnTo>
                  <a:lnTo>
                    <a:pt x="69432" y="41706"/>
                  </a:lnTo>
                  <a:cubicBezTo>
                    <a:pt x="72847" y="36102"/>
                    <a:pt x="75503" y="30032"/>
                    <a:pt x="77458" y="23582"/>
                  </a:cubicBezTo>
                  <a:cubicBezTo>
                    <a:pt x="79530" y="17015"/>
                    <a:pt x="80727" y="9952"/>
                    <a:pt x="80989" y="2773"/>
                  </a:cubicBezTo>
                  <a:lnTo>
                    <a:pt x="80989" y="1809"/>
                  </a:lnTo>
                  <a:lnTo>
                    <a:pt x="80989" y="0"/>
                  </a:lnTo>
                  <a:close/>
                </a:path>
              </a:pathLst>
            </a:custGeom>
            <a:solidFill>
              <a:srgbClr val="79629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3149148" y="2915399"/>
              <a:ext cx="1427568" cy="1427159"/>
            </a:xfrm>
            <a:custGeom>
              <a:rect b="b" l="l" r="r" t="t"/>
              <a:pathLst>
                <a:path extrusionOk="0" h="104688" w="104718">
                  <a:moveTo>
                    <a:pt x="23845" y="0"/>
                  </a:moveTo>
                  <a:cubicBezTo>
                    <a:pt x="23845" y="6304"/>
                    <a:pt x="24575" y="12404"/>
                    <a:pt x="25917" y="18358"/>
                  </a:cubicBezTo>
                  <a:cubicBezTo>
                    <a:pt x="27493" y="25274"/>
                    <a:pt x="30032" y="31958"/>
                    <a:pt x="33330" y="38174"/>
                  </a:cubicBezTo>
                  <a:cubicBezTo>
                    <a:pt x="33826" y="39021"/>
                    <a:pt x="34293" y="39867"/>
                    <a:pt x="34906" y="40859"/>
                  </a:cubicBezTo>
                  <a:lnTo>
                    <a:pt x="7180" y="68585"/>
                  </a:lnTo>
                  <a:lnTo>
                    <a:pt x="3182" y="72584"/>
                  </a:lnTo>
                  <a:lnTo>
                    <a:pt x="1" y="69432"/>
                  </a:lnTo>
                  <a:lnTo>
                    <a:pt x="1" y="104687"/>
                  </a:lnTo>
                  <a:lnTo>
                    <a:pt x="35286" y="104687"/>
                  </a:lnTo>
                  <a:lnTo>
                    <a:pt x="32105" y="101535"/>
                  </a:lnTo>
                  <a:lnTo>
                    <a:pt x="36132" y="97508"/>
                  </a:lnTo>
                  <a:lnTo>
                    <a:pt x="63858" y="69782"/>
                  </a:lnTo>
                  <a:cubicBezTo>
                    <a:pt x="69199" y="73080"/>
                    <a:pt x="75036" y="75619"/>
                    <a:pt x="81252" y="77458"/>
                  </a:cubicBezTo>
                  <a:cubicBezTo>
                    <a:pt x="87819" y="79530"/>
                    <a:pt x="94853" y="80610"/>
                    <a:pt x="102032" y="80843"/>
                  </a:cubicBezTo>
                  <a:cubicBezTo>
                    <a:pt x="102995" y="80989"/>
                    <a:pt x="103871" y="80989"/>
                    <a:pt x="104717" y="80989"/>
                  </a:cubicBezTo>
                  <a:lnTo>
                    <a:pt x="104717" y="49848"/>
                  </a:lnTo>
                  <a:lnTo>
                    <a:pt x="103141" y="49848"/>
                  </a:lnTo>
                  <a:cubicBezTo>
                    <a:pt x="98618" y="49732"/>
                    <a:pt x="94386" y="49002"/>
                    <a:pt x="90242" y="47776"/>
                  </a:cubicBezTo>
                  <a:cubicBezTo>
                    <a:pt x="85980" y="46434"/>
                    <a:pt x="82099" y="44624"/>
                    <a:pt x="78451" y="42319"/>
                  </a:cubicBezTo>
                  <a:cubicBezTo>
                    <a:pt x="75153" y="40363"/>
                    <a:pt x="72234" y="37941"/>
                    <a:pt x="69578" y="35256"/>
                  </a:cubicBezTo>
                  <a:cubicBezTo>
                    <a:pt x="69082" y="34876"/>
                    <a:pt x="68703" y="34526"/>
                    <a:pt x="68353" y="34030"/>
                  </a:cubicBezTo>
                  <a:cubicBezTo>
                    <a:pt x="65434" y="30878"/>
                    <a:pt x="62866" y="27347"/>
                    <a:pt x="60823" y="23465"/>
                  </a:cubicBezTo>
                  <a:cubicBezTo>
                    <a:pt x="58751" y="19700"/>
                    <a:pt x="57175" y="15556"/>
                    <a:pt x="56182" y="11295"/>
                  </a:cubicBezTo>
                  <a:cubicBezTo>
                    <a:pt x="55336" y="7647"/>
                    <a:pt x="54986" y="3882"/>
                    <a:pt x="54986" y="0"/>
                  </a:cubicBezTo>
                  <a:close/>
                </a:path>
              </a:pathLst>
            </a:custGeom>
            <a:solidFill>
              <a:srgbClr val="2B8597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20"/>
            <p:cNvGrpSpPr/>
            <p:nvPr/>
          </p:nvGrpSpPr>
          <p:grpSpPr>
            <a:xfrm>
              <a:off x="4266876" y="2620581"/>
              <a:ext cx="598359" cy="599176"/>
              <a:chOff x="3725461" y="2444712"/>
              <a:chExt cx="334279" cy="334661"/>
            </a:xfrm>
          </p:grpSpPr>
          <p:sp>
            <p:nvSpPr>
              <p:cNvPr id="214" name="Google Shape;214;p20"/>
              <p:cNvSpPr/>
              <p:nvPr/>
            </p:nvSpPr>
            <p:spPr>
              <a:xfrm>
                <a:off x="3939200" y="2554239"/>
                <a:ext cx="53092" cy="53092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08" y="334"/>
                      <a:pt x="1334" y="548"/>
                      <a:pt x="1334" y="834"/>
                    </a:cubicBezTo>
                    <a:cubicBezTo>
                      <a:pt x="1334" y="1119"/>
                      <a:pt x="1108" y="1346"/>
                      <a:pt x="834" y="1346"/>
                    </a:cubicBezTo>
                    <a:cubicBezTo>
                      <a:pt x="548" y="1346"/>
                      <a:pt x="322" y="1119"/>
                      <a:pt x="322" y="834"/>
                    </a:cubicBezTo>
                    <a:cubicBezTo>
                      <a:pt x="322" y="548"/>
                      <a:pt x="548" y="334"/>
                      <a:pt x="834" y="334"/>
                    </a:cubicBezTo>
                    <a:close/>
                    <a:moveTo>
                      <a:pt x="834" y="0"/>
                    </a:moveTo>
                    <a:cubicBezTo>
                      <a:pt x="370" y="0"/>
                      <a:pt x="0" y="369"/>
                      <a:pt x="0" y="834"/>
                    </a:cubicBezTo>
                    <a:cubicBezTo>
                      <a:pt x="0" y="1298"/>
                      <a:pt x="370" y="1667"/>
                      <a:pt x="834" y="1667"/>
                    </a:cubicBezTo>
                    <a:cubicBezTo>
                      <a:pt x="1286" y="1667"/>
                      <a:pt x="1667" y="1298"/>
                      <a:pt x="1667" y="834"/>
                    </a:cubicBezTo>
                    <a:cubicBezTo>
                      <a:pt x="1667" y="369"/>
                      <a:pt x="1286" y="0"/>
                      <a:pt x="834" y="0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0"/>
              <p:cNvSpPr/>
              <p:nvPr/>
            </p:nvSpPr>
            <p:spPr>
              <a:xfrm>
                <a:off x="3941078" y="2618281"/>
                <a:ext cx="68625" cy="49305"/>
              </a:xfrm>
              <a:custGeom>
                <a:rect b="b" l="l" r="r" t="t"/>
                <a:pathLst>
                  <a:path extrusionOk="0" h="1549" w="2156">
                    <a:moveTo>
                      <a:pt x="775" y="0"/>
                    </a:moveTo>
                    <a:cubicBezTo>
                      <a:pt x="549" y="0"/>
                      <a:pt x="311" y="60"/>
                      <a:pt x="120" y="167"/>
                    </a:cubicBezTo>
                    <a:cubicBezTo>
                      <a:pt x="37" y="203"/>
                      <a:pt x="1" y="310"/>
                      <a:pt x="37" y="381"/>
                    </a:cubicBezTo>
                    <a:cubicBezTo>
                      <a:pt x="72" y="443"/>
                      <a:pt x="140" y="479"/>
                      <a:pt x="201" y="479"/>
                    </a:cubicBezTo>
                    <a:cubicBezTo>
                      <a:pt x="223" y="479"/>
                      <a:pt x="244" y="474"/>
                      <a:pt x="263" y="465"/>
                    </a:cubicBezTo>
                    <a:cubicBezTo>
                      <a:pt x="418" y="381"/>
                      <a:pt x="596" y="346"/>
                      <a:pt x="751" y="346"/>
                    </a:cubicBezTo>
                    <a:cubicBezTo>
                      <a:pt x="1275" y="346"/>
                      <a:pt x="1704" y="727"/>
                      <a:pt x="1799" y="1215"/>
                    </a:cubicBezTo>
                    <a:lnTo>
                      <a:pt x="751" y="1215"/>
                    </a:lnTo>
                    <a:cubicBezTo>
                      <a:pt x="668" y="1215"/>
                      <a:pt x="584" y="1298"/>
                      <a:pt x="584" y="1382"/>
                    </a:cubicBezTo>
                    <a:cubicBezTo>
                      <a:pt x="584" y="1477"/>
                      <a:pt x="668" y="1548"/>
                      <a:pt x="751" y="1548"/>
                    </a:cubicBezTo>
                    <a:lnTo>
                      <a:pt x="1977" y="1548"/>
                    </a:lnTo>
                    <a:cubicBezTo>
                      <a:pt x="2061" y="1548"/>
                      <a:pt x="2144" y="1477"/>
                      <a:pt x="2144" y="1382"/>
                    </a:cubicBezTo>
                    <a:cubicBezTo>
                      <a:pt x="2156" y="620"/>
                      <a:pt x="1525" y="0"/>
                      <a:pt x="775" y="0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0"/>
              <p:cNvSpPr/>
              <p:nvPr/>
            </p:nvSpPr>
            <p:spPr>
              <a:xfrm>
                <a:off x="3775116" y="2618281"/>
                <a:ext cx="68625" cy="49305"/>
              </a:xfrm>
              <a:custGeom>
                <a:rect b="b" l="l" r="r" t="t"/>
                <a:pathLst>
                  <a:path extrusionOk="0" h="1549" w="2156">
                    <a:moveTo>
                      <a:pt x="1381" y="0"/>
                    </a:moveTo>
                    <a:cubicBezTo>
                      <a:pt x="631" y="0"/>
                      <a:pt x="0" y="620"/>
                      <a:pt x="0" y="1382"/>
                    </a:cubicBezTo>
                    <a:cubicBezTo>
                      <a:pt x="0" y="1477"/>
                      <a:pt x="71" y="1548"/>
                      <a:pt x="167" y="1548"/>
                    </a:cubicBezTo>
                    <a:lnTo>
                      <a:pt x="1405" y="1548"/>
                    </a:lnTo>
                    <a:cubicBezTo>
                      <a:pt x="1488" y="1548"/>
                      <a:pt x="1560" y="1477"/>
                      <a:pt x="1560" y="1382"/>
                    </a:cubicBezTo>
                    <a:cubicBezTo>
                      <a:pt x="1560" y="1298"/>
                      <a:pt x="1500" y="1215"/>
                      <a:pt x="1417" y="1215"/>
                    </a:cubicBezTo>
                    <a:lnTo>
                      <a:pt x="357" y="1215"/>
                    </a:lnTo>
                    <a:cubicBezTo>
                      <a:pt x="429" y="715"/>
                      <a:pt x="881" y="346"/>
                      <a:pt x="1405" y="346"/>
                    </a:cubicBezTo>
                    <a:cubicBezTo>
                      <a:pt x="1584" y="346"/>
                      <a:pt x="1738" y="381"/>
                      <a:pt x="1893" y="465"/>
                    </a:cubicBezTo>
                    <a:cubicBezTo>
                      <a:pt x="1914" y="475"/>
                      <a:pt x="1938" y="481"/>
                      <a:pt x="1962" y="481"/>
                    </a:cubicBezTo>
                    <a:cubicBezTo>
                      <a:pt x="2022" y="481"/>
                      <a:pt x="2086" y="449"/>
                      <a:pt x="2119" y="381"/>
                    </a:cubicBezTo>
                    <a:cubicBezTo>
                      <a:pt x="2155" y="310"/>
                      <a:pt x="2131" y="203"/>
                      <a:pt x="2036" y="167"/>
                    </a:cubicBezTo>
                    <a:cubicBezTo>
                      <a:pt x="1846" y="60"/>
                      <a:pt x="1607" y="0"/>
                      <a:pt x="1381" y="0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0"/>
              <p:cNvSpPr/>
              <p:nvPr/>
            </p:nvSpPr>
            <p:spPr>
              <a:xfrm>
                <a:off x="3793291" y="2554239"/>
                <a:ext cx="53092" cy="53092"/>
              </a:xfrm>
              <a:custGeom>
                <a:rect b="b" l="l" r="r" t="t"/>
                <a:pathLst>
                  <a:path extrusionOk="0" h="1668" w="1668">
                    <a:moveTo>
                      <a:pt x="834" y="334"/>
                    </a:moveTo>
                    <a:cubicBezTo>
                      <a:pt x="1108" y="334"/>
                      <a:pt x="1334" y="548"/>
                      <a:pt x="1334" y="834"/>
                    </a:cubicBezTo>
                    <a:cubicBezTo>
                      <a:pt x="1334" y="1119"/>
                      <a:pt x="1108" y="1346"/>
                      <a:pt x="834" y="1346"/>
                    </a:cubicBezTo>
                    <a:cubicBezTo>
                      <a:pt x="548" y="1346"/>
                      <a:pt x="322" y="1119"/>
                      <a:pt x="322" y="834"/>
                    </a:cubicBezTo>
                    <a:cubicBezTo>
                      <a:pt x="322" y="548"/>
                      <a:pt x="560" y="334"/>
                      <a:pt x="834" y="334"/>
                    </a:cubicBezTo>
                    <a:close/>
                    <a:moveTo>
                      <a:pt x="834" y="0"/>
                    </a:moveTo>
                    <a:cubicBezTo>
                      <a:pt x="370" y="0"/>
                      <a:pt x="1" y="369"/>
                      <a:pt x="1" y="834"/>
                    </a:cubicBezTo>
                    <a:cubicBezTo>
                      <a:pt x="1" y="1298"/>
                      <a:pt x="370" y="1667"/>
                      <a:pt x="834" y="1667"/>
                    </a:cubicBezTo>
                    <a:cubicBezTo>
                      <a:pt x="1286" y="1667"/>
                      <a:pt x="1667" y="1298"/>
                      <a:pt x="1667" y="834"/>
                    </a:cubicBezTo>
                    <a:cubicBezTo>
                      <a:pt x="1667" y="369"/>
                      <a:pt x="1286" y="0"/>
                      <a:pt x="834" y="0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0"/>
              <p:cNvSpPr/>
              <p:nvPr/>
            </p:nvSpPr>
            <p:spPr>
              <a:xfrm>
                <a:off x="3858097" y="2540584"/>
                <a:ext cx="69007" cy="69007"/>
              </a:xfrm>
              <a:custGeom>
                <a:rect b="b" l="l" r="r" t="t"/>
                <a:pathLst>
                  <a:path extrusionOk="0" h="2168" w="2168">
                    <a:moveTo>
                      <a:pt x="1084" y="346"/>
                    </a:moveTo>
                    <a:cubicBezTo>
                      <a:pt x="1501" y="346"/>
                      <a:pt x="1834" y="667"/>
                      <a:pt x="1834" y="1084"/>
                    </a:cubicBezTo>
                    <a:cubicBezTo>
                      <a:pt x="1834" y="1501"/>
                      <a:pt x="1501" y="1834"/>
                      <a:pt x="1084" y="1834"/>
                    </a:cubicBezTo>
                    <a:cubicBezTo>
                      <a:pt x="667" y="1834"/>
                      <a:pt x="346" y="1501"/>
                      <a:pt x="346" y="1084"/>
                    </a:cubicBezTo>
                    <a:cubicBezTo>
                      <a:pt x="346" y="667"/>
                      <a:pt x="667" y="346"/>
                      <a:pt x="1084" y="346"/>
                    </a:cubicBezTo>
                    <a:close/>
                    <a:moveTo>
                      <a:pt x="1084" y="1"/>
                    </a:moveTo>
                    <a:cubicBezTo>
                      <a:pt x="489" y="1"/>
                      <a:pt x="1" y="489"/>
                      <a:pt x="1" y="1084"/>
                    </a:cubicBezTo>
                    <a:cubicBezTo>
                      <a:pt x="1" y="1679"/>
                      <a:pt x="489" y="2168"/>
                      <a:pt x="1084" y="2168"/>
                    </a:cubicBezTo>
                    <a:cubicBezTo>
                      <a:pt x="1679" y="2168"/>
                      <a:pt x="2167" y="1679"/>
                      <a:pt x="2167" y="1084"/>
                    </a:cubicBezTo>
                    <a:cubicBezTo>
                      <a:pt x="2167" y="489"/>
                      <a:pt x="1679" y="1"/>
                      <a:pt x="1084" y="1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0"/>
              <p:cNvSpPr/>
              <p:nvPr/>
            </p:nvSpPr>
            <p:spPr>
              <a:xfrm>
                <a:off x="3834224" y="2620159"/>
                <a:ext cx="116752" cy="63342"/>
              </a:xfrm>
              <a:custGeom>
                <a:rect b="b" l="l" r="r" t="t"/>
                <a:pathLst>
                  <a:path extrusionOk="0" h="1990" w="3668">
                    <a:moveTo>
                      <a:pt x="1834" y="322"/>
                    </a:moveTo>
                    <a:cubicBezTo>
                      <a:pt x="2596" y="322"/>
                      <a:pt x="3239" y="906"/>
                      <a:pt x="3310" y="1656"/>
                    </a:cubicBezTo>
                    <a:lnTo>
                      <a:pt x="358" y="1656"/>
                    </a:lnTo>
                    <a:cubicBezTo>
                      <a:pt x="453" y="906"/>
                      <a:pt x="1072" y="322"/>
                      <a:pt x="1834" y="322"/>
                    </a:cubicBezTo>
                    <a:close/>
                    <a:moveTo>
                      <a:pt x="1834" y="1"/>
                    </a:moveTo>
                    <a:cubicBezTo>
                      <a:pt x="822" y="1"/>
                      <a:pt x="0" y="823"/>
                      <a:pt x="0" y="1835"/>
                    </a:cubicBezTo>
                    <a:cubicBezTo>
                      <a:pt x="0" y="1918"/>
                      <a:pt x="84" y="1989"/>
                      <a:pt x="167" y="1989"/>
                    </a:cubicBezTo>
                    <a:lnTo>
                      <a:pt x="3489" y="1989"/>
                    </a:lnTo>
                    <a:cubicBezTo>
                      <a:pt x="3572" y="1989"/>
                      <a:pt x="3656" y="1918"/>
                      <a:pt x="3656" y="1835"/>
                    </a:cubicBezTo>
                    <a:cubicBezTo>
                      <a:pt x="3668" y="823"/>
                      <a:pt x="2846" y="1"/>
                      <a:pt x="1834" y="1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0"/>
              <p:cNvSpPr/>
              <p:nvPr/>
            </p:nvSpPr>
            <p:spPr>
              <a:xfrm>
                <a:off x="3725461" y="2444712"/>
                <a:ext cx="334279" cy="334661"/>
              </a:xfrm>
              <a:custGeom>
                <a:rect b="b" l="l" r="r" t="t"/>
                <a:pathLst>
                  <a:path extrusionOk="0" h="10514" w="10502">
                    <a:moveTo>
                      <a:pt x="5418" y="905"/>
                    </a:moveTo>
                    <a:cubicBezTo>
                      <a:pt x="7680" y="1001"/>
                      <a:pt x="9513" y="2834"/>
                      <a:pt x="9597" y="5096"/>
                    </a:cubicBezTo>
                    <a:lnTo>
                      <a:pt x="9192" y="5096"/>
                    </a:lnTo>
                    <a:cubicBezTo>
                      <a:pt x="9109" y="5096"/>
                      <a:pt x="9037" y="5168"/>
                      <a:pt x="9037" y="5263"/>
                    </a:cubicBezTo>
                    <a:cubicBezTo>
                      <a:pt x="9037" y="5346"/>
                      <a:pt x="9109" y="5418"/>
                      <a:pt x="9192" y="5418"/>
                    </a:cubicBezTo>
                    <a:lnTo>
                      <a:pt x="9597" y="5418"/>
                    </a:lnTo>
                    <a:cubicBezTo>
                      <a:pt x="9513" y="7704"/>
                      <a:pt x="7692" y="9525"/>
                      <a:pt x="5418" y="9609"/>
                    </a:cubicBezTo>
                    <a:lnTo>
                      <a:pt x="5418" y="9204"/>
                    </a:lnTo>
                    <a:cubicBezTo>
                      <a:pt x="5418" y="9109"/>
                      <a:pt x="5346" y="9037"/>
                      <a:pt x="5251" y="9037"/>
                    </a:cubicBezTo>
                    <a:cubicBezTo>
                      <a:pt x="5168" y="9037"/>
                      <a:pt x="5084" y="9109"/>
                      <a:pt x="5084" y="9204"/>
                    </a:cubicBezTo>
                    <a:lnTo>
                      <a:pt x="5084" y="9609"/>
                    </a:lnTo>
                    <a:cubicBezTo>
                      <a:pt x="2822" y="9513"/>
                      <a:pt x="1000" y="7680"/>
                      <a:pt x="905" y="5418"/>
                    </a:cubicBezTo>
                    <a:lnTo>
                      <a:pt x="1310" y="5418"/>
                    </a:lnTo>
                    <a:cubicBezTo>
                      <a:pt x="1393" y="5418"/>
                      <a:pt x="1477" y="5346"/>
                      <a:pt x="1477" y="5263"/>
                    </a:cubicBezTo>
                    <a:cubicBezTo>
                      <a:pt x="1477" y="5168"/>
                      <a:pt x="1393" y="5096"/>
                      <a:pt x="1310" y="5096"/>
                    </a:cubicBezTo>
                    <a:lnTo>
                      <a:pt x="905" y="5096"/>
                    </a:lnTo>
                    <a:cubicBezTo>
                      <a:pt x="1000" y="2834"/>
                      <a:pt x="2822" y="1001"/>
                      <a:pt x="5084" y="905"/>
                    </a:cubicBezTo>
                    <a:lnTo>
                      <a:pt x="5084" y="1310"/>
                    </a:lnTo>
                    <a:cubicBezTo>
                      <a:pt x="5084" y="1405"/>
                      <a:pt x="5168" y="1477"/>
                      <a:pt x="5251" y="1477"/>
                    </a:cubicBezTo>
                    <a:cubicBezTo>
                      <a:pt x="5346" y="1477"/>
                      <a:pt x="5418" y="1405"/>
                      <a:pt x="5418" y="1310"/>
                    </a:cubicBezTo>
                    <a:lnTo>
                      <a:pt x="5418" y="905"/>
                    </a:lnTo>
                    <a:close/>
                    <a:moveTo>
                      <a:pt x="5251" y="0"/>
                    </a:moveTo>
                    <a:cubicBezTo>
                      <a:pt x="5168" y="0"/>
                      <a:pt x="5084" y="84"/>
                      <a:pt x="5084" y="167"/>
                    </a:cubicBezTo>
                    <a:lnTo>
                      <a:pt x="5084" y="572"/>
                    </a:lnTo>
                    <a:cubicBezTo>
                      <a:pt x="2632" y="655"/>
                      <a:pt x="655" y="2644"/>
                      <a:pt x="560" y="5096"/>
                    </a:cubicBezTo>
                    <a:lnTo>
                      <a:pt x="167" y="5096"/>
                    </a:lnTo>
                    <a:cubicBezTo>
                      <a:pt x="72" y="5096"/>
                      <a:pt x="0" y="5168"/>
                      <a:pt x="0" y="5263"/>
                    </a:cubicBezTo>
                    <a:cubicBezTo>
                      <a:pt x="0" y="5346"/>
                      <a:pt x="72" y="5418"/>
                      <a:pt x="167" y="5418"/>
                    </a:cubicBezTo>
                    <a:lnTo>
                      <a:pt x="560" y="5418"/>
                    </a:lnTo>
                    <a:cubicBezTo>
                      <a:pt x="655" y="7882"/>
                      <a:pt x="2632" y="9859"/>
                      <a:pt x="5084" y="9942"/>
                    </a:cubicBezTo>
                    <a:lnTo>
                      <a:pt x="5084" y="10347"/>
                    </a:lnTo>
                    <a:cubicBezTo>
                      <a:pt x="5084" y="10442"/>
                      <a:pt x="5168" y="10514"/>
                      <a:pt x="5251" y="10514"/>
                    </a:cubicBezTo>
                    <a:cubicBezTo>
                      <a:pt x="5346" y="10514"/>
                      <a:pt x="5418" y="10442"/>
                      <a:pt x="5418" y="10347"/>
                    </a:cubicBezTo>
                    <a:lnTo>
                      <a:pt x="5418" y="9942"/>
                    </a:lnTo>
                    <a:cubicBezTo>
                      <a:pt x="7870" y="9859"/>
                      <a:pt x="9847" y="7882"/>
                      <a:pt x="9942" y="5418"/>
                    </a:cubicBezTo>
                    <a:lnTo>
                      <a:pt x="10347" y="5418"/>
                    </a:lnTo>
                    <a:cubicBezTo>
                      <a:pt x="10430" y="5418"/>
                      <a:pt x="10502" y="5346"/>
                      <a:pt x="10502" y="5263"/>
                    </a:cubicBezTo>
                    <a:cubicBezTo>
                      <a:pt x="10502" y="5168"/>
                      <a:pt x="10442" y="5096"/>
                      <a:pt x="10347" y="5096"/>
                    </a:cubicBezTo>
                    <a:lnTo>
                      <a:pt x="9942" y="5096"/>
                    </a:lnTo>
                    <a:cubicBezTo>
                      <a:pt x="9847" y="2644"/>
                      <a:pt x="7870" y="655"/>
                      <a:pt x="5418" y="572"/>
                    </a:cubicBezTo>
                    <a:lnTo>
                      <a:pt x="5418" y="167"/>
                    </a:lnTo>
                    <a:cubicBezTo>
                      <a:pt x="5418" y="84"/>
                      <a:pt x="5346" y="0"/>
                      <a:pt x="5251" y="0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/>
          <p:nvPr/>
        </p:nvSpPr>
        <p:spPr>
          <a:xfrm>
            <a:off x="5302102" y="1964529"/>
            <a:ext cx="102921" cy="21"/>
          </a:xfrm>
          <a:custGeom>
            <a:rect b="b" l="l" r="r" t="t"/>
            <a:pathLst>
              <a:path extrusionOk="0" h="1" w="4656">
                <a:moveTo>
                  <a:pt x="4655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ED6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Infographics</a:t>
            </a:r>
            <a:endParaRPr/>
          </a:p>
        </p:txBody>
      </p:sp>
      <p:sp>
        <p:nvSpPr>
          <p:cNvPr id="227" name="Google Shape;227;p21"/>
          <p:cNvSpPr txBox="1"/>
          <p:nvPr/>
        </p:nvSpPr>
        <p:spPr>
          <a:xfrm>
            <a:off x="1358172" y="4162331"/>
            <a:ext cx="20868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made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2779647" y="1236940"/>
            <a:ext cx="20868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5373822" y="1236940"/>
            <a:ext cx="20868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>
            <a:off x="3796572" y="4162331"/>
            <a:ext cx="20868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1" name="Google Shape;231;p21"/>
          <p:cNvGrpSpPr/>
          <p:nvPr/>
        </p:nvGrpSpPr>
        <p:grpSpPr>
          <a:xfrm>
            <a:off x="1007600" y="1803550"/>
            <a:ext cx="7128803" cy="2366924"/>
            <a:chOff x="1007600" y="1803550"/>
            <a:chExt cx="7128803" cy="2366924"/>
          </a:xfrm>
        </p:grpSpPr>
        <p:sp>
          <p:nvSpPr>
            <p:cNvPr id="232" name="Google Shape;232;p21"/>
            <p:cNvSpPr/>
            <p:nvPr/>
          </p:nvSpPr>
          <p:spPr>
            <a:xfrm>
              <a:off x="1007600" y="3176400"/>
              <a:ext cx="2859913" cy="993999"/>
            </a:xfrm>
            <a:custGeom>
              <a:rect b="b" l="l" r="r" t="t"/>
              <a:pathLst>
                <a:path extrusionOk="0" h="47277" w="124520">
                  <a:moveTo>
                    <a:pt x="18927" y="0"/>
                  </a:moveTo>
                  <a:lnTo>
                    <a:pt x="0" y="23694"/>
                  </a:lnTo>
                  <a:lnTo>
                    <a:pt x="18927" y="47277"/>
                  </a:lnTo>
                  <a:lnTo>
                    <a:pt x="18927" y="39165"/>
                  </a:lnTo>
                  <a:lnTo>
                    <a:pt x="124519" y="39165"/>
                  </a:lnTo>
                  <a:lnTo>
                    <a:pt x="124519" y="8140"/>
                  </a:lnTo>
                  <a:lnTo>
                    <a:pt x="18927" y="8140"/>
                  </a:lnTo>
                  <a:lnTo>
                    <a:pt x="18927" y="0"/>
                  </a:lnTo>
                  <a:close/>
                </a:path>
              </a:pathLst>
            </a:custGeom>
            <a:solidFill>
              <a:srgbClr val="796295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3443250" y="3176400"/>
              <a:ext cx="2881200" cy="985962"/>
            </a:xfrm>
            <a:custGeom>
              <a:rect b="b" l="l" r="r" t="t"/>
              <a:pathLst>
                <a:path extrusionOk="0" h="47277" w="121008">
                  <a:moveTo>
                    <a:pt x="18928" y="0"/>
                  </a:moveTo>
                  <a:lnTo>
                    <a:pt x="1" y="23694"/>
                  </a:lnTo>
                  <a:lnTo>
                    <a:pt x="18928" y="47277"/>
                  </a:lnTo>
                  <a:lnTo>
                    <a:pt x="18928" y="39165"/>
                  </a:lnTo>
                  <a:lnTo>
                    <a:pt x="121007" y="39165"/>
                  </a:lnTo>
                  <a:lnTo>
                    <a:pt x="121007" y="8140"/>
                  </a:lnTo>
                  <a:lnTo>
                    <a:pt x="18928" y="8140"/>
                  </a:lnTo>
                  <a:lnTo>
                    <a:pt x="18928" y="0"/>
                  </a:lnTo>
                  <a:close/>
                </a:path>
              </a:pathLst>
            </a:custGeom>
            <a:solidFill>
              <a:srgbClr val="4F67A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4943029" y="1975070"/>
              <a:ext cx="3193374" cy="2195404"/>
            </a:xfrm>
            <a:custGeom>
              <a:rect b="b" l="l" r="r" t="t"/>
              <a:pathLst>
                <a:path extrusionOk="0" h="104171" w="132409">
                  <a:moveTo>
                    <a:pt x="1" y="1"/>
                  </a:moveTo>
                  <a:lnTo>
                    <a:pt x="1" y="30886"/>
                  </a:lnTo>
                  <a:lnTo>
                    <a:pt x="84324" y="30886"/>
                  </a:lnTo>
                  <a:cubicBezTo>
                    <a:pt x="93718" y="30886"/>
                    <a:pt x="101383" y="38552"/>
                    <a:pt x="101383" y="48085"/>
                  </a:cubicBezTo>
                  <a:cubicBezTo>
                    <a:pt x="101383" y="57479"/>
                    <a:pt x="93718" y="65145"/>
                    <a:pt x="84324" y="65145"/>
                  </a:cubicBezTo>
                  <a:lnTo>
                    <a:pt x="58065" y="65145"/>
                  </a:lnTo>
                  <a:lnTo>
                    <a:pt x="58065" y="57005"/>
                  </a:lnTo>
                  <a:lnTo>
                    <a:pt x="39138" y="80588"/>
                  </a:lnTo>
                  <a:lnTo>
                    <a:pt x="58065" y="104170"/>
                  </a:lnTo>
                  <a:lnTo>
                    <a:pt x="58065" y="96031"/>
                  </a:lnTo>
                  <a:lnTo>
                    <a:pt x="84324" y="96031"/>
                  </a:lnTo>
                  <a:cubicBezTo>
                    <a:pt x="110917" y="96031"/>
                    <a:pt x="132409" y="74567"/>
                    <a:pt x="132409" y="48085"/>
                  </a:cubicBezTo>
                  <a:cubicBezTo>
                    <a:pt x="132409" y="21464"/>
                    <a:pt x="110917" y="1"/>
                    <a:pt x="84324" y="1"/>
                  </a:cubicBezTo>
                  <a:close/>
                </a:path>
              </a:pathLst>
            </a:custGeom>
            <a:solidFill>
              <a:srgbClr val="2B8597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2391147" y="1803550"/>
              <a:ext cx="2952180" cy="994002"/>
            </a:xfrm>
            <a:custGeom>
              <a:rect b="b" l="l" r="r" t="t"/>
              <a:pathLst>
                <a:path extrusionOk="0" h="47165" w="143921">
                  <a:moveTo>
                    <a:pt x="124993" y="0"/>
                  </a:moveTo>
                  <a:lnTo>
                    <a:pt x="124993" y="8140"/>
                  </a:lnTo>
                  <a:lnTo>
                    <a:pt x="0" y="8140"/>
                  </a:lnTo>
                  <a:lnTo>
                    <a:pt x="0" y="39025"/>
                  </a:lnTo>
                  <a:lnTo>
                    <a:pt x="124993" y="39025"/>
                  </a:lnTo>
                  <a:lnTo>
                    <a:pt x="124993" y="47165"/>
                  </a:lnTo>
                  <a:lnTo>
                    <a:pt x="143921" y="23582"/>
                  </a:lnTo>
                  <a:lnTo>
                    <a:pt x="124993" y="0"/>
                  </a:lnTo>
                  <a:close/>
                </a:path>
              </a:pathLst>
            </a:custGeom>
            <a:solidFill>
              <a:srgbClr val="03C2A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2429375" y="1964550"/>
              <a:ext cx="571219" cy="666078"/>
            </a:xfrm>
            <a:custGeom>
              <a:rect b="b" l="l" r="r" t="t"/>
              <a:pathLst>
                <a:path extrusionOk="0" h="30887" w="26957">
                  <a:moveTo>
                    <a:pt x="1" y="1"/>
                  </a:moveTo>
                  <a:lnTo>
                    <a:pt x="1" y="30886"/>
                  </a:lnTo>
                  <a:lnTo>
                    <a:pt x="22078" y="30886"/>
                  </a:lnTo>
                  <a:cubicBezTo>
                    <a:pt x="25228" y="26594"/>
                    <a:pt x="26956" y="21353"/>
                    <a:pt x="26956" y="15666"/>
                  </a:cubicBezTo>
                  <a:cubicBezTo>
                    <a:pt x="26956" y="9757"/>
                    <a:pt x="25089" y="4405"/>
                    <a:pt x="218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2081348" y="1878562"/>
              <a:ext cx="824914" cy="824914"/>
            </a:xfrm>
            <a:custGeom>
              <a:rect b="b" l="l" r="r" t="t"/>
              <a:pathLst>
                <a:path extrusionOk="0" h="52964" w="52964">
                  <a:moveTo>
                    <a:pt x="26482" y="1"/>
                  </a:moveTo>
                  <a:cubicBezTo>
                    <a:pt x="11848" y="1"/>
                    <a:pt x="0" y="11848"/>
                    <a:pt x="0" y="26482"/>
                  </a:cubicBezTo>
                  <a:cubicBezTo>
                    <a:pt x="0" y="41117"/>
                    <a:pt x="11848" y="52964"/>
                    <a:pt x="26482" y="52964"/>
                  </a:cubicBezTo>
                  <a:cubicBezTo>
                    <a:pt x="41117" y="52964"/>
                    <a:pt x="52964" y="41117"/>
                    <a:pt x="52964" y="26482"/>
                  </a:cubicBezTo>
                  <a:cubicBezTo>
                    <a:pt x="52964" y="11848"/>
                    <a:pt x="41117" y="1"/>
                    <a:pt x="264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2318604" y="2115834"/>
              <a:ext cx="350401" cy="350371"/>
            </a:xfrm>
            <a:custGeom>
              <a:rect b="b" l="l" r="r" t="t"/>
              <a:pathLst>
                <a:path extrusionOk="0" h="11878" w="11879">
                  <a:moveTo>
                    <a:pt x="5892" y="693"/>
                  </a:moveTo>
                  <a:cubicBezTo>
                    <a:pt x="6302" y="693"/>
                    <a:pt x="6617" y="1008"/>
                    <a:pt x="6617" y="1418"/>
                  </a:cubicBezTo>
                  <a:cubicBezTo>
                    <a:pt x="6617" y="1796"/>
                    <a:pt x="6302" y="2111"/>
                    <a:pt x="5892" y="2111"/>
                  </a:cubicBezTo>
                  <a:cubicBezTo>
                    <a:pt x="5514" y="2111"/>
                    <a:pt x="5199" y="1796"/>
                    <a:pt x="5199" y="1418"/>
                  </a:cubicBezTo>
                  <a:cubicBezTo>
                    <a:pt x="5231" y="1008"/>
                    <a:pt x="5546" y="693"/>
                    <a:pt x="5892" y="693"/>
                  </a:cubicBezTo>
                  <a:close/>
                  <a:moveTo>
                    <a:pt x="5892" y="2741"/>
                  </a:moveTo>
                  <a:cubicBezTo>
                    <a:pt x="6837" y="2741"/>
                    <a:pt x="7625" y="3529"/>
                    <a:pt x="7625" y="4505"/>
                  </a:cubicBezTo>
                  <a:lnTo>
                    <a:pt x="7625" y="5545"/>
                  </a:lnTo>
                  <a:lnTo>
                    <a:pt x="4159" y="5545"/>
                  </a:lnTo>
                  <a:lnTo>
                    <a:pt x="4159" y="4505"/>
                  </a:lnTo>
                  <a:cubicBezTo>
                    <a:pt x="4159" y="3529"/>
                    <a:pt x="4947" y="2741"/>
                    <a:pt x="5892" y="2741"/>
                  </a:cubicBezTo>
                  <a:close/>
                  <a:moveTo>
                    <a:pt x="8381" y="5104"/>
                  </a:moveTo>
                  <a:cubicBezTo>
                    <a:pt x="9326" y="5356"/>
                    <a:pt x="9767" y="5703"/>
                    <a:pt x="9767" y="5892"/>
                  </a:cubicBezTo>
                  <a:cubicBezTo>
                    <a:pt x="9767" y="6238"/>
                    <a:pt x="8381" y="6931"/>
                    <a:pt x="5955" y="6931"/>
                  </a:cubicBezTo>
                  <a:cubicBezTo>
                    <a:pt x="5898" y="6932"/>
                    <a:pt x="5842" y="6932"/>
                    <a:pt x="5787" y="6932"/>
                  </a:cubicBezTo>
                  <a:cubicBezTo>
                    <a:pt x="3434" y="6932"/>
                    <a:pt x="2112" y="6292"/>
                    <a:pt x="2112" y="5892"/>
                  </a:cubicBezTo>
                  <a:cubicBezTo>
                    <a:pt x="2112" y="5703"/>
                    <a:pt x="2553" y="5388"/>
                    <a:pt x="3498" y="5104"/>
                  </a:cubicBezTo>
                  <a:lnTo>
                    <a:pt x="3498" y="5892"/>
                  </a:lnTo>
                  <a:cubicBezTo>
                    <a:pt x="3498" y="6081"/>
                    <a:pt x="3655" y="6238"/>
                    <a:pt x="3844" y="6238"/>
                  </a:cubicBezTo>
                  <a:lnTo>
                    <a:pt x="8034" y="6238"/>
                  </a:lnTo>
                  <a:cubicBezTo>
                    <a:pt x="8223" y="6238"/>
                    <a:pt x="8381" y="6081"/>
                    <a:pt x="8381" y="5892"/>
                  </a:cubicBezTo>
                  <a:lnTo>
                    <a:pt x="8381" y="5104"/>
                  </a:lnTo>
                  <a:close/>
                  <a:moveTo>
                    <a:pt x="1765" y="10428"/>
                  </a:moveTo>
                  <a:cubicBezTo>
                    <a:pt x="2427" y="10428"/>
                    <a:pt x="2805" y="10680"/>
                    <a:pt x="2805" y="10775"/>
                  </a:cubicBezTo>
                  <a:cubicBezTo>
                    <a:pt x="2805" y="10869"/>
                    <a:pt x="2427" y="11121"/>
                    <a:pt x="1765" y="11121"/>
                  </a:cubicBezTo>
                  <a:cubicBezTo>
                    <a:pt x="1072" y="11121"/>
                    <a:pt x="694" y="10869"/>
                    <a:pt x="694" y="10775"/>
                  </a:cubicBezTo>
                  <a:cubicBezTo>
                    <a:pt x="694" y="10712"/>
                    <a:pt x="1072" y="10428"/>
                    <a:pt x="1765" y="10428"/>
                  </a:cubicBezTo>
                  <a:close/>
                  <a:moveTo>
                    <a:pt x="5955" y="10428"/>
                  </a:moveTo>
                  <a:cubicBezTo>
                    <a:pt x="6617" y="10428"/>
                    <a:pt x="6963" y="10712"/>
                    <a:pt x="6963" y="10775"/>
                  </a:cubicBezTo>
                  <a:cubicBezTo>
                    <a:pt x="6963" y="10869"/>
                    <a:pt x="6617" y="11121"/>
                    <a:pt x="5955" y="11121"/>
                  </a:cubicBezTo>
                  <a:cubicBezTo>
                    <a:pt x="5262" y="11121"/>
                    <a:pt x="4915" y="10869"/>
                    <a:pt x="4915" y="10775"/>
                  </a:cubicBezTo>
                  <a:cubicBezTo>
                    <a:pt x="4915" y="10712"/>
                    <a:pt x="5262" y="10428"/>
                    <a:pt x="5955" y="10428"/>
                  </a:cubicBezTo>
                  <a:close/>
                  <a:moveTo>
                    <a:pt x="10082" y="10428"/>
                  </a:moveTo>
                  <a:cubicBezTo>
                    <a:pt x="10775" y="10428"/>
                    <a:pt x="11153" y="10680"/>
                    <a:pt x="11153" y="10775"/>
                  </a:cubicBezTo>
                  <a:cubicBezTo>
                    <a:pt x="11153" y="10869"/>
                    <a:pt x="10775" y="11121"/>
                    <a:pt x="10082" y="11121"/>
                  </a:cubicBezTo>
                  <a:cubicBezTo>
                    <a:pt x="9421" y="11121"/>
                    <a:pt x="9043" y="10869"/>
                    <a:pt x="9043" y="10775"/>
                  </a:cubicBezTo>
                  <a:cubicBezTo>
                    <a:pt x="9043" y="10712"/>
                    <a:pt x="9421" y="10428"/>
                    <a:pt x="10082" y="10428"/>
                  </a:cubicBezTo>
                  <a:close/>
                  <a:moveTo>
                    <a:pt x="5987" y="0"/>
                  </a:moveTo>
                  <a:cubicBezTo>
                    <a:pt x="5231" y="0"/>
                    <a:pt x="4600" y="630"/>
                    <a:pt x="4600" y="1355"/>
                  </a:cubicBezTo>
                  <a:cubicBezTo>
                    <a:pt x="4600" y="1733"/>
                    <a:pt x="4726" y="2016"/>
                    <a:pt x="4947" y="2300"/>
                  </a:cubicBezTo>
                  <a:cubicBezTo>
                    <a:pt x="4159" y="2710"/>
                    <a:pt x="3624" y="3497"/>
                    <a:pt x="3561" y="4442"/>
                  </a:cubicBezTo>
                  <a:cubicBezTo>
                    <a:pt x="2742" y="4631"/>
                    <a:pt x="1481" y="5072"/>
                    <a:pt x="1481" y="5923"/>
                  </a:cubicBezTo>
                  <a:cubicBezTo>
                    <a:pt x="1481" y="6679"/>
                    <a:pt x="2427" y="7120"/>
                    <a:pt x="3151" y="7309"/>
                  </a:cubicBezTo>
                  <a:lnTo>
                    <a:pt x="1954" y="9798"/>
                  </a:lnTo>
                  <a:lnTo>
                    <a:pt x="1828" y="9798"/>
                  </a:lnTo>
                  <a:cubicBezTo>
                    <a:pt x="851" y="9798"/>
                    <a:pt x="64" y="10239"/>
                    <a:pt x="64" y="10806"/>
                  </a:cubicBezTo>
                  <a:cubicBezTo>
                    <a:pt x="1" y="11373"/>
                    <a:pt x="725" y="11846"/>
                    <a:pt x="1765" y="11846"/>
                  </a:cubicBezTo>
                  <a:cubicBezTo>
                    <a:pt x="2679" y="11846"/>
                    <a:pt x="3498" y="11436"/>
                    <a:pt x="3498" y="10806"/>
                  </a:cubicBezTo>
                  <a:cubicBezTo>
                    <a:pt x="3498" y="10334"/>
                    <a:pt x="3057" y="10019"/>
                    <a:pt x="2584" y="9924"/>
                  </a:cubicBezTo>
                  <a:lnTo>
                    <a:pt x="3781" y="7498"/>
                  </a:lnTo>
                  <a:cubicBezTo>
                    <a:pt x="4317" y="7624"/>
                    <a:pt x="4947" y="7656"/>
                    <a:pt x="5577" y="7719"/>
                  </a:cubicBezTo>
                  <a:lnTo>
                    <a:pt x="5577" y="9830"/>
                  </a:lnTo>
                  <a:cubicBezTo>
                    <a:pt x="4947" y="9924"/>
                    <a:pt x="4222" y="10239"/>
                    <a:pt x="4222" y="10869"/>
                  </a:cubicBezTo>
                  <a:cubicBezTo>
                    <a:pt x="4222" y="11499"/>
                    <a:pt x="5041" y="11877"/>
                    <a:pt x="5955" y="11877"/>
                  </a:cubicBezTo>
                  <a:cubicBezTo>
                    <a:pt x="6837" y="11877"/>
                    <a:pt x="7688" y="11499"/>
                    <a:pt x="7688" y="10869"/>
                  </a:cubicBezTo>
                  <a:cubicBezTo>
                    <a:pt x="7688" y="10239"/>
                    <a:pt x="6932" y="9924"/>
                    <a:pt x="6302" y="9830"/>
                  </a:cubicBezTo>
                  <a:lnTo>
                    <a:pt x="6302" y="7719"/>
                  </a:lnTo>
                  <a:cubicBezTo>
                    <a:pt x="6932" y="7719"/>
                    <a:pt x="7562" y="7624"/>
                    <a:pt x="8097" y="7498"/>
                  </a:cubicBezTo>
                  <a:lnTo>
                    <a:pt x="9295" y="9924"/>
                  </a:lnTo>
                  <a:cubicBezTo>
                    <a:pt x="8822" y="10082"/>
                    <a:pt x="8381" y="10334"/>
                    <a:pt x="8381" y="10806"/>
                  </a:cubicBezTo>
                  <a:cubicBezTo>
                    <a:pt x="8381" y="11436"/>
                    <a:pt x="9200" y="11846"/>
                    <a:pt x="10114" y="11846"/>
                  </a:cubicBezTo>
                  <a:cubicBezTo>
                    <a:pt x="11090" y="11846"/>
                    <a:pt x="11878" y="11405"/>
                    <a:pt x="11878" y="10806"/>
                  </a:cubicBezTo>
                  <a:cubicBezTo>
                    <a:pt x="11878" y="10239"/>
                    <a:pt x="11153" y="9798"/>
                    <a:pt x="10114" y="9798"/>
                  </a:cubicBezTo>
                  <a:lnTo>
                    <a:pt x="9988" y="9798"/>
                  </a:lnTo>
                  <a:lnTo>
                    <a:pt x="8822" y="7309"/>
                  </a:lnTo>
                  <a:cubicBezTo>
                    <a:pt x="9515" y="7120"/>
                    <a:pt x="10460" y="6679"/>
                    <a:pt x="10460" y="5923"/>
                  </a:cubicBezTo>
                  <a:cubicBezTo>
                    <a:pt x="10460" y="5072"/>
                    <a:pt x="9200" y="4631"/>
                    <a:pt x="8381" y="4442"/>
                  </a:cubicBezTo>
                  <a:cubicBezTo>
                    <a:pt x="8350" y="3497"/>
                    <a:pt x="7782" y="2710"/>
                    <a:pt x="6995" y="2300"/>
                  </a:cubicBezTo>
                  <a:cubicBezTo>
                    <a:pt x="7247" y="2080"/>
                    <a:pt x="7341" y="1764"/>
                    <a:pt x="7341" y="1355"/>
                  </a:cubicBezTo>
                  <a:cubicBezTo>
                    <a:pt x="7341" y="630"/>
                    <a:pt x="6711" y="0"/>
                    <a:pt x="5987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 txBox="1"/>
            <p:nvPr/>
          </p:nvSpPr>
          <p:spPr>
            <a:xfrm>
              <a:off x="4915722" y="2010525"/>
              <a:ext cx="3003000" cy="6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02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0" name="Google Shape;240;p21"/>
            <p:cNvSpPr txBox="1"/>
            <p:nvPr/>
          </p:nvSpPr>
          <p:spPr>
            <a:xfrm>
              <a:off x="3467922" y="3372600"/>
              <a:ext cx="2744100" cy="6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03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1" name="Google Shape;241;p21"/>
            <p:cNvSpPr txBox="1"/>
            <p:nvPr/>
          </p:nvSpPr>
          <p:spPr>
            <a:xfrm>
              <a:off x="1029522" y="3373399"/>
              <a:ext cx="2744100" cy="6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04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" name="Google Shape;242;p21"/>
            <p:cNvSpPr txBox="1"/>
            <p:nvPr/>
          </p:nvSpPr>
          <p:spPr>
            <a:xfrm>
              <a:off x="2393247" y="2010525"/>
              <a:ext cx="2918400" cy="6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01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Infographics</a:t>
            </a:r>
            <a:endParaRPr/>
          </a:p>
        </p:txBody>
      </p:sp>
      <p:grpSp>
        <p:nvGrpSpPr>
          <p:cNvPr id="248" name="Google Shape;248;p22"/>
          <p:cNvGrpSpPr/>
          <p:nvPr/>
        </p:nvGrpSpPr>
        <p:grpSpPr>
          <a:xfrm>
            <a:off x="463931" y="1227100"/>
            <a:ext cx="2079600" cy="2311181"/>
            <a:chOff x="463931" y="1227100"/>
            <a:chExt cx="2079600" cy="2311181"/>
          </a:xfrm>
        </p:grpSpPr>
        <p:grpSp>
          <p:nvGrpSpPr>
            <p:cNvPr id="249" name="Google Shape;249;p22"/>
            <p:cNvGrpSpPr/>
            <p:nvPr/>
          </p:nvGrpSpPr>
          <p:grpSpPr>
            <a:xfrm>
              <a:off x="555692" y="2657337"/>
              <a:ext cx="1896078" cy="880944"/>
              <a:chOff x="1252496" y="2521812"/>
              <a:chExt cx="1896078" cy="880944"/>
            </a:xfrm>
          </p:grpSpPr>
          <p:sp>
            <p:nvSpPr>
              <p:cNvPr id="250" name="Google Shape;250;p22"/>
              <p:cNvSpPr/>
              <p:nvPr/>
            </p:nvSpPr>
            <p:spPr>
              <a:xfrm rot="-5400000">
                <a:off x="2452625" y="2549644"/>
                <a:ext cx="723781" cy="668117"/>
              </a:xfrm>
              <a:custGeom>
                <a:rect b="b" l="l" r="r" t="t"/>
                <a:pathLst>
                  <a:path extrusionOk="0" h="9314" w="10090">
                    <a:moveTo>
                      <a:pt x="9793" y="1"/>
                    </a:moveTo>
                    <a:lnTo>
                      <a:pt x="1" y="9313"/>
                    </a:lnTo>
                    <a:lnTo>
                      <a:pt x="10089" y="8651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3C2A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2"/>
              <p:cNvSpPr/>
              <p:nvPr/>
            </p:nvSpPr>
            <p:spPr>
              <a:xfrm rot="-5400000">
                <a:off x="1753547" y="2137036"/>
                <a:ext cx="764668" cy="1766771"/>
              </a:xfrm>
              <a:custGeom>
                <a:rect b="b" l="l" r="r" t="t"/>
                <a:pathLst>
                  <a:path extrusionOk="0" h="24630" w="10660">
                    <a:moveTo>
                      <a:pt x="5045" y="1"/>
                    </a:moveTo>
                    <a:cubicBezTo>
                      <a:pt x="1918" y="3128"/>
                      <a:pt x="0" y="7510"/>
                      <a:pt x="0" y="12258"/>
                    </a:cubicBezTo>
                    <a:cubicBezTo>
                      <a:pt x="0" y="17120"/>
                      <a:pt x="1918" y="21388"/>
                      <a:pt x="5045" y="24629"/>
                    </a:cubicBezTo>
                    <a:lnTo>
                      <a:pt x="10660" y="19014"/>
                    </a:lnTo>
                    <a:cubicBezTo>
                      <a:pt x="8857" y="17302"/>
                      <a:pt x="7807" y="14928"/>
                      <a:pt x="7807" y="12258"/>
                    </a:cubicBezTo>
                    <a:cubicBezTo>
                      <a:pt x="7807" y="9701"/>
                      <a:pt x="8857" y="7328"/>
                      <a:pt x="10660" y="5616"/>
                    </a:cubicBezTo>
                    <a:lnTo>
                      <a:pt x="5045" y="1"/>
                    </a:lnTo>
                    <a:close/>
                  </a:path>
                </a:pathLst>
              </a:custGeom>
              <a:solidFill>
                <a:srgbClr val="03C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" name="Google Shape;252;p22"/>
            <p:cNvGrpSpPr/>
            <p:nvPr/>
          </p:nvGrpSpPr>
          <p:grpSpPr>
            <a:xfrm>
              <a:off x="463931" y="1227100"/>
              <a:ext cx="2079600" cy="1268868"/>
              <a:chOff x="463931" y="1227100"/>
              <a:chExt cx="2079600" cy="1268868"/>
            </a:xfrm>
          </p:grpSpPr>
          <p:grpSp>
            <p:nvGrpSpPr>
              <p:cNvPr id="253" name="Google Shape;253;p22"/>
              <p:cNvGrpSpPr/>
              <p:nvPr/>
            </p:nvGrpSpPr>
            <p:grpSpPr>
              <a:xfrm>
                <a:off x="463931" y="1656700"/>
                <a:ext cx="2079600" cy="839268"/>
                <a:chOff x="-299177" y="4685650"/>
                <a:chExt cx="2079600" cy="839268"/>
              </a:xfrm>
            </p:grpSpPr>
            <p:sp>
              <p:nvSpPr>
                <p:cNvPr id="254" name="Google Shape;254;p22"/>
                <p:cNvSpPr txBox="1"/>
                <p:nvPr/>
              </p:nvSpPr>
              <p:spPr>
                <a:xfrm>
                  <a:off x="-299177" y="4934818"/>
                  <a:ext cx="2079600" cy="59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Roboto"/>
                      <a:ea typeface="Roboto"/>
                      <a:cs typeface="Roboto"/>
                      <a:sym typeface="Roboto"/>
                    </a:rPr>
                    <a:t>Saturn is composed of hydrogen and helium</a:t>
                  </a:r>
                  <a:endParaRPr sz="120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55" name="Google Shape;255;p22"/>
                <p:cNvSpPr txBox="1"/>
                <p:nvPr/>
              </p:nvSpPr>
              <p:spPr>
                <a:xfrm>
                  <a:off x="-299177" y="4685650"/>
                  <a:ext cx="2079600" cy="35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03C2A2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Preparation</a:t>
                  </a:r>
                  <a:endParaRPr sz="1800">
                    <a:solidFill>
                      <a:srgbClr val="03C2A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sp>
            <p:nvSpPr>
              <p:cNvPr id="256" name="Google Shape;256;p22"/>
              <p:cNvSpPr txBox="1"/>
              <p:nvPr/>
            </p:nvSpPr>
            <p:spPr>
              <a:xfrm>
                <a:off x="1217981" y="1227100"/>
                <a:ext cx="5715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rgbClr val="03C2A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01</a:t>
                </a:r>
                <a:endParaRPr sz="2400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57" name="Google Shape;257;p22"/>
          <p:cNvGrpSpPr/>
          <p:nvPr/>
        </p:nvGrpSpPr>
        <p:grpSpPr>
          <a:xfrm>
            <a:off x="6600469" y="1894187"/>
            <a:ext cx="2079600" cy="2351269"/>
            <a:chOff x="6600469" y="1894187"/>
            <a:chExt cx="2079600" cy="2351269"/>
          </a:xfrm>
        </p:grpSpPr>
        <p:grpSp>
          <p:nvGrpSpPr>
            <p:cNvPr id="258" name="Google Shape;258;p22"/>
            <p:cNvGrpSpPr/>
            <p:nvPr/>
          </p:nvGrpSpPr>
          <p:grpSpPr>
            <a:xfrm>
              <a:off x="6692230" y="1894187"/>
              <a:ext cx="1896078" cy="880944"/>
              <a:chOff x="5929271" y="1855062"/>
              <a:chExt cx="1896078" cy="880944"/>
            </a:xfrm>
          </p:grpSpPr>
          <p:sp>
            <p:nvSpPr>
              <p:cNvPr id="259" name="Google Shape;259;p22"/>
              <p:cNvSpPr/>
              <p:nvPr/>
            </p:nvSpPr>
            <p:spPr>
              <a:xfrm flipH="1" rot="-5400000">
                <a:off x="7129400" y="2040057"/>
                <a:ext cx="723781" cy="668117"/>
              </a:xfrm>
              <a:custGeom>
                <a:rect b="b" l="l" r="r" t="t"/>
                <a:pathLst>
                  <a:path extrusionOk="0" h="9314" w="10090">
                    <a:moveTo>
                      <a:pt x="9793" y="1"/>
                    </a:moveTo>
                    <a:lnTo>
                      <a:pt x="1" y="9313"/>
                    </a:lnTo>
                    <a:lnTo>
                      <a:pt x="10089" y="8651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796295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2"/>
              <p:cNvSpPr/>
              <p:nvPr/>
            </p:nvSpPr>
            <p:spPr>
              <a:xfrm flipH="1" rot="-5400000">
                <a:off x="6430322" y="1354010"/>
                <a:ext cx="764668" cy="1766771"/>
              </a:xfrm>
              <a:custGeom>
                <a:rect b="b" l="l" r="r" t="t"/>
                <a:pathLst>
                  <a:path extrusionOk="0" h="24630" w="10660">
                    <a:moveTo>
                      <a:pt x="5045" y="1"/>
                    </a:moveTo>
                    <a:cubicBezTo>
                      <a:pt x="1918" y="3128"/>
                      <a:pt x="0" y="7510"/>
                      <a:pt x="0" y="12258"/>
                    </a:cubicBezTo>
                    <a:cubicBezTo>
                      <a:pt x="0" y="17120"/>
                      <a:pt x="1918" y="21388"/>
                      <a:pt x="5045" y="24629"/>
                    </a:cubicBezTo>
                    <a:lnTo>
                      <a:pt x="10660" y="19014"/>
                    </a:lnTo>
                    <a:cubicBezTo>
                      <a:pt x="8857" y="17302"/>
                      <a:pt x="7807" y="14928"/>
                      <a:pt x="7807" y="12258"/>
                    </a:cubicBezTo>
                    <a:cubicBezTo>
                      <a:pt x="7807" y="9701"/>
                      <a:pt x="8857" y="7328"/>
                      <a:pt x="10660" y="5616"/>
                    </a:cubicBezTo>
                    <a:lnTo>
                      <a:pt x="5045" y="1"/>
                    </a:ln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" name="Google Shape;261;p22"/>
            <p:cNvGrpSpPr/>
            <p:nvPr/>
          </p:nvGrpSpPr>
          <p:grpSpPr>
            <a:xfrm>
              <a:off x="6600469" y="2973487"/>
              <a:ext cx="2079600" cy="1271968"/>
              <a:chOff x="6600469" y="2973488"/>
              <a:chExt cx="2079600" cy="1271968"/>
            </a:xfrm>
          </p:grpSpPr>
          <p:grpSp>
            <p:nvGrpSpPr>
              <p:cNvPr id="262" name="Google Shape;262;p22"/>
              <p:cNvGrpSpPr/>
              <p:nvPr/>
            </p:nvGrpSpPr>
            <p:grpSpPr>
              <a:xfrm>
                <a:off x="6600469" y="3406188"/>
                <a:ext cx="2079600" cy="839268"/>
                <a:chOff x="6458098" y="2827644"/>
                <a:chExt cx="2079600" cy="839268"/>
              </a:xfrm>
            </p:grpSpPr>
            <p:sp>
              <p:nvSpPr>
                <p:cNvPr id="263" name="Google Shape;263;p22"/>
                <p:cNvSpPr txBox="1"/>
                <p:nvPr/>
              </p:nvSpPr>
              <p:spPr>
                <a:xfrm>
                  <a:off x="6458098" y="3076812"/>
                  <a:ext cx="2079600" cy="59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Jupiter is a gas giant and the biggest planet</a:t>
                  </a:r>
                  <a:endParaRPr sz="120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64" name="Google Shape;264;p22"/>
                <p:cNvSpPr txBox="1"/>
                <p:nvPr/>
              </p:nvSpPr>
              <p:spPr>
                <a:xfrm>
                  <a:off x="6458098" y="2827644"/>
                  <a:ext cx="2079600" cy="35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796295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Release</a:t>
                  </a:r>
                  <a:endParaRPr sz="1800">
                    <a:solidFill>
                      <a:srgbClr val="79629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sp>
            <p:nvSpPr>
              <p:cNvPr id="265" name="Google Shape;265;p22"/>
              <p:cNvSpPr txBox="1"/>
              <p:nvPr/>
            </p:nvSpPr>
            <p:spPr>
              <a:xfrm>
                <a:off x="7354519" y="2973488"/>
                <a:ext cx="5715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rgbClr val="79629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03</a:t>
                </a:r>
                <a:endParaRPr sz="240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66" name="Google Shape;266;p22"/>
          <p:cNvGrpSpPr/>
          <p:nvPr/>
        </p:nvGrpSpPr>
        <p:grpSpPr>
          <a:xfrm>
            <a:off x="3531695" y="2123050"/>
            <a:ext cx="2079600" cy="1268868"/>
            <a:chOff x="3531695" y="2123050"/>
            <a:chExt cx="2079600" cy="1268868"/>
          </a:xfrm>
        </p:grpSpPr>
        <p:sp>
          <p:nvSpPr>
            <p:cNvPr id="267" name="Google Shape;267;p22"/>
            <p:cNvSpPr txBox="1"/>
            <p:nvPr/>
          </p:nvSpPr>
          <p:spPr>
            <a:xfrm>
              <a:off x="4285745" y="2123050"/>
              <a:ext cx="571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40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68" name="Google Shape;268;p22"/>
            <p:cNvGrpSpPr/>
            <p:nvPr/>
          </p:nvGrpSpPr>
          <p:grpSpPr>
            <a:xfrm>
              <a:off x="3531695" y="2552650"/>
              <a:ext cx="2079600" cy="839268"/>
              <a:chOff x="-289652" y="4685650"/>
              <a:chExt cx="2079600" cy="839268"/>
            </a:xfrm>
          </p:grpSpPr>
          <p:sp>
            <p:nvSpPr>
              <p:cNvPr id="269" name="Google Shape;269;p22"/>
              <p:cNvSpPr txBox="1"/>
              <p:nvPr/>
            </p:nvSpPr>
            <p:spPr>
              <a:xfrm>
                <a:off x="-289652" y="4934818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0" name="Google Shape;270;p22"/>
              <p:cNvSpPr txBox="1"/>
              <p:nvPr/>
            </p:nvSpPr>
            <p:spPr>
              <a:xfrm>
                <a:off x="-289652" y="4685650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2B8597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Sprint</a:t>
                </a:r>
                <a:endParaRPr sz="180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71" name="Google Shape;271;p22"/>
          <p:cNvGrpSpPr/>
          <p:nvPr/>
        </p:nvGrpSpPr>
        <p:grpSpPr>
          <a:xfrm>
            <a:off x="2678305" y="934981"/>
            <a:ext cx="3786380" cy="3786371"/>
            <a:chOff x="2797855" y="973898"/>
            <a:chExt cx="3548290" cy="3548282"/>
          </a:xfrm>
        </p:grpSpPr>
        <p:sp>
          <p:nvSpPr>
            <p:cNvPr id="272" name="Google Shape;272;p22"/>
            <p:cNvSpPr/>
            <p:nvPr/>
          </p:nvSpPr>
          <p:spPr>
            <a:xfrm>
              <a:off x="5256644" y="1489406"/>
              <a:ext cx="1089501" cy="2517299"/>
            </a:xfrm>
            <a:custGeom>
              <a:rect b="b" l="l" r="r" t="t"/>
              <a:pathLst>
                <a:path extrusionOk="0" h="24630" w="10660">
                  <a:moveTo>
                    <a:pt x="5615" y="1"/>
                  </a:moveTo>
                  <a:lnTo>
                    <a:pt x="0" y="5616"/>
                  </a:lnTo>
                  <a:cubicBezTo>
                    <a:pt x="1712" y="7328"/>
                    <a:pt x="2762" y="9701"/>
                    <a:pt x="2762" y="12258"/>
                  </a:cubicBezTo>
                  <a:cubicBezTo>
                    <a:pt x="2762" y="14928"/>
                    <a:pt x="1712" y="17302"/>
                    <a:pt x="0" y="19014"/>
                  </a:cubicBezTo>
                  <a:lnTo>
                    <a:pt x="5615" y="24629"/>
                  </a:lnTo>
                  <a:cubicBezTo>
                    <a:pt x="8765" y="21388"/>
                    <a:pt x="10660" y="17120"/>
                    <a:pt x="10660" y="12258"/>
                  </a:cubicBezTo>
                  <a:cubicBezTo>
                    <a:pt x="10660" y="7510"/>
                    <a:pt x="8765" y="3128"/>
                    <a:pt x="561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 rot="-5400000">
              <a:off x="5041415" y="3307334"/>
              <a:ext cx="919552" cy="848831"/>
            </a:xfrm>
            <a:custGeom>
              <a:rect b="b" l="l" r="r" t="t"/>
              <a:pathLst>
                <a:path extrusionOk="0" h="9314" w="10090">
                  <a:moveTo>
                    <a:pt x="9793" y="1"/>
                  </a:moveTo>
                  <a:lnTo>
                    <a:pt x="1" y="9313"/>
                  </a:lnTo>
                  <a:lnTo>
                    <a:pt x="10089" y="8651"/>
                  </a:lnTo>
                  <a:lnTo>
                    <a:pt x="9793" y="1"/>
                  </a:lnTo>
                  <a:close/>
                </a:path>
              </a:pathLst>
            </a:custGeom>
            <a:solidFill>
              <a:srgbClr val="4F67A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3313365" y="973898"/>
              <a:ext cx="2517299" cy="1089501"/>
            </a:xfrm>
            <a:custGeom>
              <a:rect b="b" l="l" r="r" t="t"/>
              <a:pathLst>
                <a:path extrusionOk="0" h="10660" w="24630">
                  <a:moveTo>
                    <a:pt x="12281" y="0"/>
                  </a:moveTo>
                  <a:cubicBezTo>
                    <a:pt x="7510" y="0"/>
                    <a:pt x="3151" y="1895"/>
                    <a:pt x="1" y="5045"/>
                  </a:cubicBezTo>
                  <a:lnTo>
                    <a:pt x="5616" y="10660"/>
                  </a:lnTo>
                  <a:cubicBezTo>
                    <a:pt x="7328" y="8834"/>
                    <a:pt x="9702" y="7807"/>
                    <a:pt x="12281" y="7807"/>
                  </a:cubicBezTo>
                  <a:cubicBezTo>
                    <a:pt x="14929" y="7807"/>
                    <a:pt x="17302" y="8834"/>
                    <a:pt x="19014" y="10660"/>
                  </a:cubicBezTo>
                  <a:lnTo>
                    <a:pt x="24629" y="5045"/>
                  </a:lnTo>
                  <a:cubicBezTo>
                    <a:pt x="21502" y="1895"/>
                    <a:pt x="17120" y="0"/>
                    <a:pt x="1228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3313365" y="3432679"/>
              <a:ext cx="2517299" cy="1089501"/>
            </a:xfrm>
            <a:custGeom>
              <a:rect b="b" l="l" r="r" t="t"/>
              <a:pathLst>
                <a:path extrusionOk="0" h="10660" w="24630">
                  <a:moveTo>
                    <a:pt x="5616" y="0"/>
                  </a:moveTo>
                  <a:lnTo>
                    <a:pt x="1" y="5615"/>
                  </a:lnTo>
                  <a:cubicBezTo>
                    <a:pt x="3151" y="8742"/>
                    <a:pt x="7510" y="10660"/>
                    <a:pt x="12281" y="10660"/>
                  </a:cubicBezTo>
                  <a:cubicBezTo>
                    <a:pt x="17120" y="10660"/>
                    <a:pt x="21502" y="8742"/>
                    <a:pt x="24629" y="5615"/>
                  </a:cubicBezTo>
                  <a:lnTo>
                    <a:pt x="19014" y="0"/>
                  </a:lnTo>
                  <a:cubicBezTo>
                    <a:pt x="17302" y="1712"/>
                    <a:pt x="14929" y="2762"/>
                    <a:pt x="12281" y="2762"/>
                  </a:cubicBezTo>
                  <a:cubicBezTo>
                    <a:pt x="9702" y="2762"/>
                    <a:pt x="7328" y="1712"/>
                    <a:pt x="5616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 rot="-218651">
              <a:off x="3107845" y="3278753"/>
              <a:ext cx="919545" cy="848825"/>
            </a:xfrm>
            <a:custGeom>
              <a:rect b="b" l="l" r="r" t="t"/>
              <a:pathLst>
                <a:path extrusionOk="0" h="9314" w="10090">
                  <a:moveTo>
                    <a:pt x="9793" y="1"/>
                  </a:moveTo>
                  <a:lnTo>
                    <a:pt x="1" y="9313"/>
                  </a:lnTo>
                  <a:lnTo>
                    <a:pt x="10089" y="8651"/>
                  </a:lnTo>
                  <a:lnTo>
                    <a:pt x="9793" y="1"/>
                  </a:lnTo>
                  <a:close/>
                </a:path>
              </a:pathLst>
            </a:custGeom>
            <a:solidFill>
              <a:srgbClr val="2B8597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2797855" y="1489406"/>
              <a:ext cx="1089501" cy="2517299"/>
            </a:xfrm>
            <a:custGeom>
              <a:rect b="b" l="l" r="r" t="t"/>
              <a:pathLst>
                <a:path extrusionOk="0" h="24630" w="10660">
                  <a:moveTo>
                    <a:pt x="5045" y="1"/>
                  </a:moveTo>
                  <a:cubicBezTo>
                    <a:pt x="1918" y="3128"/>
                    <a:pt x="0" y="7510"/>
                    <a:pt x="0" y="12258"/>
                  </a:cubicBezTo>
                  <a:cubicBezTo>
                    <a:pt x="0" y="17120"/>
                    <a:pt x="1918" y="21388"/>
                    <a:pt x="5045" y="24629"/>
                  </a:cubicBezTo>
                  <a:lnTo>
                    <a:pt x="10660" y="19014"/>
                  </a:lnTo>
                  <a:cubicBezTo>
                    <a:pt x="8857" y="17302"/>
                    <a:pt x="7807" y="14928"/>
                    <a:pt x="7807" y="12258"/>
                  </a:cubicBezTo>
                  <a:cubicBezTo>
                    <a:pt x="7807" y="9701"/>
                    <a:pt x="8857" y="7328"/>
                    <a:pt x="10660" y="5616"/>
                  </a:cubicBezTo>
                  <a:lnTo>
                    <a:pt x="5045" y="1"/>
                  </a:ln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Infographics</a:t>
            </a:r>
            <a:endParaRPr/>
          </a:p>
        </p:txBody>
      </p:sp>
      <p:sp>
        <p:nvSpPr>
          <p:cNvPr id="283" name="Google Shape;283;p23"/>
          <p:cNvSpPr/>
          <p:nvPr/>
        </p:nvSpPr>
        <p:spPr>
          <a:xfrm>
            <a:off x="2085226" y="2758372"/>
            <a:ext cx="909303" cy="513355"/>
          </a:xfrm>
          <a:custGeom>
            <a:rect b="b" l="l" r="r" t="t"/>
            <a:pathLst>
              <a:path extrusionOk="0" h="19252" w="34101">
                <a:moveTo>
                  <a:pt x="26332" y="1"/>
                </a:moveTo>
                <a:lnTo>
                  <a:pt x="26332" y="5289"/>
                </a:lnTo>
                <a:lnTo>
                  <a:pt x="0" y="5289"/>
                </a:lnTo>
                <a:lnTo>
                  <a:pt x="0" y="13963"/>
                </a:lnTo>
                <a:lnTo>
                  <a:pt x="26332" y="13963"/>
                </a:lnTo>
                <a:lnTo>
                  <a:pt x="26332" y="19251"/>
                </a:lnTo>
                <a:lnTo>
                  <a:pt x="34101" y="9581"/>
                </a:lnTo>
                <a:lnTo>
                  <a:pt x="26332" y="1"/>
                </a:lnTo>
                <a:close/>
              </a:path>
            </a:pathLst>
          </a:custGeom>
          <a:solidFill>
            <a:srgbClr val="7962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4" name="Google Shape;284;p23"/>
          <p:cNvGrpSpPr/>
          <p:nvPr/>
        </p:nvGrpSpPr>
        <p:grpSpPr>
          <a:xfrm>
            <a:off x="4480020" y="1082737"/>
            <a:ext cx="2582647" cy="2192371"/>
            <a:chOff x="4480020" y="1082737"/>
            <a:chExt cx="2582647" cy="2192371"/>
          </a:xfrm>
        </p:grpSpPr>
        <p:sp>
          <p:nvSpPr>
            <p:cNvPr id="285" name="Google Shape;285;p23"/>
            <p:cNvSpPr/>
            <p:nvPr/>
          </p:nvSpPr>
          <p:spPr>
            <a:xfrm>
              <a:off x="5566333" y="2738700"/>
              <a:ext cx="1496334" cy="536409"/>
            </a:xfrm>
            <a:custGeom>
              <a:rect b="b" l="l" r="r" t="t"/>
              <a:pathLst>
                <a:path extrusionOk="0" h="19252" w="51920">
                  <a:moveTo>
                    <a:pt x="44151" y="1"/>
                  </a:moveTo>
                  <a:lnTo>
                    <a:pt x="44151" y="5289"/>
                  </a:lnTo>
                  <a:lnTo>
                    <a:pt x="0" y="5289"/>
                  </a:lnTo>
                  <a:lnTo>
                    <a:pt x="0" y="13963"/>
                  </a:lnTo>
                  <a:lnTo>
                    <a:pt x="44151" y="13963"/>
                  </a:lnTo>
                  <a:lnTo>
                    <a:pt x="44151" y="19251"/>
                  </a:lnTo>
                  <a:lnTo>
                    <a:pt x="51920" y="9581"/>
                  </a:lnTo>
                  <a:lnTo>
                    <a:pt x="44151" y="1"/>
                  </a:ln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4480020" y="1082737"/>
              <a:ext cx="2079626" cy="2045575"/>
            </a:xfrm>
            <a:custGeom>
              <a:rect b="b" l="l" r="r" t="t"/>
              <a:pathLst>
                <a:path extrusionOk="0" h="59834" w="60830">
                  <a:moveTo>
                    <a:pt x="30859" y="0"/>
                  </a:moveTo>
                  <a:cubicBezTo>
                    <a:pt x="14343" y="0"/>
                    <a:pt x="906" y="13437"/>
                    <a:pt x="906" y="29953"/>
                  </a:cubicBezTo>
                  <a:cubicBezTo>
                    <a:pt x="906" y="34190"/>
                    <a:pt x="1811" y="38265"/>
                    <a:pt x="3477" y="41887"/>
                  </a:cubicBezTo>
                  <a:lnTo>
                    <a:pt x="0" y="45346"/>
                  </a:lnTo>
                  <a:lnTo>
                    <a:pt x="12296" y="43988"/>
                  </a:lnTo>
                  <a:lnTo>
                    <a:pt x="13655" y="31691"/>
                  </a:lnTo>
                  <a:lnTo>
                    <a:pt x="10341" y="35005"/>
                  </a:lnTo>
                  <a:cubicBezTo>
                    <a:pt x="9888" y="33430"/>
                    <a:pt x="9743" y="31691"/>
                    <a:pt x="9743" y="29953"/>
                  </a:cubicBezTo>
                  <a:cubicBezTo>
                    <a:pt x="9743" y="18254"/>
                    <a:pt x="19178" y="8837"/>
                    <a:pt x="30859" y="8837"/>
                  </a:cubicBezTo>
                  <a:cubicBezTo>
                    <a:pt x="42557" y="8837"/>
                    <a:pt x="52065" y="18254"/>
                    <a:pt x="52065" y="29953"/>
                  </a:cubicBezTo>
                  <a:cubicBezTo>
                    <a:pt x="52065" y="41344"/>
                    <a:pt x="43010" y="50634"/>
                    <a:pt x="31764" y="51086"/>
                  </a:cubicBezTo>
                  <a:lnTo>
                    <a:pt x="31764" y="59833"/>
                  </a:lnTo>
                  <a:cubicBezTo>
                    <a:pt x="47845" y="59381"/>
                    <a:pt x="60830" y="46179"/>
                    <a:pt x="60830" y="29953"/>
                  </a:cubicBezTo>
                  <a:cubicBezTo>
                    <a:pt x="60830" y="13437"/>
                    <a:pt x="47393" y="0"/>
                    <a:pt x="30859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23"/>
          <p:cNvGrpSpPr/>
          <p:nvPr/>
        </p:nvGrpSpPr>
        <p:grpSpPr>
          <a:xfrm>
            <a:off x="673339" y="2225169"/>
            <a:ext cx="1336991" cy="1122699"/>
            <a:chOff x="477859" y="2515563"/>
            <a:chExt cx="1445083" cy="1213466"/>
          </a:xfrm>
        </p:grpSpPr>
        <p:sp>
          <p:nvSpPr>
            <p:cNvPr id="288" name="Google Shape;288;p23"/>
            <p:cNvSpPr/>
            <p:nvPr/>
          </p:nvSpPr>
          <p:spPr>
            <a:xfrm>
              <a:off x="643315" y="2602992"/>
              <a:ext cx="654502" cy="798055"/>
            </a:xfrm>
            <a:custGeom>
              <a:rect b="b" l="l" r="r" t="t"/>
              <a:pathLst>
                <a:path extrusionOk="0" h="27691" w="22710">
                  <a:moveTo>
                    <a:pt x="22547" y="1"/>
                  </a:moveTo>
                  <a:lnTo>
                    <a:pt x="0" y="3315"/>
                  </a:lnTo>
                  <a:lnTo>
                    <a:pt x="145" y="27690"/>
                  </a:lnTo>
                  <a:lnTo>
                    <a:pt x="22710" y="24358"/>
                  </a:lnTo>
                  <a:lnTo>
                    <a:pt x="22547" y="1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477859" y="2611073"/>
              <a:ext cx="171738" cy="791743"/>
            </a:xfrm>
            <a:custGeom>
              <a:rect b="b" l="l" r="r" t="t"/>
              <a:pathLst>
                <a:path extrusionOk="0" h="27472" w="5959">
                  <a:moveTo>
                    <a:pt x="1" y="0"/>
                  </a:moveTo>
                  <a:lnTo>
                    <a:pt x="145" y="24375"/>
                  </a:lnTo>
                  <a:lnTo>
                    <a:pt x="5959" y="27472"/>
                  </a:lnTo>
                  <a:lnTo>
                    <a:pt x="5959" y="27472"/>
                  </a:lnTo>
                  <a:lnTo>
                    <a:pt x="5814" y="30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7E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477859" y="2515563"/>
              <a:ext cx="817883" cy="184765"/>
            </a:xfrm>
            <a:custGeom>
              <a:rect b="b" l="l" r="r" t="t"/>
              <a:pathLst>
                <a:path extrusionOk="0" h="6411" w="28379">
                  <a:moveTo>
                    <a:pt x="22565" y="0"/>
                  </a:moveTo>
                  <a:lnTo>
                    <a:pt x="1" y="3314"/>
                  </a:lnTo>
                  <a:lnTo>
                    <a:pt x="5814" y="6411"/>
                  </a:lnTo>
                  <a:lnTo>
                    <a:pt x="28378" y="3097"/>
                  </a:lnTo>
                  <a:lnTo>
                    <a:pt x="22565" y="0"/>
                  </a:lnTo>
                  <a:close/>
                </a:path>
              </a:pathLst>
            </a:custGeom>
            <a:solidFill>
              <a:srgbClr val="C7FF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967118" y="2741753"/>
              <a:ext cx="654531" cy="800130"/>
            </a:xfrm>
            <a:custGeom>
              <a:rect b="b" l="l" r="r" t="t"/>
              <a:pathLst>
                <a:path extrusionOk="0" h="27763" w="22711">
                  <a:moveTo>
                    <a:pt x="22547" y="1"/>
                  </a:moveTo>
                  <a:lnTo>
                    <a:pt x="1" y="3387"/>
                  </a:lnTo>
                  <a:lnTo>
                    <a:pt x="146" y="27763"/>
                  </a:lnTo>
                  <a:lnTo>
                    <a:pt x="22710" y="24449"/>
                  </a:lnTo>
                  <a:lnTo>
                    <a:pt x="22547" y="1"/>
                  </a:ln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801969" y="2752492"/>
              <a:ext cx="171738" cy="791772"/>
            </a:xfrm>
            <a:custGeom>
              <a:rect b="b" l="l" r="r" t="t"/>
              <a:pathLst>
                <a:path extrusionOk="0" h="27473" w="5959">
                  <a:moveTo>
                    <a:pt x="1" y="1"/>
                  </a:moveTo>
                  <a:lnTo>
                    <a:pt x="145" y="24376"/>
                  </a:lnTo>
                  <a:lnTo>
                    <a:pt x="5959" y="27473"/>
                  </a:lnTo>
                  <a:lnTo>
                    <a:pt x="5814" y="30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3A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801969" y="2654908"/>
              <a:ext cx="817364" cy="186869"/>
            </a:xfrm>
            <a:custGeom>
              <a:rect b="b" l="l" r="r" t="t"/>
              <a:pathLst>
                <a:path extrusionOk="0" h="6484" w="28361">
                  <a:moveTo>
                    <a:pt x="22565" y="0"/>
                  </a:moveTo>
                  <a:lnTo>
                    <a:pt x="1" y="3387"/>
                  </a:lnTo>
                  <a:lnTo>
                    <a:pt x="5814" y="6483"/>
                  </a:lnTo>
                  <a:lnTo>
                    <a:pt x="28360" y="3097"/>
                  </a:lnTo>
                  <a:lnTo>
                    <a:pt x="22565" y="0"/>
                  </a:lnTo>
                  <a:close/>
                </a:path>
              </a:pathLst>
            </a:custGeom>
            <a:solidFill>
              <a:srgbClr val="80DB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1268412" y="2931003"/>
              <a:ext cx="654531" cy="798026"/>
            </a:xfrm>
            <a:custGeom>
              <a:rect b="b" l="l" r="r" t="t"/>
              <a:pathLst>
                <a:path extrusionOk="0" h="27690" w="22711">
                  <a:moveTo>
                    <a:pt x="22547" y="0"/>
                  </a:moveTo>
                  <a:lnTo>
                    <a:pt x="1" y="3314"/>
                  </a:lnTo>
                  <a:lnTo>
                    <a:pt x="146" y="27689"/>
                  </a:lnTo>
                  <a:lnTo>
                    <a:pt x="22710" y="24375"/>
                  </a:lnTo>
                  <a:lnTo>
                    <a:pt x="22547" y="0"/>
                  </a:ln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1102072" y="2937257"/>
              <a:ext cx="171738" cy="791772"/>
            </a:xfrm>
            <a:custGeom>
              <a:rect b="b" l="l" r="r" t="t"/>
              <a:pathLst>
                <a:path extrusionOk="0" h="27473" w="5959">
                  <a:moveTo>
                    <a:pt x="1" y="0"/>
                  </a:moveTo>
                  <a:lnTo>
                    <a:pt x="145" y="24448"/>
                  </a:lnTo>
                  <a:lnTo>
                    <a:pt x="5959" y="27472"/>
                  </a:lnTo>
                  <a:lnTo>
                    <a:pt x="5814" y="30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287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1102072" y="2841748"/>
              <a:ext cx="817364" cy="184794"/>
            </a:xfrm>
            <a:custGeom>
              <a:rect b="b" l="l" r="r" t="t"/>
              <a:pathLst>
                <a:path extrusionOk="0" h="6412" w="28361">
                  <a:moveTo>
                    <a:pt x="22565" y="0"/>
                  </a:moveTo>
                  <a:lnTo>
                    <a:pt x="1" y="3314"/>
                  </a:lnTo>
                  <a:lnTo>
                    <a:pt x="5814" y="6411"/>
                  </a:lnTo>
                  <a:lnTo>
                    <a:pt x="28360" y="3097"/>
                  </a:lnTo>
                  <a:lnTo>
                    <a:pt x="22565" y="0"/>
                  </a:lnTo>
                  <a:close/>
                </a:path>
              </a:pathLst>
            </a:custGeom>
            <a:solidFill>
              <a:srgbClr val="8BA2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23"/>
          <p:cNvGrpSpPr/>
          <p:nvPr/>
        </p:nvGrpSpPr>
        <p:grpSpPr>
          <a:xfrm>
            <a:off x="3068926" y="2225169"/>
            <a:ext cx="1335890" cy="1122699"/>
            <a:chOff x="3106759" y="2515563"/>
            <a:chExt cx="1443893" cy="1213466"/>
          </a:xfrm>
        </p:grpSpPr>
        <p:sp>
          <p:nvSpPr>
            <p:cNvPr id="298" name="Google Shape;298;p23"/>
            <p:cNvSpPr/>
            <p:nvPr/>
          </p:nvSpPr>
          <p:spPr>
            <a:xfrm>
              <a:off x="3272215" y="2602992"/>
              <a:ext cx="654502" cy="798055"/>
            </a:xfrm>
            <a:custGeom>
              <a:rect b="b" l="l" r="r" t="t"/>
              <a:pathLst>
                <a:path extrusionOk="0" h="27691" w="22710">
                  <a:moveTo>
                    <a:pt x="22547" y="1"/>
                  </a:moveTo>
                  <a:lnTo>
                    <a:pt x="0" y="3315"/>
                  </a:lnTo>
                  <a:lnTo>
                    <a:pt x="145" y="27690"/>
                  </a:lnTo>
                  <a:lnTo>
                    <a:pt x="22710" y="24358"/>
                  </a:lnTo>
                  <a:lnTo>
                    <a:pt x="22547" y="1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106759" y="2611073"/>
              <a:ext cx="171738" cy="791743"/>
            </a:xfrm>
            <a:custGeom>
              <a:rect b="b" l="l" r="r" t="t"/>
              <a:pathLst>
                <a:path extrusionOk="0" h="27472" w="5959">
                  <a:moveTo>
                    <a:pt x="1" y="0"/>
                  </a:moveTo>
                  <a:lnTo>
                    <a:pt x="145" y="24375"/>
                  </a:lnTo>
                  <a:lnTo>
                    <a:pt x="5959" y="27472"/>
                  </a:lnTo>
                  <a:lnTo>
                    <a:pt x="5959" y="27472"/>
                  </a:lnTo>
                  <a:lnTo>
                    <a:pt x="5814" y="30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7E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3106759" y="2515563"/>
              <a:ext cx="817883" cy="184765"/>
            </a:xfrm>
            <a:custGeom>
              <a:rect b="b" l="l" r="r" t="t"/>
              <a:pathLst>
                <a:path extrusionOk="0" h="6411" w="28379">
                  <a:moveTo>
                    <a:pt x="22565" y="0"/>
                  </a:moveTo>
                  <a:lnTo>
                    <a:pt x="1" y="3314"/>
                  </a:lnTo>
                  <a:lnTo>
                    <a:pt x="5814" y="6411"/>
                  </a:lnTo>
                  <a:lnTo>
                    <a:pt x="28378" y="3097"/>
                  </a:lnTo>
                  <a:lnTo>
                    <a:pt x="22565" y="0"/>
                  </a:lnTo>
                  <a:close/>
                </a:path>
              </a:pathLst>
            </a:custGeom>
            <a:solidFill>
              <a:srgbClr val="C7FF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3597949" y="2744327"/>
              <a:ext cx="654531" cy="800130"/>
            </a:xfrm>
            <a:custGeom>
              <a:rect b="b" l="l" r="r" t="t"/>
              <a:pathLst>
                <a:path extrusionOk="0" h="27763" w="22711">
                  <a:moveTo>
                    <a:pt x="22547" y="1"/>
                  </a:moveTo>
                  <a:lnTo>
                    <a:pt x="1" y="3387"/>
                  </a:lnTo>
                  <a:lnTo>
                    <a:pt x="146" y="27763"/>
                  </a:lnTo>
                  <a:lnTo>
                    <a:pt x="22710" y="24449"/>
                  </a:lnTo>
                  <a:lnTo>
                    <a:pt x="22547" y="1"/>
                  </a:ln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3430869" y="2752492"/>
              <a:ext cx="171738" cy="791772"/>
            </a:xfrm>
            <a:custGeom>
              <a:rect b="b" l="l" r="r" t="t"/>
              <a:pathLst>
                <a:path extrusionOk="0" h="27473" w="5959">
                  <a:moveTo>
                    <a:pt x="1" y="1"/>
                  </a:moveTo>
                  <a:lnTo>
                    <a:pt x="145" y="24376"/>
                  </a:lnTo>
                  <a:lnTo>
                    <a:pt x="5959" y="27473"/>
                  </a:lnTo>
                  <a:lnTo>
                    <a:pt x="5814" y="30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3A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3430869" y="2654908"/>
              <a:ext cx="817364" cy="186869"/>
            </a:xfrm>
            <a:custGeom>
              <a:rect b="b" l="l" r="r" t="t"/>
              <a:pathLst>
                <a:path extrusionOk="0" h="6484" w="28361">
                  <a:moveTo>
                    <a:pt x="22565" y="0"/>
                  </a:moveTo>
                  <a:lnTo>
                    <a:pt x="1" y="3387"/>
                  </a:lnTo>
                  <a:lnTo>
                    <a:pt x="5814" y="6483"/>
                  </a:lnTo>
                  <a:lnTo>
                    <a:pt x="28360" y="3097"/>
                  </a:lnTo>
                  <a:lnTo>
                    <a:pt x="22565" y="0"/>
                  </a:lnTo>
                  <a:close/>
                </a:path>
              </a:pathLst>
            </a:custGeom>
            <a:solidFill>
              <a:srgbClr val="80DB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3896121" y="2929813"/>
              <a:ext cx="654531" cy="798026"/>
            </a:xfrm>
            <a:custGeom>
              <a:rect b="b" l="l" r="r" t="t"/>
              <a:pathLst>
                <a:path extrusionOk="0" h="27690" w="22711">
                  <a:moveTo>
                    <a:pt x="22547" y="0"/>
                  </a:moveTo>
                  <a:lnTo>
                    <a:pt x="1" y="3314"/>
                  </a:lnTo>
                  <a:lnTo>
                    <a:pt x="146" y="27689"/>
                  </a:lnTo>
                  <a:lnTo>
                    <a:pt x="22710" y="24375"/>
                  </a:lnTo>
                  <a:lnTo>
                    <a:pt x="22547" y="0"/>
                  </a:ln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3730972" y="2937257"/>
              <a:ext cx="171738" cy="791772"/>
            </a:xfrm>
            <a:custGeom>
              <a:rect b="b" l="l" r="r" t="t"/>
              <a:pathLst>
                <a:path extrusionOk="0" h="27473" w="5959">
                  <a:moveTo>
                    <a:pt x="1" y="0"/>
                  </a:moveTo>
                  <a:lnTo>
                    <a:pt x="145" y="24448"/>
                  </a:lnTo>
                  <a:lnTo>
                    <a:pt x="5959" y="27472"/>
                  </a:lnTo>
                  <a:lnTo>
                    <a:pt x="5814" y="30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287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730972" y="2841748"/>
              <a:ext cx="817364" cy="184794"/>
            </a:xfrm>
            <a:custGeom>
              <a:rect b="b" l="l" r="r" t="t"/>
              <a:pathLst>
                <a:path extrusionOk="0" h="6412" w="28361">
                  <a:moveTo>
                    <a:pt x="22565" y="0"/>
                  </a:moveTo>
                  <a:lnTo>
                    <a:pt x="1" y="3314"/>
                  </a:lnTo>
                  <a:lnTo>
                    <a:pt x="5814" y="6411"/>
                  </a:lnTo>
                  <a:lnTo>
                    <a:pt x="28360" y="3097"/>
                  </a:lnTo>
                  <a:lnTo>
                    <a:pt x="22565" y="0"/>
                  </a:lnTo>
                  <a:close/>
                </a:path>
              </a:pathLst>
            </a:custGeom>
            <a:solidFill>
              <a:srgbClr val="8BA2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23"/>
          <p:cNvGrpSpPr/>
          <p:nvPr/>
        </p:nvGrpSpPr>
        <p:grpSpPr>
          <a:xfrm>
            <a:off x="302034" y="3637475"/>
            <a:ext cx="2079600" cy="839268"/>
            <a:chOff x="415698" y="4018475"/>
            <a:chExt cx="2079600" cy="839268"/>
          </a:xfrm>
        </p:grpSpPr>
        <p:sp>
          <p:nvSpPr>
            <p:cNvPr id="308" name="Google Shape;308;p23"/>
            <p:cNvSpPr txBox="1"/>
            <p:nvPr/>
          </p:nvSpPr>
          <p:spPr>
            <a:xfrm>
              <a:off x="415698" y="4267643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9" name="Google Shape;309;p23"/>
            <p:cNvSpPr txBox="1"/>
            <p:nvPr/>
          </p:nvSpPr>
          <p:spPr>
            <a:xfrm>
              <a:off x="415698" y="401847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baking</a:t>
              </a:r>
              <a:endParaRPr sz="180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10" name="Google Shape;310;p23"/>
          <p:cNvGrpSpPr/>
          <p:nvPr/>
        </p:nvGrpSpPr>
        <p:grpSpPr>
          <a:xfrm>
            <a:off x="2697070" y="3637475"/>
            <a:ext cx="2079600" cy="839268"/>
            <a:chOff x="3263673" y="4018475"/>
            <a:chExt cx="2079600" cy="839268"/>
          </a:xfrm>
        </p:grpSpPr>
        <p:sp>
          <p:nvSpPr>
            <p:cNvPr id="311" name="Google Shape;311;p23"/>
            <p:cNvSpPr txBox="1"/>
            <p:nvPr/>
          </p:nvSpPr>
          <p:spPr>
            <a:xfrm>
              <a:off x="3263673" y="4267643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p23"/>
            <p:cNvSpPr txBox="1"/>
            <p:nvPr/>
          </p:nvSpPr>
          <p:spPr>
            <a:xfrm>
              <a:off x="3263673" y="401847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 backlog</a:t>
              </a:r>
              <a:endParaRPr sz="180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13" name="Google Shape;313;p23"/>
          <p:cNvGrpSpPr/>
          <p:nvPr/>
        </p:nvGrpSpPr>
        <p:grpSpPr>
          <a:xfrm>
            <a:off x="6762366" y="3637475"/>
            <a:ext cx="2079600" cy="839268"/>
            <a:chOff x="6530748" y="2854044"/>
            <a:chExt cx="2079600" cy="839268"/>
          </a:xfrm>
        </p:grpSpPr>
        <p:sp>
          <p:nvSpPr>
            <p:cNvPr id="314" name="Google Shape;314;p23"/>
            <p:cNvSpPr txBox="1"/>
            <p:nvPr/>
          </p:nvSpPr>
          <p:spPr>
            <a:xfrm>
              <a:off x="6530748" y="3103212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5" name="Google Shape;315;p23"/>
            <p:cNvSpPr txBox="1"/>
            <p:nvPr/>
          </p:nvSpPr>
          <p:spPr>
            <a:xfrm>
              <a:off x="6530748" y="2854044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Working code</a:t>
              </a:r>
              <a:endParaRPr sz="180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16" name="Google Shape;316;p23"/>
          <p:cNvGrpSpPr/>
          <p:nvPr/>
        </p:nvGrpSpPr>
        <p:grpSpPr>
          <a:xfrm>
            <a:off x="7133670" y="2225169"/>
            <a:ext cx="1336991" cy="1122699"/>
            <a:chOff x="477859" y="2515563"/>
            <a:chExt cx="1445083" cy="1213466"/>
          </a:xfrm>
        </p:grpSpPr>
        <p:sp>
          <p:nvSpPr>
            <p:cNvPr id="317" name="Google Shape;317;p23"/>
            <p:cNvSpPr/>
            <p:nvPr/>
          </p:nvSpPr>
          <p:spPr>
            <a:xfrm>
              <a:off x="643315" y="2602992"/>
              <a:ext cx="654502" cy="798055"/>
            </a:xfrm>
            <a:custGeom>
              <a:rect b="b" l="l" r="r" t="t"/>
              <a:pathLst>
                <a:path extrusionOk="0" h="27691" w="22710">
                  <a:moveTo>
                    <a:pt x="22547" y="1"/>
                  </a:moveTo>
                  <a:lnTo>
                    <a:pt x="0" y="3315"/>
                  </a:lnTo>
                  <a:lnTo>
                    <a:pt x="145" y="27690"/>
                  </a:lnTo>
                  <a:lnTo>
                    <a:pt x="22710" y="24358"/>
                  </a:lnTo>
                  <a:lnTo>
                    <a:pt x="22547" y="1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477859" y="2611073"/>
              <a:ext cx="171738" cy="791743"/>
            </a:xfrm>
            <a:custGeom>
              <a:rect b="b" l="l" r="r" t="t"/>
              <a:pathLst>
                <a:path extrusionOk="0" h="27472" w="5959">
                  <a:moveTo>
                    <a:pt x="1" y="0"/>
                  </a:moveTo>
                  <a:lnTo>
                    <a:pt x="145" y="24375"/>
                  </a:lnTo>
                  <a:lnTo>
                    <a:pt x="5959" y="27472"/>
                  </a:lnTo>
                  <a:lnTo>
                    <a:pt x="5959" y="27472"/>
                  </a:lnTo>
                  <a:lnTo>
                    <a:pt x="5814" y="30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7E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477859" y="2515563"/>
              <a:ext cx="817883" cy="184765"/>
            </a:xfrm>
            <a:custGeom>
              <a:rect b="b" l="l" r="r" t="t"/>
              <a:pathLst>
                <a:path extrusionOk="0" h="6411" w="28379">
                  <a:moveTo>
                    <a:pt x="22565" y="0"/>
                  </a:moveTo>
                  <a:lnTo>
                    <a:pt x="1" y="3314"/>
                  </a:lnTo>
                  <a:lnTo>
                    <a:pt x="5814" y="6411"/>
                  </a:lnTo>
                  <a:lnTo>
                    <a:pt x="28378" y="3097"/>
                  </a:lnTo>
                  <a:lnTo>
                    <a:pt x="22565" y="0"/>
                  </a:lnTo>
                  <a:close/>
                </a:path>
              </a:pathLst>
            </a:custGeom>
            <a:solidFill>
              <a:srgbClr val="C7FF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967118" y="2741753"/>
              <a:ext cx="654531" cy="800130"/>
            </a:xfrm>
            <a:custGeom>
              <a:rect b="b" l="l" r="r" t="t"/>
              <a:pathLst>
                <a:path extrusionOk="0" h="27763" w="22711">
                  <a:moveTo>
                    <a:pt x="22547" y="1"/>
                  </a:moveTo>
                  <a:lnTo>
                    <a:pt x="1" y="3387"/>
                  </a:lnTo>
                  <a:lnTo>
                    <a:pt x="146" y="27763"/>
                  </a:lnTo>
                  <a:lnTo>
                    <a:pt x="22710" y="24449"/>
                  </a:lnTo>
                  <a:lnTo>
                    <a:pt x="22547" y="1"/>
                  </a:ln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801969" y="2752492"/>
              <a:ext cx="171738" cy="791772"/>
            </a:xfrm>
            <a:custGeom>
              <a:rect b="b" l="l" r="r" t="t"/>
              <a:pathLst>
                <a:path extrusionOk="0" h="27473" w="5959">
                  <a:moveTo>
                    <a:pt x="1" y="1"/>
                  </a:moveTo>
                  <a:lnTo>
                    <a:pt x="145" y="24376"/>
                  </a:lnTo>
                  <a:lnTo>
                    <a:pt x="5959" y="27473"/>
                  </a:lnTo>
                  <a:lnTo>
                    <a:pt x="5814" y="30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3A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801969" y="2654908"/>
              <a:ext cx="817364" cy="186869"/>
            </a:xfrm>
            <a:custGeom>
              <a:rect b="b" l="l" r="r" t="t"/>
              <a:pathLst>
                <a:path extrusionOk="0" h="6484" w="28361">
                  <a:moveTo>
                    <a:pt x="22565" y="0"/>
                  </a:moveTo>
                  <a:lnTo>
                    <a:pt x="1" y="3387"/>
                  </a:lnTo>
                  <a:lnTo>
                    <a:pt x="5814" y="6483"/>
                  </a:lnTo>
                  <a:lnTo>
                    <a:pt x="28360" y="3097"/>
                  </a:lnTo>
                  <a:lnTo>
                    <a:pt x="22565" y="0"/>
                  </a:lnTo>
                  <a:close/>
                </a:path>
              </a:pathLst>
            </a:custGeom>
            <a:solidFill>
              <a:srgbClr val="80DB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1268412" y="2931003"/>
              <a:ext cx="654531" cy="798026"/>
            </a:xfrm>
            <a:custGeom>
              <a:rect b="b" l="l" r="r" t="t"/>
              <a:pathLst>
                <a:path extrusionOk="0" h="27690" w="22711">
                  <a:moveTo>
                    <a:pt x="22547" y="0"/>
                  </a:moveTo>
                  <a:lnTo>
                    <a:pt x="1" y="3314"/>
                  </a:lnTo>
                  <a:lnTo>
                    <a:pt x="146" y="27689"/>
                  </a:lnTo>
                  <a:lnTo>
                    <a:pt x="22710" y="24375"/>
                  </a:lnTo>
                  <a:lnTo>
                    <a:pt x="22547" y="0"/>
                  </a:ln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1102072" y="2937257"/>
              <a:ext cx="171738" cy="791772"/>
            </a:xfrm>
            <a:custGeom>
              <a:rect b="b" l="l" r="r" t="t"/>
              <a:pathLst>
                <a:path extrusionOk="0" h="27473" w="5959">
                  <a:moveTo>
                    <a:pt x="1" y="0"/>
                  </a:moveTo>
                  <a:lnTo>
                    <a:pt x="145" y="24448"/>
                  </a:lnTo>
                  <a:lnTo>
                    <a:pt x="5959" y="27472"/>
                  </a:lnTo>
                  <a:lnTo>
                    <a:pt x="5814" y="30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287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1102072" y="2841748"/>
              <a:ext cx="817364" cy="184794"/>
            </a:xfrm>
            <a:custGeom>
              <a:rect b="b" l="l" r="r" t="t"/>
              <a:pathLst>
                <a:path extrusionOk="0" h="6412" w="28361">
                  <a:moveTo>
                    <a:pt x="22565" y="0"/>
                  </a:moveTo>
                  <a:lnTo>
                    <a:pt x="1" y="3314"/>
                  </a:lnTo>
                  <a:lnTo>
                    <a:pt x="5814" y="6411"/>
                  </a:lnTo>
                  <a:lnTo>
                    <a:pt x="28360" y="3097"/>
                  </a:lnTo>
                  <a:lnTo>
                    <a:pt x="22565" y="0"/>
                  </a:lnTo>
                  <a:close/>
                </a:path>
              </a:pathLst>
            </a:custGeom>
            <a:solidFill>
              <a:srgbClr val="8BA2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23"/>
          <p:cNvSpPr txBox="1"/>
          <p:nvPr/>
        </p:nvSpPr>
        <p:spPr>
          <a:xfrm>
            <a:off x="5047783" y="1837325"/>
            <a:ext cx="9441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Time Boxed</a:t>
            </a:r>
            <a:endParaRPr sz="21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"/>
          <p:cNvSpPr txBox="1"/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Infographics</a:t>
            </a:r>
            <a:endParaRPr/>
          </a:p>
        </p:txBody>
      </p:sp>
      <p:grpSp>
        <p:nvGrpSpPr>
          <p:cNvPr id="332" name="Google Shape;332;p24"/>
          <p:cNvGrpSpPr/>
          <p:nvPr/>
        </p:nvGrpSpPr>
        <p:grpSpPr>
          <a:xfrm>
            <a:off x="4638772" y="3946665"/>
            <a:ext cx="2265000" cy="853160"/>
            <a:chOff x="4897788" y="3406138"/>
            <a:chExt cx="2265000" cy="853160"/>
          </a:xfrm>
        </p:grpSpPr>
        <p:sp>
          <p:nvSpPr>
            <p:cNvPr id="333" name="Google Shape;333;p24"/>
            <p:cNvSpPr txBox="1"/>
            <p:nvPr/>
          </p:nvSpPr>
          <p:spPr>
            <a:xfrm>
              <a:off x="5034438" y="3724398"/>
              <a:ext cx="1991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" name="Google Shape;334;p24"/>
            <p:cNvSpPr txBox="1"/>
            <p:nvPr/>
          </p:nvSpPr>
          <p:spPr>
            <a:xfrm>
              <a:off x="4897788" y="340613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35" name="Google Shape;335;p24"/>
          <p:cNvGrpSpPr/>
          <p:nvPr/>
        </p:nvGrpSpPr>
        <p:grpSpPr>
          <a:xfrm>
            <a:off x="6381847" y="2475052"/>
            <a:ext cx="2265000" cy="853160"/>
            <a:chOff x="4840638" y="3458525"/>
            <a:chExt cx="2265000" cy="853160"/>
          </a:xfrm>
        </p:grpSpPr>
        <p:sp>
          <p:nvSpPr>
            <p:cNvPr id="336" name="Google Shape;336;p24"/>
            <p:cNvSpPr txBox="1"/>
            <p:nvPr/>
          </p:nvSpPr>
          <p:spPr>
            <a:xfrm>
              <a:off x="4977288" y="3776785"/>
              <a:ext cx="1991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7" name="Google Shape;337;p24"/>
            <p:cNvSpPr txBox="1"/>
            <p:nvPr/>
          </p:nvSpPr>
          <p:spPr>
            <a:xfrm>
              <a:off x="4840638" y="3458525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38" name="Google Shape;338;p24"/>
          <p:cNvGrpSpPr/>
          <p:nvPr/>
        </p:nvGrpSpPr>
        <p:grpSpPr>
          <a:xfrm>
            <a:off x="2095597" y="3946665"/>
            <a:ext cx="2265000" cy="853160"/>
            <a:chOff x="4945413" y="3406138"/>
            <a:chExt cx="2265000" cy="853160"/>
          </a:xfrm>
        </p:grpSpPr>
        <p:sp>
          <p:nvSpPr>
            <p:cNvPr id="339" name="Google Shape;339;p24"/>
            <p:cNvSpPr txBox="1"/>
            <p:nvPr/>
          </p:nvSpPr>
          <p:spPr>
            <a:xfrm>
              <a:off x="5082063" y="3724398"/>
              <a:ext cx="1991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" name="Google Shape;340;p24"/>
            <p:cNvSpPr txBox="1"/>
            <p:nvPr/>
          </p:nvSpPr>
          <p:spPr>
            <a:xfrm>
              <a:off x="4945413" y="340613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1" name="Google Shape;341;p24"/>
          <p:cNvGrpSpPr/>
          <p:nvPr/>
        </p:nvGrpSpPr>
        <p:grpSpPr>
          <a:xfrm>
            <a:off x="371572" y="2475052"/>
            <a:ext cx="2265000" cy="853160"/>
            <a:chOff x="4850163" y="3458525"/>
            <a:chExt cx="2265000" cy="853160"/>
          </a:xfrm>
        </p:grpSpPr>
        <p:sp>
          <p:nvSpPr>
            <p:cNvPr id="342" name="Google Shape;342;p24"/>
            <p:cNvSpPr txBox="1"/>
            <p:nvPr/>
          </p:nvSpPr>
          <p:spPr>
            <a:xfrm>
              <a:off x="4986813" y="3776785"/>
              <a:ext cx="1991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also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3" name="Google Shape;343;p24"/>
            <p:cNvSpPr txBox="1"/>
            <p:nvPr/>
          </p:nvSpPr>
          <p:spPr>
            <a:xfrm>
              <a:off x="4850163" y="3458525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4" name="Google Shape;344;p24"/>
          <p:cNvGrpSpPr/>
          <p:nvPr/>
        </p:nvGrpSpPr>
        <p:grpSpPr>
          <a:xfrm>
            <a:off x="627505" y="1041869"/>
            <a:ext cx="7756957" cy="2919125"/>
            <a:chOff x="627505" y="1041869"/>
            <a:chExt cx="7756957" cy="2919125"/>
          </a:xfrm>
        </p:grpSpPr>
        <p:grpSp>
          <p:nvGrpSpPr>
            <p:cNvPr id="345" name="Google Shape;345;p24"/>
            <p:cNvGrpSpPr/>
            <p:nvPr/>
          </p:nvGrpSpPr>
          <p:grpSpPr>
            <a:xfrm>
              <a:off x="4916376" y="1041869"/>
              <a:ext cx="1543386" cy="1500432"/>
              <a:chOff x="4916376" y="1041869"/>
              <a:chExt cx="1543386" cy="1500432"/>
            </a:xfrm>
          </p:grpSpPr>
          <p:sp>
            <p:nvSpPr>
              <p:cNvPr id="346" name="Google Shape;346;p24"/>
              <p:cNvSpPr/>
              <p:nvPr/>
            </p:nvSpPr>
            <p:spPr>
              <a:xfrm>
                <a:off x="4916376" y="1500495"/>
                <a:ext cx="386418" cy="698424"/>
              </a:xfrm>
              <a:custGeom>
                <a:rect b="b" l="l" r="r" t="t"/>
                <a:pathLst>
                  <a:path extrusionOk="0" h="25642" w="14187">
                    <a:moveTo>
                      <a:pt x="9047" y="1"/>
                    </a:moveTo>
                    <a:cubicBezTo>
                      <a:pt x="8030" y="108"/>
                      <a:pt x="7040" y="348"/>
                      <a:pt x="6023" y="563"/>
                    </a:cubicBezTo>
                    <a:cubicBezTo>
                      <a:pt x="5487" y="670"/>
                      <a:pt x="5032" y="777"/>
                      <a:pt x="4470" y="1018"/>
                    </a:cubicBezTo>
                    <a:cubicBezTo>
                      <a:pt x="3908" y="1125"/>
                      <a:pt x="3480" y="1339"/>
                      <a:pt x="2918" y="1553"/>
                    </a:cubicBezTo>
                    <a:cubicBezTo>
                      <a:pt x="0" y="9476"/>
                      <a:pt x="1124" y="18629"/>
                      <a:pt x="5701" y="25642"/>
                    </a:cubicBezTo>
                    <a:cubicBezTo>
                      <a:pt x="6371" y="23528"/>
                      <a:pt x="7147" y="21627"/>
                      <a:pt x="8271" y="19861"/>
                    </a:cubicBezTo>
                    <a:cubicBezTo>
                      <a:pt x="9783" y="20183"/>
                      <a:pt x="11294" y="20339"/>
                      <a:pt x="12760" y="20339"/>
                    </a:cubicBezTo>
                    <a:cubicBezTo>
                      <a:pt x="13241" y="20339"/>
                      <a:pt x="13717" y="20322"/>
                      <a:pt x="14186" y="20289"/>
                    </a:cubicBezTo>
                    <a:cubicBezTo>
                      <a:pt x="12714" y="18067"/>
                      <a:pt x="11724" y="15498"/>
                      <a:pt x="11510" y="12821"/>
                    </a:cubicBezTo>
                    <a:cubicBezTo>
                      <a:pt x="11269" y="11483"/>
                      <a:pt x="11376" y="10145"/>
                      <a:pt x="11376" y="8806"/>
                    </a:cubicBezTo>
                    <a:cubicBezTo>
                      <a:pt x="11510" y="8485"/>
                      <a:pt x="11510" y="8137"/>
                      <a:pt x="11617" y="7816"/>
                    </a:cubicBezTo>
                    <a:lnTo>
                      <a:pt x="11724" y="7254"/>
                    </a:lnTo>
                    <a:cubicBezTo>
                      <a:pt x="11724" y="7147"/>
                      <a:pt x="11724" y="6906"/>
                      <a:pt x="11831" y="6799"/>
                    </a:cubicBezTo>
                    <a:lnTo>
                      <a:pt x="12045" y="5809"/>
                    </a:lnTo>
                    <a:cubicBezTo>
                      <a:pt x="12045" y="5702"/>
                      <a:pt x="12179" y="5461"/>
                      <a:pt x="12179" y="5354"/>
                    </a:cubicBezTo>
                    <a:lnTo>
                      <a:pt x="12393" y="4899"/>
                    </a:lnTo>
                    <a:cubicBezTo>
                      <a:pt x="12045" y="4577"/>
                      <a:pt x="11724" y="4122"/>
                      <a:pt x="11376" y="3801"/>
                    </a:cubicBezTo>
                    <a:cubicBezTo>
                      <a:pt x="11162" y="3346"/>
                      <a:pt x="10840" y="3025"/>
                      <a:pt x="10599" y="2570"/>
                    </a:cubicBezTo>
                    <a:cubicBezTo>
                      <a:pt x="10037" y="1794"/>
                      <a:pt x="9502" y="884"/>
                      <a:pt x="9047" y="1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4"/>
              <p:cNvSpPr/>
              <p:nvPr/>
            </p:nvSpPr>
            <p:spPr>
              <a:xfrm>
                <a:off x="5043957" y="1050694"/>
                <a:ext cx="659801" cy="513972"/>
              </a:xfrm>
              <a:custGeom>
                <a:rect b="b" l="l" r="r" t="t"/>
                <a:pathLst>
                  <a:path extrusionOk="0" h="18870" w="24224">
                    <a:moveTo>
                      <a:pt x="19860" y="0"/>
                    </a:moveTo>
                    <a:cubicBezTo>
                      <a:pt x="11509" y="1338"/>
                      <a:pt x="4015" y="6692"/>
                      <a:pt x="0" y="14052"/>
                    </a:cubicBezTo>
                    <a:cubicBezTo>
                      <a:pt x="1827" y="13704"/>
                      <a:pt x="3495" y="13480"/>
                      <a:pt x="5191" y="13480"/>
                    </a:cubicBezTo>
                    <a:cubicBezTo>
                      <a:pt x="5582" y="13480"/>
                      <a:pt x="5974" y="13492"/>
                      <a:pt x="6370" y="13517"/>
                    </a:cubicBezTo>
                    <a:cubicBezTo>
                      <a:pt x="6933" y="15524"/>
                      <a:pt x="7816" y="17291"/>
                      <a:pt x="8833" y="18870"/>
                    </a:cubicBezTo>
                    <a:cubicBezTo>
                      <a:pt x="10037" y="16515"/>
                      <a:pt x="11938" y="14507"/>
                      <a:pt x="14052" y="12955"/>
                    </a:cubicBezTo>
                    <a:cubicBezTo>
                      <a:pt x="16301" y="11376"/>
                      <a:pt x="18736" y="10278"/>
                      <a:pt x="21413" y="9930"/>
                    </a:cubicBezTo>
                    <a:cubicBezTo>
                      <a:pt x="21761" y="9047"/>
                      <a:pt x="22216" y="8164"/>
                      <a:pt x="22644" y="7254"/>
                    </a:cubicBezTo>
                    <a:cubicBezTo>
                      <a:pt x="23099" y="6370"/>
                      <a:pt x="23554" y="5594"/>
                      <a:pt x="24223" y="4684"/>
                    </a:cubicBezTo>
                    <a:cubicBezTo>
                      <a:pt x="23554" y="3908"/>
                      <a:pt x="22885" y="3025"/>
                      <a:pt x="22216" y="2248"/>
                    </a:cubicBezTo>
                    <a:cubicBezTo>
                      <a:pt x="21547" y="1472"/>
                      <a:pt x="20744" y="803"/>
                      <a:pt x="19860" y="0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4"/>
              <p:cNvSpPr/>
              <p:nvPr/>
            </p:nvSpPr>
            <p:spPr>
              <a:xfrm>
                <a:off x="5703731" y="1041869"/>
                <a:ext cx="594894" cy="458652"/>
              </a:xfrm>
              <a:custGeom>
                <a:rect b="b" l="l" r="r" t="t"/>
                <a:pathLst>
                  <a:path extrusionOk="0" h="16839" w="21841">
                    <a:moveTo>
                      <a:pt x="318" y="1"/>
                    </a:moveTo>
                    <a:cubicBezTo>
                      <a:pt x="212" y="1"/>
                      <a:pt x="106" y="2"/>
                      <a:pt x="0" y="3"/>
                    </a:cubicBezTo>
                    <a:cubicBezTo>
                      <a:pt x="669" y="779"/>
                      <a:pt x="1338" y="1796"/>
                      <a:pt x="1874" y="2572"/>
                    </a:cubicBezTo>
                    <a:cubicBezTo>
                      <a:pt x="2222" y="3001"/>
                      <a:pt x="2436" y="3456"/>
                      <a:pt x="2784" y="3911"/>
                    </a:cubicBezTo>
                    <a:cubicBezTo>
                      <a:pt x="2998" y="4339"/>
                      <a:pt x="3212" y="4794"/>
                      <a:pt x="3453" y="5249"/>
                    </a:cubicBezTo>
                    <a:cubicBezTo>
                      <a:pt x="3105" y="5677"/>
                      <a:pt x="2784" y="6025"/>
                      <a:pt x="2436" y="6346"/>
                    </a:cubicBezTo>
                    <a:cubicBezTo>
                      <a:pt x="2115" y="6801"/>
                      <a:pt x="1767" y="7149"/>
                      <a:pt x="1553" y="7578"/>
                    </a:cubicBezTo>
                    <a:cubicBezTo>
                      <a:pt x="991" y="8354"/>
                      <a:pt x="428" y="9157"/>
                      <a:pt x="0" y="10040"/>
                    </a:cubicBezTo>
                    <a:cubicBezTo>
                      <a:pt x="187" y="10033"/>
                      <a:pt x="373" y="10029"/>
                      <a:pt x="559" y="10029"/>
                    </a:cubicBezTo>
                    <a:cubicBezTo>
                      <a:pt x="3048" y="10029"/>
                      <a:pt x="5515" y="10688"/>
                      <a:pt x="7682" y="11833"/>
                    </a:cubicBezTo>
                    <a:cubicBezTo>
                      <a:pt x="10144" y="12931"/>
                      <a:pt x="12259" y="14617"/>
                      <a:pt x="13918" y="16839"/>
                    </a:cubicBezTo>
                    <a:cubicBezTo>
                      <a:pt x="14828" y="16731"/>
                      <a:pt x="15819" y="16624"/>
                      <a:pt x="16836" y="16517"/>
                    </a:cubicBezTo>
                    <a:cubicBezTo>
                      <a:pt x="17826" y="16517"/>
                      <a:pt x="18736" y="16624"/>
                      <a:pt x="19834" y="16731"/>
                    </a:cubicBezTo>
                    <a:cubicBezTo>
                      <a:pt x="20181" y="15848"/>
                      <a:pt x="20610" y="14831"/>
                      <a:pt x="20958" y="13841"/>
                    </a:cubicBezTo>
                    <a:cubicBezTo>
                      <a:pt x="21279" y="12824"/>
                      <a:pt x="21627" y="11833"/>
                      <a:pt x="21841" y="10709"/>
                    </a:cubicBezTo>
                    <a:cubicBezTo>
                      <a:pt x="16794" y="4103"/>
                      <a:pt x="8563" y="1"/>
                      <a:pt x="318" y="1"/>
                    </a:cubicBezTo>
                    <a:close/>
                  </a:path>
                </a:pathLst>
              </a:custGeom>
              <a:solidFill>
                <a:srgbClr val="4F67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4"/>
              <p:cNvSpPr/>
              <p:nvPr/>
            </p:nvSpPr>
            <p:spPr>
              <a:xfrm>
                <a:off x="6122916" y="1430521"/>
                <a:ext cx="336846" cy="692595"/>
              </a:xfrm>
              <a:custGeom>
                <a:rect b="b" l="l" r="r" t="t"/>
                <a:pathLst>
                  <a:path extrusionOk="0" h="25428" w="12367">
                    <a:moveTo>
                      <a:pt x="8806" y="0"/>
                    </a:moveTo>
                    <a:cubicBezTo>
                      <a:pt x="8565" y="562"/>
                      <a:pt x="8351" y="1017"/>
                      <a:pt x="8137" y="1579"/>
                    </a:cubicBezTo>
                    <a:cubicBezTo>
                      <a:pt x="7896" y="2007"/>
                      <a:pt x="7682" y="2462"/>
                      <a:pt x="7468" y="3025"/>
                    </a:cubicBezTo>
                    <a:cubicBezTo>
                      <a:pt x="7227" y="3453"/>
                      <a:pt x="7013" y="3908"/>
                      <a:pt x="6692" y="4363"/>
                    </a:cubicBezTo>
                    <a:cubicBezTo>
                      <a:pt x="6558" y="4577"/>
                      <a:pt x="6451" y="4791"/>
                      <a:pt x="6344" y="5032"/>
                    </a:cubicBezTo>
                    <a:lnTo>
                      <a:pt x="5889" y="5701"/>
                    </a:lnTo>
                    <a:lnTo>
                      <a:pt x="5113" y="5460"/>
                    </a:lnTo>
                    <a:cubicBezTo>
                      <a:pt x="4899" y="5353"/>
                      <a:pt x="4684" y="5353"/>
                      <a:pt x="4444" y="5246"/>
                    </a:cubicBezTo>
                    <a:cubicBezTo>
                      <a:pt x="3881" y="5246"/>
                      <a:pt x="3453" y="5139"/>
                      <a:pt x="2891" y="5032"/>
                    </a:cubicBezTo>
                    <a:cubicBezTo>
                      <a:pt x="2436" y="5032"/>
                      <a:pt x="2008" y="4925"/>
                      <a:pt x="1446" y="4925"/>
                    </a:cubicBezTo>
                    <a:cubicBezTo>
                      <a:pt x="991" y="4791"/>
                      <a:pt x="536" y="4791"/>
                      <a:pt x="0" y="4791"/>
                    </a:cubicBezTo>
                    <a:cubicBezTo>
                      <a:pt x="2677" y="9475"/>
                      <a:pt x="2891" y="15390"/>
                      <a:pt x="777" y="20315"/>
                    </a:cubicBezTo>
                    <a:cubicBezTo>
                      <a:pt x="1339" y="21091"/>
                      <a:pt x="1874" y="21868"/>
                      <a:pt x="2329" y="22751"/>
                    </a:cubicBezTo>
                    <a:cubicBezTo>
                      <a:pt x="2677" y="23206"/>
                      <a:pt x="2891" y="23661"/>
                      <a:pt x="3105" y="24089"/>
                    </a:cubicBezTo>
                    <a:cubicBezTo>
                      <a:pt x="3346" y="24544"/>
                      <a:pt x="3453" y="24999"/>
                      <a:pt x="3667" y="25427"/>
                    </a:cubicBezTo>
                    <a:cubicBezTo>
                      <a:pt x="4229" y="25427"/>
                      <a:pt x="4684" y="25320"/>
                      <a:pt x="5220" y="25320"/>
                    </a:cubicBezTo>
                    <a:cubicBezTo>
                      <a:pt x="5782" y="25213"/>
                      <a:pt x="6344" y="25213"/>
                      <a:pt x="6799" y="25106"/>
                    </a:cubicBezTo>
                    <a:cubicBezTo>
                      <a:pt x="7789" y="24865"/>
                      <a:pt x="8913" y="24651"/>
                      <a:pt x="9904" y="24330"/>
                    </a:cubicBezTo>
                    <a:cubicBezTo>
                      <a:pt x="11590" y="20422"/>
                      <a:pt x="12366" y="16166"/>
                      <a:pt x="12152" y="12045"/>
                    </a:cubicBezTo>
                    <a:lnTo>
                      <a:pt x="12152" y="11268"/>
                    </a:lnTo>
                    <a:lnTo>
                      <a:pt x="12045" y="10492"/>
                    </a:lnTo>
                    <a:lnTo>
                      <a:pt x="11911" y="8940"/>
                    </a:lnTo>
                    <a:cubicBezTo>
                      <a:pt x="11804" y="8378"/>
                      <a:pt x="11697" y="7923"/>
                      <a:pt x="11590" y="7361"/>
                    </a:cubicBezTo>
                    <a:cubicBezTo>
                      <a:pt x="11483" y="6798"/>
                      <a:pt x="11376" y="6370"/>
                      <a:pt x="11135" y="5808"/>
                    </a:cubicBezTo>
                    <a:lnTo>
                      <a:pt x="10707" y="4363"/>
                    </a:lnTo>
                    <a:cubicBezTo>
                      <a:pt x="10573" y="3801"/>
                      <a:pt x="10359" y="3346"/>
                      <a:pt x="10145" y="2917"/>
                    </a:cubicBezTo>
                    <a:cubicBezTo>
                      <a:pt x="9690" y="1900"/>
                      <a:pt x="9368" y="910"/>
                      <a:pt x="8806" y="0"/>
                    </a:cubicBez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4"/>
              <p:cNvSpPr/>
              <p:nvPr/>
            </p:nvSpPr>
            <p:spPr>
              <a:xfrm>
                <a:off x="5663637" y="2050175"/>
                <a:ext cx="674373" cy="492127"/>
              </a:xfrm>
              <a:custGeom>
                <a:rect b="b" l="l" r="r" t="t"/>
                <a:pathLst>
                  <a:path extrusionOk="0" h="18068" w="24759">
                    <a:moveTo>
                      <a:pt x="16300" y="1"/>
                    </a:moveTo>
                    <a:lnTo>
                      <a:pt x="16059" y="456"/>
                    </a:lnTo>
                    <a:cubicBezTo>
                      <a:pt x="15952" y="563"/>
                      <a:pt x="15845" y="670"/>
                      <a:pt x="15738" y="911"/>
                    </a:cubicBezTo>
                    <a:lnTo>
                      <a:pt x="15176" y="1687"/>
                    </a:lnTo>
                    <a:cubicBezTo>
                      <a:pt x="14962" y="1901"/>
                      <a:pt x="14721" y="2115"/>
                      <a:pt x="14507" y="2463"/>
                    </a:cubicBezTo>
                    <a:lnTo>
                      <a:pt x="13838" y="3132"/>
                    </a:lnTo>
                    <a:lnTo>
                      <a:pt x="13062" y="3802"/>
                    </a:lnTo>
                    <a:cubicBezTo>
                      <a:pt x="12848" y="4016"/>
                      <a:pt x="12607" y="4257"/>
                      <a:pt x="12285" y="4471"/>
                    </a:cubicBezTo>
                    <a:lnTo>
                      <a:pt x="11509" y="5033"/>
                    </a:lnTo>
                    <a:cubicBezTo>
                      <a:pt x="11268" y="5247"/>
                      <a:pt x="10947" y="5461"/>
                      <a:pt x="10706" y="5595"/>
                    </a:cubicBezTo>
                    <a:cubicBezTo>
                      <a:pt x="8378" y="7040"/>
                      <a:pt x="5808" y="7923"/>
                      <a:pt x="3132" y="8138"/>
                    </a:cubicBezTo>
                    <a:cubicBezTo>
                      <a:pt x="2355" y="9824"/>
                      <a:pt x="1338" y="11617"/>
                      <a:pt x="0" y="13169"/>
                    </a:cubicBezTo>
                    <a:cubicBezTo>
                      <a:pt x="1124" y="14829"/>
                      <a:pt x="2463" y="16515"/>
                      <a:pt x="4015" y="18068"/>
                    </a:cubicBezTo>
                    <a:cubicBezTo>
                      <a:pt x="12393" y="17291"/>
                      <a:pt x="20315" y="12500"/>
                      <a:pt x="24758" y="5354"/>
                    </a:cubicBezTo>
                    <a:lnTo>
                      <a:pt x="24758" y="5354"/>
                    </a:lnTo>
                    <a:cubicBezTo>
                      <a:pt x="24223" y="5461"/>
                      <a:pt x="23768" y="5595"/>
                      <a:pt x="23206" y="5595"/>
                    </a:cubicBezTo>
                    <a:cubicBezTo>
                      <a:pt x="22644" y="5595"/>
                      <a:pt x="22082" y="5702"/>
                      <a:pt x="21546" y="5702"/>
                    </a:cubicBezTo>
                    <a:cubicBezTo>
                      <a:pt x="20529" y="5702"/>
                      <a:pt x="19539" y="5702"/>
                      <a:pt x="18415" y="5461"/>
                    </a:cubicBezTo>
                    <a:cubicBezTo>
                      <a:pt x="18201" y="4578"/>
                      <a:pt x="17853" y="3587"/>
                      <a:pt x="17532" y="2677"/>
                    </a:cubicBezTo>
                    <a:cubicBezTo>
                      <a:pt x="17398" y="2249"/>
                      <a:pt x="17184" y="1794"/>
                      <a:pt x="16969" y="1339"/>
                    </a:cubicBezTo>
                    <a:cubicBezTo>
                      <a:pt x="16862" y="911"/>
                      <a:pt x="16514" y="456"/>
                      <a:pt x="16300" y="1"/>
                    </a:cubicBezTo>
                    <a:close/>
                  </a:path>
                </a:pathLst>
              </a:custGeom>
              <a:solidFill>
                <a:srgbClr val="03C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1" name="Google Shape;351;p24"/>
            <p:cNvGrpSpPr/>
            <p:nvPr/>
          </p:nvGrpSpPr>
          <p:grpSpPr>
            <a:xfrm>
              <a:off x="2711065" y="1211804"/>
              <a:ext cx="2788548" cy="2749190"/>
              <a:chOff x="2711065" y="1211804"/>
              <a:chExt cx="2788548" cy="2749190"/>
            </a:xfrm>
          </p:grpSpPr>
          <p:sp>
            <p:nvSpPr>
              <p:cNvPr id="352" name="Google Shape;352;p24"/>
              <p:cNvSpPr/>
              <p:nvPr/>
            </p:nvSpPr>
            <p:spPr>
              <a:xfrm>
                <a:off x="4105679" y="2879829"/>
                <a:ext cx="1229909" cy="1081165"/>
              </a:xfrm>
              <a:custGeom>
                <a:rect b="b" l="l" r="r" t="t"/>
                <a:pathLst>
                  <a:path extrusionOk="0" h="39694" w="45155">
                    <a:moveTo>
                      <a:pt x="38249" y="0"/>
                    </a:moveTo>
                    <a:cubicBezTo>
                      <a:pt x="34020" y="1445"/>
                      <a:pt x="29898" y="2115"/>
                      <a:pt x="25749" y="2115"/>
                    </a:cubicBezTo>
                    <a:cubicBezTo>
                      <a:pt x="23421" y="6906"/>
                      <a:pt x="19727" y="10920"/>
                      <a:pt x="15177" y="13811"/>
                    </a:cubicBezTo>
                    <a:cubicBezTo>
                      <a:pt x="10600" y="16622"/>
                      <a:pt x="5354" y="18067"/>
                      <a:pt x="1" y="18067"/>
                    </a:cubicBezTo>
                    <a:cubicBezTo>
                      <a:pt x="1901" y="21627"/>
                      <a:pt x="4337" y="25079"/>
                      <a:pt x="7469" y="28211"/>
                    </a:cubicBezTo>
                    <a:cubicBezTo>
                      <a:pt x="5675" y="32226"/>
                      <a:pt x="3240" y="36134"/>
                      <a:pt x="1" y="39694"/>
                    </a:cubicBezTo>
                    <a:cubicBezTo>
                      <a:pt x="4685" y="39694"/>
                      <a:pt x="9369" y="39131"/>
                      <a:pt x="13839" y="37793"/>
                    </a:cubicBezTo>
                    <a:cubicBezTo>
                      <a:pt x="18282" y="36562"/>
                      <a:pt x="22645" y="34688"/>
                      <a:pt x="26552" y="32226"/>
                    </a:cubicBezTo>
                    <a:cubicBezTo>
                      <a:pt x="34582" y="27328"/>
                      <a:pt x="41033" y="20181"/>
                      <a:pt x="45155" y="11804"/>
                    </a:cubicBezTo>
                    <a:cubicBezTo>
                      <a:pt x="43388" y="7361"/>
                      <a:pt x="41033" y="3346"/>
                      <a:pt x="38249" y="0"/>
                    </a:cubicBezTo>
                    <a:close/>
                  </a:path>
                </a:pathLst>
              </a:custGeom>
              <a:solidFill>
                <a:srgbClr val="4F67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4"/>
              <p:cNvSpPr/>
              <p:nvPr/>
            </p:nvSpPr>
            <p:spPr>
              <a:xfrm>
                <a:off x="4634223" y="1567553"/>
                <a:ext cx="865390" cy="1391019"/>
              </a:xfrm>
              <a:custGeom>
                <a:rect b="b" l="l" r="r" t="t"/>
                <a:pathLst>
                  <a:path extrusionOk="0" h="51070" w="31772">
                    <a:moveTo>
                      <a:pt x="14508" y="1"/>
                    </a:moveTo>
                    <a:cubicBezTo>
                      <a:pt x="9690" y="563"/>
                      <a:pt x="5247" y="1767"/>
                      <a:pt x="1232" y="3561"/>
                    </a:cubicBezTo>
                    <a:cubicBezTo>
                      <a:pt x="1446" y="7924"/>
                      <a:pt x="991" y="12153"/>
                      <a:pt x="1" y="16060"/>
                    </a:cubicBezTo>
                    <a:cubicBezTo>
                      <a:pt x="3909" y="19620"/>
                      <a:pt x="6799" y="24304"/>
                      <a:pt x="8245" y="29443"/>
                    </a:cubicBezTo>
                    <a:cubicBezTo>
                      <a:pt x="9021" y="32013"/>
                      <a:pt x="9369" y="34689"/>
                      <a:pt x="9369" y="37366"/>
                    </a:cubicBezTo>
                    <a:cubicBezTo>
                      <a:pt x="9369" y="38704"/>
                      <a:pt x="9369" y="40042"/>
                      <a:pt x="9155" y="41247"/>
                    </a:cubicBezTo>
                    <a:cubicBezTo>
                      <a:pt x="9155" y="41916"/>
                      <a:pt x="8914" y="42585"/>
                      <a:pt x="8807" y="43254"/>
                    </a:cubicBezTo>
                    <a:cubicBezTo>
                      <a:pt x="8700" y="43923"/>
                      <a:pt x="8593" y="44592"/>
                      <a:pt x="8352" y="45155"/>
                    </a:cubicBezTo>
                    <a:cubicBezTo>
                      <a:pt x="12367" y="44378"/>
                      <a:pt x="16274" y="42933"/>
                      <a:pt x="20075" y="40711"/>
                    </a:cubicBezTo>
                    <a:cubicBezTo>
                      <a:pt x="23528" y="43495"/>
                      <a:pt x="26660" y="46948"/>
                      <a:pt x="29229" y="51070"/>
                    </a:cubicBezTo>
                    <a:cubicBezTo>
                      <a:pt x="31772" y="42050"/>
                      <a:pt x="31665" y="32441"/>
                      <a:pt x="29095" y="23421"/>
                    </a:cubicBezTo>
                    <a:cubicBezTo>
                      <a:pt x="26552" y="14481"/>
                      <a:pt x="21413" y="6237"/>
                      <a:pt x="14508" y="1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4"/>
              <p:cNvSpPr/>
              <p:nvPr/>
            </p:nvSpPr>
            <p:spPr>
              <a:xfrm>
                <a:off x="3352590" y="1211804"/>
                <a:ext cx="1466848" cy="710817"/>
              </a:xfrm>
              <a:custGeom>
                <a:rect b="b" l="l" r="r" t="t"/>
                <a:pathLst>
                  <a:path extrusionOk="0" h="26097" w="53854">
                    <a:moveTo>
                      <a:pt x="27195" y="0"/>
                    </a:moveTo>
                    <a:cubicBezTo>
                      <a:pt x="17934" y="0"/>
                      <a:pt x="8566" y="2784"/>
                      <a:pt x="777" y="7816"/>
                    </a:cubicBezTo>
                    <a:cubicBezTo>
                      <a:pt x="1" y="12500"/>
                      <a:pt x="1" y="17184"/>
                      <a:pt x="536" y="21520"/>
                    </a:cubicBezTo>
                    <a:cubicBezTo>
                      <a:pt x="4899" y="22430"/>
                      <a:pt x="8807" y="23982"/>
                      <a:pt x="12260" y="26097"/>
                    </a:cubicBezTo>
                    <a:cubicBezTo>
                      <a:pt x="16837" y="23313"/>
                      <a:pt x="22083" y="21761"/>
                      <a:pt x="27436" y="21654"/>
                    </a:cubicBezTo>
                    <a:cubicBezTo>
                      <a:pt x="32789" y="21654"/>
                      <a:pt x="38008" y="23099"/>
                      <a:pt x="42585" y="25883"/>
                    </a:cubicBezTo>
                    <a:cubicBezTo>
                      <a:pt x="42933" y="21868"/>
                      <a:pt x="42585" y="17639"/>
                      <a:pt x="41488" y="13276"/>
                    </a:cubicBezTo>
                    <a:cubicBezTo>
                      <a:pt x="45048" y="10814"/>
                      <a:pt x="49277" y="8699"/>
                      <a:pt x="53853" y="7361"/>
                    </a:cubicBezTo>
                    <a:cubicBezTo>
                      <a:pt x="51846" y="6130"/>
                      <a:pt x="49839" y="5032"/>
                      <a:pt x="47724" y="4122"/>
                    </a:cubicBezTo>
                    <a:cubicBezTo>
                      <a:pt x="45503" y="3239"/>
                      <a:pt x="43361" y="2356"/>
                      <a:pt x="41033" y="1794"/>
                    </a:cubicBezTo>
                    <a:cubicBezTo>
                      <a:pt x="40471" y="1687"/>
                      <a:pt x="39909" y="1446"/>
                      <a:pt x="39346" y="1339"/>
                    </a:cubicBezTo>
                    <a:cubicBezTo>
                      <a:pt x="38811" y="1232"/>
                      <a:pt x="38249" y="1124"/>
                      <a:pt x="37687" y="1017"/>
                    </a:cubicBezTo>
                    <a:cubicBezTo>
                      <a:pt x="36456" y="777"/>
                      <a:pt x="35332" y="562"/>
                      <a:pt x="34234" y="455"/>
                    </a:cubicBezTo>
                    <a:cubicBezTo>
                      <a:pt x="31879" y="107"/>
                      <a:pt x="29550" y="0"/>
                      <a:pt x="27195" y="0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4"/>
              <p:cNvSpPr/>
              <p:nvPr/>
            </p:nvSpPr>
            <p:spPr>
              <a:xfrm>
                <a:off x="2711065" y="1582888"/>
                <a:ext cx="860269" cy="1503265"/>
              </a:xfrm>
              <a:custGeom>
                <a:rect b="b" l="l" r="r" t="t"/>
                <a:pathLst>
                  <a:path extrusionOk="0" h="55191" w="31584">
                    <a:moveTo>
                      <a:pt x="16729" y="0"/>
                    </a:moveTo>
                    <a:cubicBezTo>
                      <a:pt x="9930" y="6343"/>
                      <a:pt x="4925" y="14587"/>
                      <a:pt x="2463" y="23634"/>
                    </a:cubicBezTo>
                    <a:cubicBezTo>
                      <a:pt x="0" y="32654"/>
                      <a:pt x="134" y="42263"/>
                      <a:pt x="2811" y="51283"/>
                    </a:cubicBezTo>
                    <a:cubicBezTo>
                      <a:pt x="7147" y="53290"/>
                      <a:pt x="11616" y="54629"/>
                      <a:pt x="15953" y="55191"/>
                    </a:cubicBezTo>
                    <a:cubicBezTo>
                      <a:pt x="18067" y="51283"/>
                      <a:pt x="20637" y="47830"/>
                      <a:pt x="23554" y="45047"/>
                    </a:cubicBezTo>
                    <a:cubicBezTo>
                      <a:pt x="22082" y="40015"/>
                      <a:pt x="21975" y="34447"/>
                      <a:pt x="23420" y="29308"/>
                    </a:cubicBezTo>
                    <a:cubicBezTo>
                      <a:pt x="24758" y="24196"/>
                      <a:pt x="27676" y="19512"/>
                      <a:pt x="31584" y="15819"/>
                    </a:cubicBezTo>
                    <a:cubicBezTo>
                      <a:pt x="27783" y="14480"/>
                      <a:pt x="23554" y="13597"/>
                      <a:pt x="19191" y="13597"/>
                    </a:cubicBezTo>
                    <a:cubicBezTo>
                      <a:pt x="17746" y="9368"/>
                      <a:pt x="16863" y="4791"/>
                      <a:pt x="16729" y="0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6" name="Google Shape;356;p24"/>
            <p:cNvGrpSpPr/>
            <p:nvPr/>
          </p:nvGrpSpPr>
          <p:grpSpPr>
            <a:xfrm>
              <a:off x="627505" y="3371901"/>
              <a:ext cx="1740939" cy="589093"/>
              <a:chOff x="627505" y="3371901"/>
              <a:chExt cx="1740939" cy="589093"/>
            </a:xfrm>
          </p:grpSpPr>
          <p:sp>
            <p:nvSpPr>
              <p:cNvPr id="357" name="Google Shape;357;p24"/>
              <p:cNvSpPr/>
              <p:nvPr/>
            </p:nvSpPr>
            <p:spPr>
              <a:xfrm>
                <a:off x="627505" y="3371901"/>
                <a:ext cx="1740939" cy="589093"/>
              </a:xfrm>
              <a:custGeom>
                <a:rect b="b" l="l" r="r" t="t"/>
                <a:pathLst>
                  <a:path extrusionOk="0" h="21628" w="63917">
                    <a:moveTo>
                      <a:pt x="0" y="1"/>
                    </a:moveTo>
                    <a:lnTo>
                      <a:pt x="9368" y="10814"/>
                    </a:lnTo>
                    <a:lnTo>
                      <a:pt x="0" y="21628"/>
                    </a:lnTo>
                    <a:lnTo>
                      <a:pt x="54548" y="21628"/>
                    </a:lnTo>
                    <a:lnTo>
                      <a:pt x="63916" y="10814"/>
                    </a:lnTo>
                    <a:lnTo>
                      <a:pt x="54548" y="1"/>
                    </a:lnTo>
                    <a:close/>
                  </a:path>
                </a:pathLst>
              </a:custGeom>
              <a:solidFill>
                <a:srgbClr val="03C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8" name="Google Shape;358;p24"/>
              <p:cNvGrpSpPr/>
              <p:nvPr/>
            </p:nvGrpSpPr>
            <p:grpSpPr>
              <a:xfrm>
                <a:off x="1323249" y="3492177"/>
                <a:ext cx="349457" cy="348542"/>
                <a:chOff x="3599700" y="1954475"/>
                <a:chExt cx="296175" cy="295400"/>
              </a:xfrm>
            </p:grpSpPr>
            <p:sp>
              <p:nvSpPr>
                <p:cNvPr id="359" name="Google Shape;359;p24"/>
                <p:cNvSpPr/>
                <p:nvPr/>
              </p:nvSpPr>
              <p:spPr>
                <a:xfrm>
                  <a:off x="3599700" y="1954475"/>
                  <a:ext cx="296175" cy="295400"/>
                </a:xfrm>
                <a:custGeom>
                  <a:rect b="b" l="l" r="r" t="t"/>
                  <a:pathLst>
                    <a:path extrusionOk="0" h="11816" w="11847">
                      <a:moveTo>
                        <a:pt x="3151" y="694"/>
                      </a:moveTo>
                      <a:cubicBezTo>
                        <a:pt x="3718" y="694"/>
                        <a:pt x="4159" y="1166"/>
                        <a:pt x="4159" y="1734"/>
                      </a:cubicBezTo>
                      <a:cubicBezTo>
                        <a:pt x="4159" y="2301"/>
                        <a:pt x="3686" y="2742"/>
                        <a:pt x="3151" y="2742"/>
                      </a:cubicBezTo>
                      <a:cubicBezTo>
                        <a:pt x="2584" y="2742"/>
                        <a:pt x="2111" y="2269"/>
                        <a:pt x="2111" y="1734"/>
                      </a:cubicBezTo>
                      <a:cubicBezTo>
                        <a:pt x="2080" y="1166"/>
                        <a:pt x="2552" y="694"/>
                        <a:pt x="3151" y="694"/>
                      </a:cubicBezTo>
                      <a:close/>
                      <a:moveTo>
                        <a:pt x="8727" y="694"/>
                      </a:moveTo>
                      <a:cubicBezTo>
                        <a:pt x="9326" y="694"/>
                        <a:pt x="9767" y="1166"/>
                        <a:pt x="9767" y="1734"/>
                      </a:cubicBezTo>
                      <a:cubicBezTo>
                        <a:pt x="9767" y="2301"/>
                        <a:pt x="9294" y="2742"/>
                        <a:pt x="8727" y="2742"/>
                      </a:cubicBezTo>
                      <a:cubicBezTo>
                        <a:pt x="8128" y="2742"/>
                        <a:pt x="7719" y="2269"/>
                        <a:pt x="7719" y="1734"/>
                      </a:cubicBezTo>
                      <a:cubicBezTo>
                        <a:pt x="7656" y="1166"/>
                        <a:pt x="8128" y="694"/>
                        <a:pt x="8727" y="694"/>
                      </a:cubicBezTo>
                      <a:close/>
                      <a:moveTo>
                        <a:pt x="5923" y="4852"/>
                      </a:moveTo>
                      <a:cubicBezTo>
                        <a:pt x="6522" y="4852"/>
                        <a:pt x="6994" y="5325"/>
                        <a:pt x="6994" y="5861"/>
                      </a:cubicBezTo>
                      <a:cubicBezTo>
                        <a:pt x="6994" y="6396"/>
                        <a:pt x="6522" y="6869"/>
                        <a:pt x="5923" y="6869"/>
                      </a:cubicBezTo>
                      <a:cubicBezTo>
                        <a:pt x="5356" y="6869"/>
                        <a:pt x="4883" y="6428"/>
                        <a:pt x="4883" y="5861"/>
                      </a:cubicBezTo>
                      <a:cubicBezTo>
                        <a:pt x="4883" y="5294"/>
                        <a:pt x="5356" y="4852"/>
                        <a:pt x="5923" y="4852"/>
                      </a:cubicBezTo>
                      <a:close/>
                      <a:moveTo>
                        <a:pt x="3151" y="3466"/>
                      </a:moveTo>
                      <a:cubicBezTo>
                        <a:pt x="3875" y="3466"/>
                        <a:pt x="4600" y="3813"/>
                        <a:pt x="5072" y="4380"/>
                      </a:cubicBezTo>
                      <a:cubicBezTo>
                        <a:pt x="4537" y="4695"/>
                        <a:pt x="4159" y="5231"/>
                        <a:pt x="4159" y="5861"/>
                      </a:cubicBezTo>
                      <a:cubicBezTo>
                        <a:pt x="4159" y="6239"/>
                        <a:pt x="4285" y="6617"/>
                        <a:pt x="4505" y="6900"/>
                      </a:cubicBezTo>
                      <a:lnTo>
                        <a:pt x="693" y="6900"/>
                      </a:lnTo>
                      <a:lnTo>
                        <a:pt x="693" y="5892"/>
                      </a:lnTo>
                      <a:cubicBezTo>
                        <a:pt x="693" y="4569"/>
                        <a:pt x="1796" y="3466"/>
                        <a:pt x="3151" y="3466"/>
                      </a:cubicBezTo>
                      <a:close/>
                      <a:moveTo>
                        <a:pt x="8696" y="3498"/>
                      </a:moveTo>
                      <a:cubicBezTo>
                        <a:pt x="10019" y="3498"/>
                        <a:pt x="11121" y="4600"/>
                        <a:pt x="11121" y="5955"/>
                      </a:cubicBezTo>
                      <a:lnTo>
                        <a:pt x="11121" y="6932"/>
                      </a:lnTo>
                      <a:lnTo>
                        <a:pt x="7309" y="6932"/>
                      </a:lnTo>
                      <a:cubicBezTo>
                        <a:pt x="7561" y="6617"/>
                        <a:pt x="7656" y="6270"/>
                        <a:pt x="7656" y="5892"/>
                      </a:cubicBezTo>
                      <a:cubicBezTo>
                        <a:pt x="7656" y="5262"/>
                        <a:pt x="7309" y="4726"/>
                        <a:pt x="6774" y="4411"/>
                      </a:cubicBezTo>
                      <a:cubicBezTo>
                        <a:pt x="7215" y="3813"/>
                        <a:pt x="7939" y="3498"/>
                        <a:pt x="8696" y="3498"/>
                      </a:cubicBezTo>
                      <a:close/>
                      <a:moveTo>
                        <a:pt x="5923" y="7625"/>
                      </a:moveTo>
                      <a:cubicBezTo>
                        <a:pt x="6207" y="7625"/>
                        <a:pt x="6490" y="7656"/>
                        <a:pt x="6711" y="7751"/>
                      </a:cubicBezTo>
                      <a:lnTo>
                        <a:pt x="5923" y="8791"/>
                      </a:lnTo>
                      <a:lnTo>
                        <a:pt x="5135" y="7751"/>
                      </a:lnTo>
                      <a:cubicBezTo>
                        <a:pt x="5388" y="7688"/>
                        <a:pt x="5671" y="7625"/>
                        <a:pt x="5923" y="7625"/>
                      </a:cubicBezTo>
                      <a:close/>
                      <a:moveTo>
                        <a:pt x="4505" y="8066"/>
                      </a:moveTo>
                      <a:lnTo>
                        <a:pt x="5577" y="9484"/>
                      </a:lnTo>
                      <a:lnTo>
                        <a:pt x="5577" y="11153"/>
                      </a:lnTo>
                      <a:lnTo>
                        <a:pt x="3497" y="11153"/>
                      </a:lnTo>
                      <a:lnTo>
                        <a:pt x="3497" y="10019"/>
                      </a:lnTo>
                      <a:cubicBezTo>
                        <a:pt x="3497" y="9200"/>
                        <a:pt x="3875" y="8507"/>
                        <a:pt x="4505" y="8066"/>
                      </a:cubicBezTo>
                      <a:close/>
                      <a:moveTo>
                        <a:pt x="7341" y="8066"/>
                      </a:moveTo>
                      <a:cubicBezTo>
                        <a:pt x="7939" y="8507"/>
                        <a:pt x="8381" y="9263"/>
                        <a:pt x="8381" y="10051"/>
                      </a:cubicBezTo>
                      <a:lnTo>
                        <a:pt x="8381" y="11153"/>
                      </a:lnTo>
                      <a:lnTo>
                        <a:pt x="6301" y="11153"/>
                      </a:lnTo>
                      <a:lnTo>
                        <a:pt x="6301" y="9484"/>
                      </a:lnTo>
                      <a:lnTo>
                        <a:pt x="7341" y="8066"/>
                      </a:lnTo>
                      <a:close/>
                      <a:moveTo>
                        <a:pt x="3088" y="1"/>
                      </a:moveTo>
                      <a:cubicBezTo>
                        <a:pt x="2143" y="1"/>
                        <a:pt x="1355" y="788"/>
                        <a:pt x="1355" y="1734"/>
                      </a:cubicBezTo>
                      <a:cubicBezTo>
                        <a:pt x="1355" y="2238"/>
                        <a:pt x="1575" y="2679"/>
                        <a:pt x="1922" y="2994"/>
                      </a:cubicBezTo>
                      <a:cubicBezTo>
                        <a:pt x="788" y="3466"/>
                        <a:pt x="0" y="4569"/>
                        <a:pt x="0" y="5861"/>
                      </a:cubicBezTo>
                      <a:lnTo>
                        <a:pt x="0" y="7247"/>
                      </a:lnTo>
                      <a:cubicBezTo>
                        <a:pt x="0" y="7436"/>
                        <a:pt x="158" y="7593"/>
                        <a:pt x="347" y="7593"/>
                      </a:cubicBezTo>
                      <a:lnTo>
                        <a:pt x="3938" y="7593"/>
                      </a:lnTo>
                      <a:cubicBezTo>
                        <a:pt x="3214" y="8192"/>
                        <a:pt x="2741" y="9043"/>
                        <a:pt x="2741" y="10019"/>
                      </a:cubicBezTo>
                      <a:lnTo>
                        <a:pt x="2741" y="11437"/>
                      </a:lnTo>
                      <a:cubicBezTo>
                        <a:pt x="2741" y="11658"/>
                        <a:pt x="2899" y="11815"/>
                        <a:pt x="3088" y="11815"/>
                      </a:cubicBezTo>
                      <a:lnTo>
                        <a:pt x="8696" y="11815"/>
                      </a:lnTo>
                      <a:cubicBezTo>
                        <a:pt x="8885" y="11815"/>
                        <a:pt x="9042" y="11658"/>
                        <a:pt x="9042" y="11437"/>
                      </a:cubicBezTo>
                      <a:lnTo>
                        <a:pt x="9042" y="10019"/>
                      </a:lnTo>
                      <a:cubicBezTo>
                        <a:pt x="9042" y="9043"/>
                        <a:pt x="8570" y="8192"/>
                        <a:pt x="7876" y="7593"/>
                      </a:cubicBezTo>
                      <a:lnTo>
                        <a:pt x="11436" y="7593"/>
                      </a:lnTo>
                      <a:cubicBezTo>
                        <a:pt x="11657" y="7593"/>
                        <a:pt x="11815" y="7436"/>
                        <a:pt x="11815" y="7247"/>
                      </a:cubicBezTo>
                      <a:lnTo>
                        <a:pt x="11815" y="5861"/>
                      </a:lnTo>
                      <a:cubicBezTo>
                        <a:pt x="11846" y="4600"/>
                        <a:pt x="11027" y="3466"/>
                        <a:pt x="9861" y="2994"/>
                      </a:cubicBezTo>
                      <a:cubicBezTo>
                        <a:pt x="10239" y="2679"/>
                        <a:pt x="10428" y="2206"/>
                        <a:pt x="10428" y="1734"/>
                      </a:cubicBezTo>
                      <a:cubicBezTo>
                        <a:pt x="10428" y="788"/>
                        <a:pt x="9641" y="1"/>
                        <a:pt x="8696" y="1"/>
                      </a:cubicBezTo>
                      <a:cubicBezTo>
                        <a:pt x="7750" y="1"/>
                        <a:pt x="6963" y="788"/>
                        <a:pt x="6963" y="1734"/>
                      </a:cubicBezTo>
                      <a:cubicBezTo>
                        <a:pt x="6963" y="2238"/>
                        <a:pt x="7152" y="2679"/>
                        <a:pt x="7498" y="2994"/>
                      </a:cubicBezTo>
                      <a:cubicBezTo>
                        <a:pt x="6931" y="3214"/>
                        <a:pt x="6396" y="3624"/>
                        <a:pt x="6049" y="4159"/>
                      </a:cubicBezTo>
                      <a:lnTo>
                        <a:pt x="5734" y="4159"/>
                      </a:lnTo>
                      <a:cubicBezTo>
                        <a:pt x="5388" y="3655"/>
                        <a:pt x="4883" y="3214"/>
                        <a:pt x="4285" y="2994"/>
                      </a:cubicBezTo>
                      <a:cubicBezTo>
                        <a:pt x="4631" y="2679"/>
                        <a:pt x="4820" y="2238"/>
                        <a:pt x="4820" y="1734"/>
                      </a:cubicBezTo>
                      <a:cubicBezTo>
                        <a:pt x="4820" y="788"/>
                        <a:pt x="4033" y="1"/>
                        <a:pt x="30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24"/>
                <p:cNvSpPr/>
                <p:nvPr/>
              </p:nvSpPr>
              <p:spPr>
                <a:xfrm>
                  <a:off x="3825750" y="2075775"/>
                  <a:ext cx="35450" cy="17350"/>
                </a:xfrm>
                <a:custGeom>
                  <a:rect b="b" l="l" r="r" t="t"/>
                  <a:pathLst>
                    <a:path extrusionOk="0" h="694" w="1418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lnTo>
                        <a:pt x="1071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24"/>
                <p:cNvSpPr/>
                <p:nvPr/>
              </p:nvSpPr>
              <p:spPr>
                <a:xfrm>
                  <a:off x="3633550" y="2075775"/>
                  <a:ext cx="35475" cy="17350"/>
                </a:xfrm>
                <a:custGeom>
                  <a:rect b="b" l="l" r="r" t="t"/>
                  <a:pathLst>
                    <a:path extrusionOk="0" h="694" w="1419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79" y="694"/>
                      </a:cubicBezTo>
                      <a:lnTo>
                        <a:pt x="1072" y="694"/>
                      </a:lnTo>
                      <a:cubicBezTo>
                        <a:pt x="1261" y="694"/>
                        <a:pt x="1419" y="536"/>
                        <a:pt x="1419" y="347"/>
                      </a:cubicBezTo>
                      <a:cubicBezTo>
                        <a:pt x="1419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2" name="Google Shape;362;p24"/>
            <p:cNvGrpSpPr/>
            <p:nvPr/>
          </p:nvGrpSpPr>
          <p:grpSpPr>
            <a:xfrm>
              <a:off x="2359452" y="3371901"/>
              <a:ext cx="1737289" cy="589093"/>
              <a:chOff x="2359452" y="3371901"/>
              <a:chExt cx="1737289" cy="589093"/>
            </a:xfrm>
          </p:grpSpPr>
          <p:sp>
            <p:nvSpPr>
              <p:cNvPr id="363" name="Google Shape;363;p24"/>
              <p:cNvSpPr/>
              <p:nvPr/>
            </p:nvSpPr>
            <p:spPr>
              <a:xfrm>
                <a:off x="2359452" y="3371901"/>
                <a:ext cx="1737289" cy="589093"/>
              </a:xfrm>
              <a:custGeom>
                <a:rect b="b" l="l" r="r" t="t"/>
                <a:pathLst>
                  <a:path extrusionOk="0" h="21628" w="63783">
                    <a:moveTo>
                      <a:pt x="0" y="1"/>
                    </a:moveTo>
                    <a:lnTo>
                      <a:pt x="9235" y="10814"/>
                    </a:lnTo>
                    <a:lnTo>
                      <a:pt x="0" y="21628"/>
                    </a:lnTo>
                    <a:lnTo>
                      <a:pt x="54415" y="21628"/>
                    </a:lnTo>
                    <a:lnTo>
                      <a:pt x="63783" y="10814"/>
                    </a:lnTo>
                    <a:lnTo>
                      <a:pt x="54415" y="1"/>
                    </a:lnTo>
                    <a:close/>
                  </a:path>
                </a:pathLst>
              </a:custGeom>
              <a:solidFill>
                <a:srgbClr val="2B85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4" name="Google Shape;364;p24"/>
              <p:cNvGrpSpPr/>
              <p:nvPr/>
            </p:nvGrpSpPr>
            <p:grpSpPr>
              <a:xfrm>
                <a:off x="3051511" y="3492647"/>
                <a:ext cx="353174" cy="347599"/>
                <a:chOff x="683125" y="1955275"/>
                <a:chExt cx="299325" cy="294600"/>
              </a:xfrm>
            </p:grpSpPr>
            <p:sp>
              <p:nvSpPr>
                <p:cNvPr id="365" name="Google Shape;365;p24"/>
                <p:cNvSpPr/>
                <p:nvPr/>
              </p:nvSpPr>
              <p:spPr>
                <a:xfrm>
                  <a:off x="876875" y="1989925"/>
                  <a:ext cx="52800" cy="63825"/>
                </a:xfrm>
                <a:custGeom>
                  <a:rect b="b" l="l" r="r" t="t"/>
                  <a:pathLst>
                    <a:path extrusionOk="0" h="2553" w="2112">
                      <a:moveTo>
                        <a:pt x="1072" y="0"/>
                      </a:moveTo>
                      <a:cubicBezTo>
                        <a:pt x="473" y="0"/>
                        <a:pt x="64" y="473"/>
                        <a:pt x="64" y="1009"/>
                      </a:cubicBezTo>
                      <a:cubicBezTo>
                        <a:pt x="1" y="1229"/>
                        <a:pt x="158" y="1324"/>
                        <a:pt x="379" y="1324"/>
                      </a:cubicBezTo>
                      <a:cubicBezTo>
                        <a:pt x="568" y="1324"/>
                        <a:pt x="725" y="1166"/>
                        <a:pt x="725" y="977"/>
                      </a:cubicBezTo>
                      <a:cubicBezTo>
                        <a:pt x="725" y="788"/>
                        <a:pt x="883" y="631"/>
                        <a:pt x="1072" y="631"/>
                      </a:cubicBezTo>
                      <a:cubicBezTo>
                        <a:pt x="1261" y="631"/>
                        <a:pt x="1418" y="788"/>
                        <a:pt x="1418" y="977"/>
                      </a:cubicBezTo>
                      <a:cubicBezTo>
                        <a:pt x="1418" y="1103"/>
                        <a:pt x="1355" y="1198"/>
                        <a:pt x="1229" y="1292"/>
                      </a:cubicBezTo>
                      <a:cubicBezTo>
                        <a:pt x="914" y="1450"/>
                        <a:pt x="725" y="1796"/>
                        <a:pt x="725" y="2206"/>
                      </a:cubicBezTo>
                      <a:cubicBezTo>
                        <a:pt x="725" y="2395"/>
                        <a:pt x="883" y="2552"/>
                        <a:pt x="1072" y="2552"/>
                      </a:cubicBezTo>
                      <a:cubicBezTo>
                        <a:pt x="1261" y="2552"/>
                        <a:pt x="1418" y="2395"/>
                        <a:pt x="1418" y="2206"/>
                      </a:cubicBezTo>
                      <a:cubicBezTo>
                        <a:pt x="1418" y="2080"/>
                        <a:pt x="1481" y="1954"/>
                        <a:pt x="1544" y="1922"/>
                      </a:cubicBezTo>
                      <a:cubicBezTo>
                        <a:pt x="1891" y="1733"/>
                        <a:pt x="2111" y="1355"/>
                        <a:pt x="2111" y="1009"/>
                      </a:cubicBezTo>
                      <a:cubicBezTo>
                        <a:pt x="2111" y="410"/>
                        <a:pt x="1639" y="0"/>
                        <a:pt x="107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24"/>
                <p:cNvSpPr/>
                <p:nvPr/>
              </p:nvSpPr>
              <p:spPr>
                <a:xfrm>
                  <a:off x="683125" y="2058450"/>
                  <a:ext cx="159900" cy="191425"/>
                </a:xfrm>
                <a:custGeom>
                  <a:rect b="b" l="l" r="r" t="t"/>
                  <a:pathLst>
                    <a:path extrusionOk="0" h="7657" w="6396">
                      <a:moveTo>
                        <a:pt x="3245" y="693"/>
                      </a:moveTo>
                      <a:cubicBezTo>
                        <a:pt x="3812" y="693"/>
                        <a:pt x="4285" y="1166"/>
                        <a:pt x="4285" y="1702"/>
                      </a:cubicBezTo>
                      <a:cubicBezTo>
                        <a:pt x="4285" y="2269"/>
                        <a:pt x="3812" y="2710"/>
                        <a:pt x="3245" y="2710"/>
                      </a:cubicBezTo>
                      <a:cubicBezTo>
                        <a:pt x="2647" y="2710"/>
                        <a:pt x="2174" y="2269"/>
                        <a:pt x="2174" y="1702"/>
                      </a:cubicBezTo>
                      <a:cubicBezTo>
                        <a:pt x="2174" y="1166"/>
                        <a:pt x="2678" y="693"/>
                        <a:pt x="3245" y="693"/>
                      </a:cubicBezTo>
                      <a:close/>
                      <a:moveTo>
                        <a:pt x="3245" y="3434"/>
                      </a:moveTo>
                      <a:cubicBezTo>
                        <a:pt x="4569" y="3434"/>
                        <a:pt x="5671" y="4537"/>
                        <a:pt x="5671" y="5892"/>
                      </a:cubicBezTo>
                      <a:lnTo>
                        <a:pt x="5671" y="6994"/>
                      </a:lnTo>
                      <a:lnTo>
                        <a:pt x="788" y="6994"/>
                      </a:lnTo>
                      <a:lnTo>
                        <a:pt x="788" y="5892"/>
                      </a:lnTo>
                      <a:cubicBezTo>
                        <a:pt x="788" y="4537"/>
                        <a:pt x="1891" y="3434"/>
                        <a:pt x="3245" y="3434"/>
                      </a:cubicBezTo>
                      <a:close/>
                      <a:moveTo>
                        <a:pt x="3182" y="0"/>
                      </a:moveTo>
                      <a:cubicBezTo>
                        <a:pt x="2237" y="0"/>
                        <a:pt x="1418" y="788"/>
                        <a:pt x="1418" y="1733"/>
                      </a:cubicBezTo>
                      <a:cubicBezTo>
                        <a:pt x="1418" y="2206"/>
                        <a:pt x="1607" y="2678"/>
                        <a:pt x="1985" y="2993"/>
                      </a:cubicBezTo>
                      <a:cubicBezTo>
                        <a:pt x="819" y="3466"/>
                        <a:pt x="0" y="4569"/>
                        <a:pt x="0" y="5892"/>
                      </a:cubicBezTo>
                      <a:lnTo>
                        <a:pt x="0" y="7309"/>
                      </a:lnTo>
                      <a:cubicBezTo>
                        <a:pt x="126" y="7499"/>
                        <a:pt x="284" y="7656"/>
                        <a:pt x="441" y="7656"/>
                      </a:cubicBezTo>
                      <a:lnTo>
                        <a:pt x="6018" y="7656"/>
                      </a:lnTo>
                      <a:cubicBezTo>
                        <a:pt x="6238" y="7656"/>
                        <a:pt x="6396" y="7499"/>
                        <a:pt x="6396" y="7309"/>
                      </a:cubicBezTo>
                      <a:lnTo>
                        <a:pt x="6396" y="5892"/>
                      </a:lnTo>
                      <a:cubicBezTo>
                        <a:pt x="6396" y="4569"/>
                        <a:pt x="5545" y="3466"/>
                        <a:pt x="4411" y="2993"/>
                      </a:cubicBezTo>
                      <a:cubicBezTo>
                        <a:pt x="4758" y="2647"/>
                        <a:pt x="4978" y="2206"/>
                        <a:pt x="4978" y="1733"/>
                      </a:cubicBezTo>
                      <a:cubicBezTo>
                        <a:pt x="4978" y="788"/>
                        <a:pt x="4190" y="0"/>
                        <a:pt x="31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24"/>
                <p:cNvSpPr/>
                <p:nvPr/>
              </p:nvSpPr>
              <p:spPr>
                <a:xfrm>
                  <a:off x="824900" y="1955275"/>
                  <a:ext cx="157550" cy="155975"/>
                </a:xfrm>
                <a:custGeom>
                  <a:rect b="b" l="l" r="r" t="t"/>
                  <a:pathLst>
                    <a:path extrusionOk="0" h="6239" w="6302">
                      <a:moveTo>
                        <a:pt x="3151" y="662"/>
                      </a:moveTo>
                      <a:cubicBezTo>
                        <a:pt x="4505" y="662"/>
                        <a:pt x="5608" y="1765"/>
                        <a:pt x="5608" y="3119"/>
                      </a:cubicBezTo>
                      <a:cubicBezTo>
                        <a:pt x="5608" y="4442"/>
                        <a:pt x="4505" y="5545"/>
                        <a:pt x="3151" y="5545"/>
                      </a:cubicBezTo>
                      <a:cubicBezTo>
                        <a:pt x="2710" y="5545"/>
                        <a:pt x="2332" y="5451"/>
                        <a:pt x="1954" y="5230"/>
                      </a:cubicBezTo>
                      <a:cubicBezTo>
                        <a:pt x="1890" y="5199"/>
                        <a:pt x="1796" y="5199"/>
                        <a:pt x="1733" y="5199"/>
                      </a:cubicBezTo>
                      <a:lnTo>
                        <a:pt x="945" y="5388"/>
                      </a:lnTo>
                      <a:lnTo>
                        <a:pt x="1166" y="4694"/>
                      </a:lnTo>
                      <a:cubicBezTo>
                        <a:pt x="1229" y="4568"/>
                        <a:pt x="1166" y="4505"/>
                        <a:pt x="1134" y="4411"/>
                      </a:cubicBezTo>
                      <a:cubicBezTo>
                        <a:pt x="914" y="4033"/>
                        <a:pt x="756" y="3592"/>
                        <a:pt x="756" y="3119"/>
                      </a:cubicBezTo>
                      <a:cubicBezTo>
                        <a:pt x="725" y="1733"/>
                        <a:pt x="1827" y="662"/>
                        <a:pt x="3151" y="662"/>
                      </a:cubicBezTo>
                      <a:close/>
                      <a:moveTo>
                        <a:pt x="3182" y="0"/>
                      </a:moveTo>
                      <a:cubicBezTo>
                        <a:pt x="1449" y="0"/>
                        <a:pt x="95" y="1418"/>
                        <a:pt x="95" y="3119"/>
                      </a:cubicBezTo>
                      <a:cubicBezTo>
                        <a:pt x="95" y="3655"/>
                        <a:pt x="189" y="4190"/>
                        <a:pt x="473" y="4663"/>
                      </a:cubicBezTo>
                      <a:lnTo>
                        <a:pt x="32" y="5766"/>
                      </a:lnTo>
                      <a:cubicBezTo>
                        <a:pt x="0" y="5860"/>
                        <a:pt x="32" y="5986"/>
                        <a:pt x="126" y="6112"/>
                      </a:cubicBezTo>
                      <a:cubicBezTo>
                        <a:pt x="189" y="6175"/>
                        <a:pt x="315" y="6238"/>
                        <a:pt x="473" y="6238"/>
                      </a:cubicBezTo>
                      <a:lnTo>
                        <a:pt x="1764" y="5923"/>
                      </a:lnTo>
                      <a:cubicBezTo>
                        <a:pt x="2206" y="6144"/>
                        <a:pt x="2678" y="6238"/>
                        <a:pt x="3182" y="6238"/>
                      </a:cubicBezTo>
                      <a:cubicBezTo>
                        <a:pt x="4915" y="6238"/>
                        <a:pt x="6301" y="4820"/>
                        <a:pt x="6301" y="3119"/>
                      </a:cubicBezTo>
                      <a:cubicBezTo>
                        <a:pt x="6301" y="1386"/>
                        <a:pt x="4883" y="0"/>
                        <a:pt x="31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24"/>
                <p:cNvSpPr/>
                <p:nvPr/>
              </p:nvSpPr>
              <p:spPr>
                <a:xfrm>
                  <a:off x="895000" y="2058450"/>
                  <a:ext cx="17350" cy="18125"/>
                </a:xfrm>
                <a:custGeom>
                  <a:rect b="b" l="l" r="r" t="t"/>
                  <a:pathLst>
                    <a:path extrusionOk="0" h="725" w="694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cubicBezTo>
                        <a:pt x="536" y="725"/>
                        <a:pt x="693" y="567"/>
                        <a:pt x="693" y="378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9" name="Google Shape;369;p24"/>
            <p:cNvGrpSpPr/>
            <p:nvPr/>
          </p:nvGrpSpPr>
          <p:grpSpPr>
            <a:xfrm>
              <a:off x="4901777" y="3371901"/>
              <a:ext cx="1737317" cy="589093"/>
              <a:chOff x="4901777" y="3371901"/>
              <a:chExt cx="1737317" cy="589093"/>
            </a:xfrm>
          </p:grpSpPr>
          <p:sp>
            <p:nvSpPr>
              <p:cNvPr id="370" name="Google Shape;370;p24"/>
              <p:cNvSpPr/>
              <p:nvPr/>
            </p:nvSpPr>
            <p:spPr>
              <a:xfrm>
                <a:off x="4901777" y="3371901"/>
                <a:ext cx="1737317" cy="589093"/>
              </a:xfrm>
              <a:custGeom>
                <a:rect b="b" l="l" r="r" t="t"/>
                <a:pathLst>
                  <a:path extrusionOk="0" h="21628" w="63784">
                    <a:moveTo>
                      <a:pt x="18175" y="1"/>
                    </a:moveTo>
                    <a:cubicBezTo>
                      <a:pt x="15391" y="4578"/>
                      <a:pt x="12046" y="8700"/>
                      <a:pt x="8031" y="12260"/>
                    </a:cubicBezTo>
                    <a:lnTo>
                      <a:pt x="1" y="21628"/>
                    </a:lnTo>
                    <a:lnTo>
                      <a:pt x="54523" y="21628"/>
                    </a:lnTo>
                    <a:lnTo>
                      <a:pt x="63783" y="10814"/>
                    </a:lnTo>
                    <a:lnTo>
                      <a:pt x="54523" y="1"/>
                    </a:lnTo>
                    <a:close/>
                  </a:path>
                </a:pathLst>
              </a:custGeom>
              <a:solidFill>
                <a:srgbClr val="4F67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1" name="Google Shape;371;p24"/>
              <p:cNvGrpSpPr/>
              <p:nvPr/>
            </p:nvGrpSpPr>
            <p:grpSpPr>
              <a:xfrm>
                <a:off x="5595616" y="3491703"/>
                <a:ext cx="351315" cy="349486"/>
                <a:chOff x="685475" y="2318350"/>
                <a:chExt cx="297750" cy="296200"/>
              </a:xfrm>
            </p:grpSpPr>
            <p:sp>
              <p:nvSpPr>
                <p:cNvPr id="372" name="Google Shape;372;p24"/>
                <p:cNvSpPr/>
                <p:nvPr/>
              </p:nvSpPr>
              <p:spPr>
                <a:xfrm>
                  <a:off x="685475" y="2371925"/>
                  <a:ext cx="142600" cy="241975"/>
                </a:xfrm>
                <a:custGeom>
                  <a:rect b="b" l="l" r="r" t="t"/>
                  <a:pathLst>
                    <a:path extrusionOk="0" h="9679" w="5704">
                      <a:moveTo>
                        <a:pt x="2080" y="662"/>
                      </a:moveTo>
                      <a:cubicBezTo>
                        <a:pt x="2458" y="662"/>
                        <a:pt x="2773" y="977"/>
                        <a:pt x="2773" y="1387"/>
                      </a:cubicBezTo>
                      <a:cubicBezTo>
                        <a:pt x="2773" y="1765"/>
                        <a:pt x="2458" y="2080"/>
                        <a:pt x="2080" y="2080"/>
                      </a:cubicBezTo>
                      <a:cubicBezTo>
                        <a:pt x="1671" y="2080"/>
                        <a:pt x="1356" y="1765"/>
                        <a:pt x="1356" y="1387"/>
                      </a:cubicBezTo>
                      <a:cubicBezTo>
                        <a:pt x="1356" y="977"/>
                        <a:pt x="1734" y="662"/>
                        <a:pt x="2080" y="662"/>
                      </a:cubicBezTo>
                      <a:close/>
                      <a:moveTo>
                        <a:pt x="2962" y="6900"/>
                      </a:moveTo>
                      <a:lnTo>
                        <a:pt x="3120" y="7593"/>
                      </a:lnTo>
                      <a:lnTo>
                        <a:pt x="1135" y="7593"/>
                      </a:lnTo>
                      <a:lnTo>
                        <a:pt x="1293" y="6900"/>
                      </a:lnTo>
                      <a:close/>
                      <a:moveTo>
                        <a:pt x="1742" y="2767"/>
                      </a:moveTo>
                      <a:cubicBezTo>
                        <a:pt x="1866" y="2767"/>
                        <a:pt x="1991" y="2831"/>
                        <a:pt x="2049" y="2962"/>
                      </a:cubicBezTo>
                      <a:lnTo>
                        <a:pt x="2553" y="3938"/>
                      </a:lnTo>
                      <a:cubicBezTo>
                        <a:pt x="2584" y="4064"/>
                        <a:pt x="2742" y="4127"/>
                        <a:pt x="2868" y="4127"/>
                      </a:cubicBezTo>
                      <a:lnTo>
                        <a:pt x="3813" y="4127"/>
                      </a:lnTo>
                      <a:cubicBezTo>
                        <a:pt x="4002" y="4127"/>
                        <a:pt x="4159" y="4285"/>
                        <a:pt x="4159" y="4474"/>
                      </a:cubicBezTo>
                      <a:cubicBezTo>
                        <a:pt x="4159" y="4695"/>
                        <a:pt x="4002" y="4852"/>
                        <a:pt x="3813" y="4852"/>
                      </a:cubicBezTo>
                      <a:lnTo>
                        <a:pt x="2427" y="4852"/>
                      </a:lnTo>
                      <a:cubicBezTo>
                        <a:pt x="2301" y="4852"/>
                        <a:pt x="2175" y="4758"/>
                        <a:pt x="2112" y="4631"/>
                      </a:cubicBezTo>
                      <a:cubicBezTo>
                        <a:pt x="2042" y="4515"/>
                        <a:pt x="1919" y="4450"/>
                        <a:pt x="1784" y="4450"/>
                      </a:cubicBezTo>
                      <a:cubicBezTo>
                        <a:pt x="1737" y="4450"/>
                        <a:pt x="1688" y="4458"/>
                        <a:pt x="1639" y="4474"/>
                      </a:cubicBezTo>
                      <a:cubicBezTo>
                        <a:pt x="1482" y="4568"/>
                        <a:pt x="1387" y="4758"/>
                        <a:pt x="1482" y="4947"/>
                      </a:cubicBezTo>
                      <a:cubicBezTo>
                        <a:pt x="1671" y="5325"/>
                        <a:pt x="2017" y="5545"/>
                        <a:pt x="2427" y="5545"/>
                      </a:cubicBezTo>
                      <a:lnTo>
                        <a:pt x="3813" y="5545"/>
                      </a:lnTo>
                      <a:cubicBezTo>
                        <a:pt x="3970" y="5545"/>
                        <a:pt x="4128" y="5671"/>
                        <a:pt x="4159" y="5829"/>
                      </a:cubicBezTo>
                      <a:lnTo>
                        <a:pt x="4853" y="8570"/>
                      </a:lnTo>
                      <a:cubicBezTo>
                        <a:pt x="4916" y="8790"/>
                        <a:pt x="4790" y="8979"/>
                        <a:pt x="4632" y="9011"/>
                      </a:cubicBezTo>
                      <a:cubicBezTo>
                        <a:pt x="4608" y="9015"/>
                        <a:pt x="4584" y="9017"/>
                        <a:pt x="4560" y="9017"/>
                      </a:cubicBezTo>
                      <a:cubicBezTo>
                        <a:pt x="4403" y="9017"/>
                        <a:pt x="4273" y="8927"/>
                        <a:pt x="4191" y="8790"/>
                      </a:cubicBezTo>
                      <a:lnTo>
                        <a:pt x="3655" y="6522"/>
                      </a:lnTo>
                      <a:cubicBezTo>
                        <a:pt x="3592" y="6364"/>
                        <a:pt x="3498" y="6270"/>
                        <a:pt x="3277" y="6270"/>
                      </a:cubicBezTo>
                      <a:lnTo>
                        <a:pt x="1040" y="6270"/>
                      </a:lnTo>
                      <a:cubicBezTo>
                        <a:pt x="914" y="6270"/>
                        <a:pt x="851" y="6207"/>
                        <a:pt x="757" y="6144"/>
                      </a:cubicBezTo>
                      <a:cubicBezTo>
                        <a:pt x="694" y="5986"/>
                        <a:pt x="694" y="5892"/>
                        <a:pt x="694" y="5797"/>
                      </a:cubicBezTo>
                      <a:lnTo>
                        <a:pt x="1419" y="3025"/>
                      </a:lnTo>
                      <a:cubicBezTo>
                        <a:pt x="1453" y="2855"/>
                        <a:pt x="1597" y="2767"/>
                        <a:pt x="1742" y="2767"/>
                      </a:cubicBezTo>
                      <a:close/>
                      <a:moveTo>
                        <a:pt x="2143" y="0"/>
                      </a:moveTo>
                      <a:cubicBezTo>
                        <a:pt x="1419" y="0"/>
                        <a:pt x="788" y="630"/>
                        <a:pt x="788" y="1387"/>
                      </a:cubicBezTo>
                      <a:cubicBezTo>
                        <a:pt x="788" y="1733"/>
                        <a:pt x="946" y="2080"/>
                        <a:pt x="1135" y="2332"/>
                      </a:cubicBezTo>
                      <a:cubicBezTo>
                        <a:pt x="977" y="2426"/>
                        <a:pt x="851" y="2647"/>
                        <a:pt x="788" y="2867"/>
                      </a:cubicBezTo>
                      <a:lnTo>
                        <a:pt x="64" y="5640"/>
                      </a:lnTo>
                      <a:cubicBezTo>
                        <a:pt x="1" y="5955"/>
                        <a:pt x="64" y="6270"/>
                        <a:pt x="253" y="6522"/>
                      </a:cubicBezTo>
                      <a:cubicBezTo>
                        <a:pt x="347" y="6648"/>
                        <a:pt x="473" y="6774"/>
                        <a:pt x="631" y="6805"/>
                      </a:cubicBezTo>
                      <a:lnTo>
                        <a:pt x="32" y="9263"/>
                      </a:lnTo>
                      <a:cubicBezTo>
                        <a:pt x="1" y="9452"/>
                        <a:pt x="95" y="9609"/>
                        <a:pt x="253" y="9672"/>
                      </a:cubicBezTo>
                      <a:cubicBezTo>
                        <a:pt x="281" y="9676"/>
                        <a:pt x="309" y="9678"/>
                        <a:pt x="335" y="9678"/>
                      </a:cubicBezTo>
                      <a:cubicBezTo>
                        <a:pt x="513" y="9678"/>
                        <a:pt x="639" y="9589"/>
                        <a:pt x="694" y="9452"/>
                      </a:cubicBezTo>
                      <a:lnTo>
                        <a:pt x="977" y="8318"/>
                      </a:lnTo>
                      <a:lnTo>
                        <a:pt x="3372" y="8318"/>
                      </a:lnTo>
                      <a:lnTo>
                        <a:pt x="3529" y="8885"/>
                      </a:lnTo>
                      <a:cubicBezTo>
                        <a:pt x="3661" y="9359"/>
                        <a:pt x="4079" y="9679"/>
                        <a:pt x="4526" y="9679"/>
                      </a:cubicBezTo>
                      <a:cubicBezTo>
                        <a:pt x="4613" y="9679"/>
                        <a:pt x="4702" y="9667"/>
                        <a:pt x="4790" y="9641"/>
                      </a:cubicBezTo>
                      <a:cubicBezTo>
                        <a:pt x="5357" y="9483"/>
                        <a:pt x="5703" y="8916"/>
                        <a:pt x="5546" y="8381"/>
                      </a:cubicBezTo>
                      <a:lnTo>
                        <a:pt x="4821" y="5640"/>
                      </a:lnTo>
                      <a:cubicBezTo>
                        <a:pt x="4790" y="5482"/>
                        <a:pt x="4727" y="5325"/>
                        <a:pt x="4601" y="5199"/>
                      </a:cubicBezTo>
                      <a:cubicBezTo>
                        <a:pt x="4758" y="5010"/>
                        <a:pt x="4884" y="4758"/>
                        <a:pt x="4884" y="4474"/>
                      </a:cubicBezTo>
                      <a:cubicBezTo>
                        <a:pt x="4884" y="3907"/>
                        <a:pt x="4412" y="3466"/>
                        <a:pt x="3844" y="3466"/>
                      </a:cubicBezTo>
                      <a:lnTo>
                        <a:pt x="3088" y="3466"/>
                      </a:lnTo>
                      <a:lnTo>
                        <a:pt x="2710" y="2647"/>
                      </a:lnTo>
                      <a:cubicBezTo>
                        <a:pt x="3183" y="2395"/>
                        <a:pt x="3529" y="1922"/>
                        <a:pt x="3529" y="1387"/>
                      </a:cubicBezTo>
                      <a:cubicBezTo>
                        <a:pt x="3529" y="630"/>
                        <a:pt x="2899" y="0"/>
                        <a:pt x="21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24"/>
                <p:cNvSpPr/>
                <p:nvPr/>
              </p:nvSpPr>
              <p:spPr>
                <a:xfrm>
                  <a:off x="839850" y="2371925"/>
                  <a:ext cx="143375" cy="242625"/>
                </a:xfrm>
                <a:custGeom>
                  <a:rect b="b" l="l" r="r" t="t"/>
                  <a:pathLst>
                    <a:path extrusionOk="0" h="9705" w="5735">
                      <a:moveTo>
                        <a:pt x="3624" y="662"/>
                      </a:moveTo>
                      <a:cubicBezTo>
                        <a:pt x="4002" y="662"/>
                        <a:pt x="4317" y="977"/>
                        <a:pt x="4317" y="1355"/>
                      </a:cubicBezTo>
                      <a:cubicBezTo>
                        <a:pt x="4317" y="1765"/>
                        <a:pt x="4002" y="2080"/>
                        <a:pt x="3624" y="2080"/>
                      </a:cubicBezTo>
                      <a:cubicBezTo>
                        <a:pt x="3214" y="2080"/>
                        <a:pt x="2899" y="1765"/>
                        <a:pt x="2899" y="1355"/>
                      </a:cubicBezTo>
                      <a:cubicBezTo>
                        <a:pt x="2899" y="977"/>
                        <a:pt x="3214" y="662"/>
                        <a:pt x="3624" y="662"/>
                      </a:cubicBezTo>
                      <a:close/>
                      <a:moveTo>
                        <a:pt x="4317" y="6900"/>
                      </a:moveTo>
                      <a:lnTo>
                        <a:pt x="4474" y="7593"/>
                      </a:lnTo>
                      <a:lnTo>
                        <a:pt x="2490" y="7593"/>
                      </a:lnTo>
                      <a:lnTo>
                        <a:pt x="2647" y="6900"/>
                      </a:lnTo>
                      <a:close/>
                      <a:moveTo>
                        <a:pt x="3962" y="2731"/>
                      </a:moveTo>
                      <a:cubicBezTo>
                        <a:pt x="4108" y="2731"/>
                        <a:pt x="4250" y="2818"/>
                        <a:pt x="4285" y="2993"/>
                      </a:cubicBezTo>
                      <a:lnTo>
                        <a:pt x="4979" y="5734"/>
                      </a:lnTo>
                      <a:cubicBezTo>
                        <a:pt x="5010" y="6018"/>
                        <a:pt x="4853" y="6207"/>
                        <a:pt x="4632" y="6207"/>
                      </a:cubicBezTo>
                      <a:lnTo>
                        <a:pt x="2395" y="6207"/>
                      </a:lnTo>
                      <a:cubicBezTo>
                        <a:pt x="2238" y="6207"/>
                        <a:pt x="2080" y="6333"/>
                        <a:pt x="2049" y="6490"/>
                      </a:cubicBezTo>
                      <a:lnTo>
                        <a:pt x="1482" y="8727"/>
                      </a:lnTo>
                      <a:cubicBezTo>
                        <a:pt x="1456" y="8883"/>
                        <a:pt x="1323" y="8996"/>
                        <a:pt x="1154" y="8996"/>
                      </a:cubicBezTo>
                      <a:cubicBezTo>
                        <a:pt x="1118" y="8996"/>
                        <a:pt x="1080" y="8990"/>
                        <a:pt x="1040" y="8979"/>
                      </a:cubicBezTo>
                      <a:cubicBezTo>
                        <a:pt x="851" y="8916"/>
                        <a:pt x="725" y="8727"/>
                        <a:pt x="820" y="8538"/>
                      </a:cubicBezTo>
                      <a:lnTo>
                        <a:pt x="1513" y="5766"/>
                      </a:lnTo>
                      <a:cubicBezTo>
                        <a:pt x="1576" y="5608"/>
                        <a:pt x="1671" y="5514"/>
                        <a:pt x="1891" y="5514"/>
                      </a:cubicBezTo>
                      <a:lnTo>
                        <a:pt x="3246" y="5514"/>
                      </a:lnTo>
                      <a:cubicBezTo>
                        <a:pt x="3655" y="5514"/>
                        <a:pt x="4002" y="5262"/>
                        <a:pt x="4222" y="4915"/>
                      </a:cubicBezTo>
                      <a:cubicBezTo>
                        <a:pt x="4285" y="4758"/>
                        <a:pt x="4222" y="4537"/>
                        <a:pt x="4033" y="4442"/>
                      </a:cubicBezTo>
                      <a:cubicBezTo>
                        <a:pt x="3993" y="4426"/>
                        <a:pt x="3948" y="4418"/>
                        <a:pt x="3902" y="4418"/>
                      </a:cubicBezTo>
                      <a:cubicBezTo>
                        <a:pt x="3770" y="4418"/>
                        <a:pt x="3631" y="4483"/>
                        <a:pt x="3561" y="4600"/>
                      </a:cubicBezTo>
                      <a:cubicBezTo>
                        <a:pt x="3529" y="4726"/>
                        <a:pt x="3372" y="4789"/>
                        <a:pt x="3246" y="4789"/>
                      </a:cubicBezTo>
                      <a:lnTo>
                        <a:pt x="1891" y="4789"/>
                      </a:lnTo>
                      <a:cubicBezTo>
                        <a:pt x="1671" y="4789"/>
                        <a:pt x="1513" y="4631"/>
                        <a:pt x="1513" y="4442"/>
                      </a:cubicBezTo>
                      <a:cubicBezTo>
                        <a:pt x="1513" y="4253"/>
                        <a:pt x="1671" y="4096"/>
                        <a:pt x="1891" y="4096"/>
                      </a:cubicBezTo>
                      <a:lnTo>
                        <a:pt x="2836" y="4096"/>
                      </a:lnTo>
                      <a:cubicBezTo>
                        <a:pt x="2931" y="4096"/>
                        <a:pt x="3057" y="4001"/>
                        <a:pt x="3151" y="3907"/>
                      </a:cubicBezTo>
                      <a:cubicBezTo>
                        <a:pt x="3151" y="3844"/>
                        <a:pt x="3655" y="2899"/>
                        <a:pt x="3655" y="2899"/>
                      </a:cubicBezTo>
                      <a:cubicBezTo>
                        <a:pt x="3725" y="2787"/>
                        <a:pt x="3845" y="2731"/>
                        <a:pt x="3962" y="2731"/>
                      </a:cubicBezTo>
                      <a:close/>
                      <a:moveTo>
                        <a:pt x="3529" y="0"/>
                      </a:moveTo>
                      <a:cubicBezTo>
                        <a:pt x="2805" y="0"/>
                        <a:pt x="2175" y="630"/>
                        <a:pt x="2175" y="1355"/>
                      </a:cubicBezTo>
                      <a:cubicBezTo>
                        <a:pt x="2175" y="1922"/>
                        <a:pt x="2490" y="2395"/>
                        <a:pt x="2994" y="2615"/>
                      </a:cubicBezTo>
                      <a:lnTo>
                        <a:pt x="2584" y="3466"/>
                      </a:lnTo>
                      <a:lnTo>
                        <a:pt x="1860" y="3466"/>
                      </a:lnTo>
                      <a:cubicBezTo>
                        <a:pt x="1261" y="3466"/>
                        <a:pt x="820" y="3938"/>
                        <a:pt x="820" y="4474"/>
                      </a:cubicBezTo>
                      <a:cubicBezTo>
                        <a:pt x="820" y="4758"/>
                        <a:pt x="946" y="4978"/>
                        <a:pt x="1103" y="5199"/>
                      </a:cubicBezTo>
                      <a:cubicBezTo>
                        <a:pt x="977" y="5325"/>
                        <a:pt x="914" y="5451"/>
                        <a:pt x="851" y="5608"/>
                      </a:cubicBezTo>
                      <a:lnTo>
                        <a:pt x="158" y="8381"/>
                      </a:lnTo>
                      <a:cubicBezTo>
                        <a:pt x="1" y="8916"/>
                        <a:pt x="347" y="9483"/>
                        <a:pt x="914" y="9641"/>
                      </a:cubicBezTo>
                      <a:cubicBezTo>
                        <a:pt x="1002" y="9667"/>
                        <a:pt x="1091" y="9679"/>
                        <a:pt x="1178" y="9679"/>
                      </a:cubicBezTo>
                      <a:cubicBezTo>
                        <a:pt x="1624" y="9679"/>
                        <a:pt x="2038" y="9359"/>
                        <a:pt x="2143" y="8885"/>
                      </a:cubicBezTo>
                      <a:lnTo>
                        <a:pt x="2332" y="8286"/>
                      </a:lnTo>
                      <a:lnTo>
                        <a:pt x="4695" y="8286"/>
                      </a:lnTo>
                      <a:lnTo>
                        <a:pt x="4947" y="9452"/>
                      </a:lnTo>
                      <a:cubicBezTo>
                        <a:pt x="4995" y="9597"/>
                        <a:pt x="5118" y="9704"/>
                        <a:pt x="5257" y="9704"/>
                      </a:cubicBezTo>
                      <a:cubicBezTo>
                        <a:pt x="5300" y="9704"/>
                        <a:pt x="5344" y="9694"/>
                        <a:pt x="5388" y="9672"/>
                      </a:cubicBezTo>
                      <a:cubicBezTo>
                        <a:pt x="5577" y="9641"/>
                        <a:pt x="5703" y="9452"/>
                        <a:pt x="5609" y="9231"/>
                      </a:cubicBezTo>
                      <a:lnTo>
                        <a:pt x="5042" y="6805"/>
                      </a:lnTo>
                      <a:cubicBezTo>
                        <a:pt x="5514" y="6616"/>
                        <a:pt x="5735" y="6144"/>
                        <a:pt x="5640" y="5640"/>
                      </a:cubicBezTo>
                      <a:lnTo>
                        <a:pt x="4916" y="2867"/>
                      </a:lnTo>
                      <a:cubicBezTo>
                        <a:pt x="4884" y="2647"/>
                        <a:pt x="4758" y="2489"/>
                        <a:pt x="4569" y="2332"/>
                      </a:cubicBezTo>
                      <a:cubicBezTo>
                        <a:pt x="4790" y="2080"/>
                        <a:pt x="4916" y="1733"/>
                        <a:pt x="4916" y="1355"/>
                      </a:cubicBezTo>
                      <a:cubicBezTo>
                        <a:pt x="4916" y="630"/>
                        <a:pt x="4285" y="0"/>
                        <a:pt x="35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24"/>
                <p:cNvSpPr/>
                <p:nvPr/>
              </p:nvSpPr>
              <p:spPr>
                <a:xfrm>
                  <a:off x="772900" y="2318350"/>
                  <a:ext cx="122125" cy="105075"/>
                </a:xfrm>
                <a:custGeom>
                  <a:rect b="b" l="l" r="r" t="t"/>
                  <a:pathLst>
                    <a:path extrusionOk="0" h="4203" w="4885">
                      <a:moveTo>
                        <a:pt x="3844" y="631"/>
                      </a:moveTo>
                      <a:cubicBezTo>
                        <a:pt x="4034" y="631"/>
                        <a:pt x="4223" y="789"/>
                        <a:pt x="4223" y="978"/>
                      </a:cubicBezTo>
                      <a:lnTo>
                        <a:pt x="4223" y="1734"/>
                      </a:lnTo>
                      <a:cubicBezTo>
                        <a:pt x="4223" y="1923"/>
                        <a:pt x="4034" y="2112"/>
                        <a:pt x="3844" y="2112"/>
                      </a:cubicBezTo>
                      <a:cubicBezTo>
                        <a:pt x="3655" y="2143"/>
                        <a:pt x="3498" y="2301"/>
                        <a:pt x="3498" y="2458"/>
                      </a:cubicBezTo>
                      <a:lnTo>
                        <a:pt x="3498" y="2994"/>
                      </a:lnTo>
                      <a:lnTo>
                        <a:pt x="2679" y="2206"/>
                      </a:lnTo>
                      <a:cubicBezTo>
                        <a:pt x="2584" y="2143"/>
                        <a:pt x="2521" y="2112"/>
                        <a:pt x="2427" y="2112"/>
                      </a:cubicBezTo>
                      <a:lnTo>
                        <a:pt x="1009" y="2112"/>
                      </a:lnTo>
                      <a:cubicBezTo>
                        <a:pt x="820" y="2112"/>
                        <a:pt x="662" y="1923"/>
                        <a:pt x="662" y="1734"/>
                      </a:cubicBezTo>
                      <a:lnTo>
                        <a:pt x="662" y="978"/>
                      </a:lnTo>
                      <a:cubicBezTo>
                        <a:pt x="662" y="789"/>
                        <a:pt x="820" y="631"/>
                        <a:pt x="1009" y="631"/>
                      </a:cubicBezTo>
                      <a:close/>
                      <a:moveTo>
                        <a:pt x="1009" y="1"/>
                      </a:moveTo>
                      <a:cubicBezTo>
                        <a:pt x="442" y="1"/>
                        <a:pt x="1" y="474"/>
                        <a:pt x="1" y="1041"/>
                      </a:cubicBezTo>
                      <a:lnTo>
                        <a:pt x="1" y="1765"/>
                      </a:lnTo>
                      <a:cubicBezTo>
                        <a:pt x="1" y="2364"/>
                        <a:pt x="473" y="2805"/>
                        <a:pt x="1009" y="2805"/>
                      </a:cubicBezTo>
                      <a:lnTo>
                        <a:pt x="2269" y="2805"/>
                      </a:lnTo>
                      <a:lnTo>
                        <a:pt x="3592" y="4097"/>
                      </a:lnTo>
                      <a:cubicBezTo>
                        <a:pt x="3663" y="4167"/>
                        <a:pt x="3770" y="4203"/>
                        <a:pt x="3872" y="4203"/>
                      </a:cubicBezTo>
                      <a:cubicBezTo>
                        <a:pt x="3906" y="4203"/>
                        <a:pt x="3939" y="4199"/>
                        <a:pt x="3970" y="4191"/>
                      </a:cubicBezTo>
                      <a:cubicBezTo>
                        <a:pt x="4097" y="4160"/>
                        <a:pt x="4160" y="4002"/>
                        <a:pt x="4160" y="3876"/>
                      </a:cubicBezTo>
                      <a:lnTo>
                        <a:pt x="4160" y="2773"/>
                      </a:lnTo>
                      <a:cubicBezTo>
                        <a:pt x="4569" y="2616"/>
                        <a:pt x="4884" y="2238"/>
                        <a:pt x="4884" y="1765"/>
                      </a:cubicBezTo>
                      <a:lnTo>
                        <a:pt x="4884" y="1041"/>
                      </a:lnTo>
                      <a:cubicBezTo>
                        <a:pt x="4884" y="442"/>
                        <a:pt x="4412" y="1"/>
                        <a:pt x="38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75" name="Google Shape;375;p24"/>
            <p:cNvGrpSpPr/>
            <p:nvPr/>
          </p:nvGrpSpPr>
          <p:grpSpPr>
            <a:xfrm>
              <a:off x="6644231" y="3371901"/>
              <a:ext cx="1740231" cy="589093"/>
              <a:chOff x="6644231" y="3371901"/>
              <a:chExt cx="1740231" cy="589093"/>
            </a:xfrm>
          </p:grpSpPr>
          <p:sp>
            <p:nvSpPr>
              <p:cNvPr id="376" name="Google Shape;376;p24"/>
              <p:cNvSpPr/>
              <p:nvPr/>
            </p:nvSpPr>
            <p:spPr>
              <a:xfrm>
                <a:off x="6644231" y="3371901"/>
                <a:ext cx="1740231" cy="589093"/>
              </a:xfrm>
              <a:custGeom>
                <a:rect b="b" l="l" r="r" t="t"/>
                <a:pathLst>
                  <a:path extrusionOk="0" h="21628" w="63891">
                    <a:moveTo>
                      <a:pt x="0" y="1"/>
                    </a:moveTo>
                    <a:lnTo>
                      <a:pt x="9368" y="10814"/>
                    </a:lnTo>
                    <a:lnTo>
                      <a:pt x="0" y="21628"/>
                    </a:lnTo>
                    <a:lnTo>
                      <a:pt x="54522" y="21628"/>
                    </a:lnTo>
                    <a:lnTo>
                      <a:pt x="63890" y="10814"/>
                    </a:lnTo>
                    <a:lnTo>
                      <a:pt x="54522" y="1"/>
                    </a:ln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7" name="Google Shape;377;p24"/>
              <p:cNvGrpSpPr/>
              <p:nvPr/>
            </p:nvGrpSpPr>
            <p:grpSpPr>
              <a:xfrm>
                <a:off x="7339149" y="3491718"/>
                <a:ext cx="350401" cy="349457"/>
                <a:chOff x="2141000" y="1954475"/>
                <a:chExt cx="296975" cy="296175"/>
              </a:xfrm>
            </p:grpSpPr>
            <p:sp>
              <p:nvSpPr>
                <p:cNvPr id="378" name="Google Shape;378;p24"/>
                <p:cNvSpPr/>
                <p:nvPr/>
              </p:nvSpPr>
              <p:spPr>
                <a:xfrm>
                  <a:off x="2280425" y="1989925"/>
                  <a:ext cx="104775" cy="68550"/>
                </a:xfrm>
                <a:custGeom>
                  <a:rect b="b" l="l" r="r" t="t"/>
                  <a:pathLst>
                    <a:path extrusionOk="0" h="2742" w="4191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05"/>
                        <a:pt x="158" y="662"/>
                        <a:pt x="315" y="662"/>
                      </a:cubicBezTo>
                      <a:lnTo>
                        <a:pt x="2426" y="662"/>
                      </a:lnTo>
                      <a:cubicBezTo>
                        <a:pt x="2615" y="662"/>
                        <a:pt x="2773" y="820"/>
                        <a:pt x="2773" y="1009"/>
                      </a:cubicBezTo>
                      <a:lnTo>
                        <a:pt x="2773" y="1576"/>
                      </a:lnTo>
                      <a:lnTo>
                        <a:pt x="2678" y="1450"/>
                      </a:lnTo>
                      <a:cubicBezTo>
                        <a:pt x="2615" y="1387"/>
                        <a:pt x="2521" y="1355"/>
                        <a:pt x="2430" y="1355"/>
                      </a:cubicBezTo>
                      <a:cubicBezTo>
                        <a:pt x="2340" y="1355"/>
                        <a:pt x="2253" y="1387"/>
                        <a:pt x="2206" y="1450"/>
                      </a:cubicBezTo>
                      <a:cubicBezTo>
                        <a:pt x="2080" y="1576"/>
                        <a:pt x="2080" y="1796"/>
                        <a:pt x="2206" y="1922"/>
                      </a:cubicBezTo>
                      <a:lnTo>
                        <a:pt x="2899" y="2647"/>
                      </a:lnTo>
                      <a:cubicBezTo>
                        <a:pt x="2993" y="2710"/>
                        <a:pt x="3056" y="2741"/>
                        <a:pt x="3151" y="2741"/>
                      </a:cubicBezTo>
                      <a:cubicBezTo>
                        <a:pt x="3214" y="2741"/>
                        <a:pt x="3340" y="2710"/>
                        <a:pt x="3371" y="2647"/>
                      </a:cubicBezTo>
                      <a:lnTo>
                        <a:pt x="4096" y="1922"/>
                      </a:lnTo>
                      <a:cubicBezTo>
                        <a:pt x="4191" y="1796"/>
                        <a:pt x="4191" y="1576"/>
                        <a:pt x="4096" y="1450"/>
                      </a:cubicBezTo>
                      <a:cubicBezTo>
                        <a:pt x="4033" y="1387"/>
                        <a:pt x="3938" y="1355"/>
                        <a:pt x="3848" y="1355"/>
                      </a:cubicBezTo>
                      <a:cubicBezTo>
                        <a:pt x="3757" y="1355"/>
                        <a:pt x="3671" y="1387"/>
                        <a:pt x="3623" y="1450"/>
                      </a:cubicBezTo>
                      <a:lnTo>
                        <a:pt x="3497" y="1576"/>
                      </a:lnTo>
                      <a:lnTo>
                        <a:pt x="3497" y="1009"/>
                      </a:lnTo>
                      <a:cubicBezTo>
                        <a:pt x="3497" y="442"/>
                        <a:pt x="3025" y="0"/>
                        <a:pt x="24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24"/>
                <p:cNvSpPr/>
                <p:nvPr/>
              </p:nvSpPr>
              <p:spPr>
                <a:xfrm>
                  <a:off x="2174875" y="2145875"/>
                  <a:ext cx="105575" cy="69325"/>
                </a:xfrm>
                <a:custGeom>
                  <a:rect b="b" l="l" r="r" t="t"/>
                  <a:pathLst>
                    <a:path extrusionOk="0" h="2773" w="4223">
                      <a:moveTo>
                        <a:pt x="1056" y="0"/>
                      </a:moveTo>
                      <a:cubicBezTo>
                        <a:pt x="969" y="0"/>
                        <a:pt x="883" y="32"/>
                        <a:pt x="820" y="95"/>
                      </a:cubicBezTo>
                      <a:lnTo>
                        <a:pt x="95" y="820"/>
                      </a:lnTo>
                      <a:cubicBezTo>
                        <a:pt x="1" y="914"/>
                        <a:pt x="1" y="1166"/>
                        <a:pt x="95" y="1292"/>
                      </a:cubicBezTo>
                      <a:cubicBezTo>
                        <a:pt x="158" y="1339"/>
                        <a:pt x="253" y="1363"/>
                        <a:pt x="343" y="1363"/>
                      </a:cubicBezTo>
                      <a:cubicBezTo>
                        <a:pt x="434" y="1363"/>
                        <a:pt x="521" y="1339"/>
                        <a:pt x="568" y="1292"/>
                      </a:cubicBezTo>
                      <a:lnTo>
                        <a:pt x="694" y="1166"/>
                      </a:lnTo>
                      <a:lnTo>
                        <a:pt x="694" y="1702"/>
                      </a:lnTo>
                      <a:cubicBezTo>
                        <a:pt x="757" y="2300"/>
                        <a:pt x="1229" y="2773"/>
                        <a:pt x="1765" y="2773"/>
                      </a:cubicBezTo>
                      <a:lnTo>
                        <a:pt x="3844" y="2773"/>
                      </a:lnTo>
                      <a:cubicBezTo>
                        <a:pt x="4065" y="2773"/>
                        <a:pt x="4222" y="2615"/>
                        <a:pt x="4222" y="2426"/>
                      </a:cubicBezTo>
                      <a:cubicBezTo>
                        <a:pt x="4222" y="2237"/>
                        <a:pt x="4065" y="2080"/>
                        <a:pt x="3844" y="2080"/>
                      </a:cubicBezTo>
                      <a:lnTo>
                        <a:pt x="1765" y="2080"/>
                      </a:lnTo>
                      <a:cubicBezTo>
                        <a:pt x="1576" y="2080"/>
                        <a:pt x="1418" y="1922"/>
                        <a:pt x="1418" y="1702"/>
                      </a:cubicBezTo>
                      <a:lnTo>
                        <a:pt x="1418" y="1166"/>
                      </a:lnTo>
                      <a:lnTo>
                        <a:pt x="1544" y="1292"/>
                      </a:lnTo>
                      <a:cubicBezTo>
                        <a:pt x="1592" y="1339"/>
                        <a:pt x="1678" y="1363"/>
                        <a:pt x="1769" y="1363"/>
                      </a:cubicBezTo>
                      <a:cubicBezTo>
                        <a:pt x="1859" y="1363"/>
                        <a:pt x="1954" y="1339"/>
                        <a:pt x="2017" y="1292"/>
                      </a:cubicBezTo>
                      <a:cubicBezTo>
                        <a:pt x="2112" y="1166"/>
                        <a:pt x="2112" y="914"/>
                        <a:pt x="2017" y="820"/>
                      </a:cubicBezTo>
                      <a:lnTo>
                        <a:pt x="1292" y="95"/>
                      </a:lnTo>
                      <a:cubicBezTo>
                        <a:pt x="1229" y="32"/>
                        <a:pt x="1143" y="0"/>
                        <a:pt x="10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24"/>
                <p:cNvSpPr/>
                <p:nvPr/>
              </p:nvSpPr>
              <p:spPr>
                <a:xfrm>
                  <a:off x="2141000" y="1954475"/>
                  <a:ext cx="139450" cy="174100"/>
                </a:xfrm>
                <a:custGeom>
                  <a:rect b="b" l="l" r="r" t="t"/>
                  <a:pathLst>
                    <a:path extrusionOk="0" h="6964" w="5578">
                      <a:moveTo>
                        <a:pt x="2773" y="694"/>
                      </a:moveTo>
                      <a:cubicBezTo>
                        <a:pt x="3372" y="694"/>
                        <a:pt x="3782" y="1166"/>
                        <a:pt x="3782" y="1734"/>
                      </a:cubicBezTo>
                      <a:cubicBezTo>
                        <a:pt x="3782" y="2301"/>
                        <a:pt x="3309" y="2742"/>
                        <a:pt x="2773" y="2742"/>
                      </a:cubicBezTo>
                      <a:cubicBezTo>
                        <a:pt x="2175" y="2742"/>
                        <a:pt x="1734" y="2269"/>
                        <a:pt x="1734" y="1734"/>
                      </a:cubicBezTo>
                      <a:cubicBezTo>
                        <a:pt x="1734" y="1166"/>
                        <a:pt x="2206" y="694"/>
                        <a:pt x="2773" y="694"/>
                      </a:cubicBezTo>
                      <a:close/>
                      <a:moveTo>
                        <a:pt x="2773" y="3466"/>
                      </a:moveTo>
                      <a:cubicBezTo>
                        <a:pt x="3908" y="3466"/>
                        <a:pt x="4853" y="4411"/>
                        <a:pt x="4853" y="5546"/>
                      </a:cubicBezTo>
                      <a:lnTo>
                        <a:pt x="4853" y="6270"/>
                      </a:lnTo>
                      <a:lnTo>
                        <a:pt x="694" y="6270"/>
                      </a:lnTo>
                      <a:lnTo>
                        <a:pt x="694" y="5546"/>
                      </a:lnTo>
                      <a:cubicBezTo>
                        <a:pt x="694" y="4411"/>
                        <a:pt x="1639" y="3466"/>
                        <a:pt x="2773" y="3466"/>
                      </a:cubicBezTo>
                      <a:close/>
                      <a:moveTo>
                        <a:pt x="2805" y="1"/>
                      </a:moveTo>
                      <a:cubicBezTo>
                        <a:pt x="1860" y="1"/>
                        <a:pt x="1072" y="788"/>
                        <a:pt x="1072" y="1734"/>
                      </a:cubicBezTo>
                      <a:cubicBezTo>
                        <a:pt x="1072" y="2238"/>
                        <a:pt x="1324" y="2710"/>
                        <a:pt x="1671" y="3025"/>
                      </a:cubicBezTo>
                      <a:cubicBezTo>
                        <a:pt x="726" y="3466"/>
                        <a:pt x="64" y="4443"/>
                        <a:pt x="64" y="5577"/>
                      </a:cubicBezTo>
                      <a:lnTo>
                        <a:pt x="64" y="6617"/>
                      </a:lnTo>
                      <a:cubicBezTo>
                        <a:pt x="1" y="6806"/>
                        <a:pt x="159" y="6963"/>
                        <a:pt x="379" y="6963"/>
                      </a:cubicBezTo>
                      <a:lnTo>
                        <a:pt x="5199" y="6963"/>
                      </a:lnTo>
                      <a:cubicBezTo>
                        <a:pt x="5420" y="6963"/>
                        <a:pt x="5577" y="6806"/>
                        <a:pt x="5577" y="6617"/>
                      </a:cubicBezTo>
                      <a:lnTo>
                        <a:pt x="5577" y="5577"/>
                      </a:lnTo>
                      <a:cubicBezTo>
                        <a:pt x="5577" y="4443"/>
                        <a:pt x="4884" y="3498"/>
                        <a:pt x="3939" y="3025"/>
                      </a:cubicBezTo>
                      <a:cubicBezTo>
                        <a:pt x="4317" y="2710"/>
                        <a:pt x="4538" y="2238"/>
                        <a:pt x="4538" y="1734"/>
                      </a:cubicBezTo>
                      <a:cubicBezTo>
                        <a:pt x="4538" y="788"/>
                        <a:pt x="3750" y="1"/>
                        <a:pt x="280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24"/>
                <p:cNvSpPr/>
                <p:nvPr/>
              </p:nvSpPr>
              <p:spPr>
                <a:xfrm>
                  <a:off x="2298525" y="2076550"/>
                  <a:ext cx="139450" cy="174100"/>
                </a:xfrm>
                <a:custGeom>
                  <a:rect b="b" l="l" r="r" t="t"/>
                  <a:pathLst>
                    <a:path extrusionOk="0" h="6964" w="5578">
                      <a:moveTo>
                        <a:pt x="2773" y="663"/>
                      </a:moveTo>
                      <a:cubicBezTo>
                        <a:pt x="3372" y="663"/>
                        <a:pt x="3782" y="1135"/>
                        <a:pt x="3782" y="1702"/>
                      </a:cubicBezTo>
                      <a:cubicBezTo>
                        <a:pt x="3782" y="2238"/>
                        <a:pt x="3309" y="2710"/>
                        <a:pt x="2773" y="2710"/>
                      </a:cubicBezTo>
                      <a:cubicBezTo>
                        <a:pt x="2175" y="2710"/>
                        <a:pt x="1734" y="2238"/>
                        <a:pt x="1734" y="1702"/>
                      </a:cubicBezTo>
                      <a:cubicBezTo>
                        <a:pt x="1734" y="1135"/>
                        <a:pt x="2175" y="663"/>
                        <a:pt x="2773" y="663"/>
                      </a:cubicBezTo>
                      <a:close/>
                      <a:moveTo>
                        <a:pt x="2773" y="3467"/>
                      </a:moveTo>
                      <a:cubicBezTo>
                        <a:pt x="3908" y="3467"/>
                        <a:pt x="4853" y="4412"/>
                        <a:pt x="4853" y="5546"/>
                      </a:cubicBezTo>
                      <a:lnTo>
                        <a:pt x="4853" y="6270"/>
                      </a:lnTo>
                      <a:lnTo>
                        <a:pt x="694" y="6270"/>
                      </a:lnTo>
                      <a:lnTo>
                        <a:pt x="694" y="5546"/>
                      </a:lnTo>
                      <a:cubicBezTo>
                        <a:pt x="694" y="4412"/>
                        <a:pt x="1639" y="3467"/>
                        <a:pt x="2773" y="3467"/>
                      </a:cubicBezTo>
                      <a:close/>
                      <a:moveTo>
                        <a:pt x="2773" y="1"/>
                      </a:moveTo>
                      <a:cubicBezTo>
                        <a:pt x="1828" y="1"/>
                        <a:pt x="1041" y="789"/>
                        <a:pt x="1041" y="1734"/>
                      </a:cubicBezTo>
                      <a:cubicBezTo>
                        <a:pt x="1041" y="2238"/>
                        <a:pt x="1261" y="2710"/>
                        <a:pt x="1608" y="3025"/>
                      </a:cubicBezTo>
                      <a:cubicBezTo>
                        <a:pt x="663" y="3467"/>
                        <a:pt x="1" y="4443"/>
                        <a:pt x="1" y="5546"/>
                      </a:cubicBezTo>
                      <a:lnTo>
                        <a:pt x="1" y="6617"/>
                      </a:lnTo>
                      <a:cubicBezTo>
                        <a:pt x="1" y="6806"/>
                        <a:pt x="159" y="6964"/>
                        <a:pt x="379" y="6964"/>
                      </a:cubicBezTo>
                      <a:lnTo>
                        <a:pt x="5199" y="6964"/>
                      </a:lnTo>
                      <a:cubicBezTo>
                        <a:pt x="5420" y="6964"/>
                        <a:pt x="5577" y="6806"/>
                        <a:pt x="5577" y="6617"/>
                      </a:cubicBezTo>
                      <a:lnTo>
                        <a:pt x="5577" y="5546"/>
                      </a:lnTo>
                      <a:cubicBezTo>
                        <a:pt x="5514" y="4412"/>
                        <a:pt x="4853" y="3467"/>
                        <a:pt x="3908" y="3025"/>
                      </a:cubicBezTo>
                      <a:cubicBezTo>
                        <a:pt x="4254" y="2710"/>
                        <a:pt x="4506" y="2238"/>
                        <a:pt x="4506" y="1734"/>
                      </a:cubicBezTo>
                      <a:cubicBezTo>
                        <a:pt x="4506" y="789"/>
                        <a:pt x="3719" y="1"/>
                        <a:pt x="277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82" name="Google Shape;382;p24"/>
          <p:cNvSpPr txBox="1"/>
          <p:nvPr/>
        </p:nvSpPr>
        <p:spPr>
          <a:xfrm>
            <a:off x="3633289" y="2318199"/>
            <a:ext cx="9441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SCRUM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3" name="Google Shape;383;p24"/>
          <p:cNvSpPr txBox="1"/>
          <p:nvPr/>
        </p:nvSpPr>
        <p:spPr>
          <a:xfrm>
            <a:off x="5216019" y="1523886"/>
            <a:ext cx="9441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Intern</a:t>
            </a:r>
            <a:endParaRPr sz="21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RUM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3C2A2"/>
      </a:accent1>
      <a:accent2>
        <a:srgbClr val="2B8597"/>
      </a:accent2>
      <a:accent3>
        <a:srgbClr val="4F67A2"/>
      </a:accent3>
      <a:accent4>
        <a:srgbClr val="796295"/>
      </a:accent4>
      <a:accent5>
        <a:srgbClr val="000000"/>
      </a:accent5>
      <a:accent6>
        <a:srgbClr val="FFFFFF"/>
      </a:accent6>
      <a:hlink>
        <a:srgbClr val="4D489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