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311" r:id="rId2"/>
    <p:sldId id="256" r:id="rId3"/>
    <p:sldId id="257" r:id="rId4"/>
    <p:sldId id="303" r:id="rId5"/>
    <p:sldId id="283" r:id="rId6"/>
    <p:sldId id="259" r:id="rId7"/>
    <p:sldId id="261" r:id="rId8"/>
    <p:sldId id="271" r:id="rId9"/>
    <p:sldId id="275" r:id="rId10"/>
    <p:sldId id="296" r:id="rId11"/>
    <p:sldId id="262" r:id="rId12"/>
    <p:sldId id="297" r:id="rId13"/>
    <p:sldId id="298" r:id="rId14"/>
    <p:sldId id="302" r:id="rId15"/>
    <p:sldId id="281" r:id="rId16"/>
    <p:sldId id="299" r:id="rId17"/>
    <p:sldId id="300" r:id="rId18"/>
    <p:sldId id="272" r:id="rId19"/>
    <p:sldId id="301" r:id="rId20"/>
    <p:sldId id="312" r:id="rId21"/>
    <p:sldId id="304" r:id="rId22"/>
    <p:sldId id="279" r:id="rId23"/>
    <p:sldId id="305" r:id="rId24"/>
    <p:sldId id="286" r:id="rId25"/>
    <p:sldId id="306" r:id="rId26"/>
    <p:sldId id="307" r:id="rId27"/>
    <p:sldId id="308" r:id="rId28"/>
    <p:sldId id="313" r:id="rId29"/>
    <p:sldId id="314" r:id="rId30"/>
    <p:sldId id="315" r:id="rId31"/>
    <p:sldId id="316" r:id="rId32"/>
    <p:sldId id="317" r:id="rId33"/>
    <p:sldId id="318" r:id="rId34"/>
    <p:sldId id="320" r:id="rId35"/>
    <p:sldId id="319" r:id="rId36"/>
    <p:sldId id="321" r:id="rId37"/>
    <p:sldId id="309" r:id="rId38"/>
    <p:sldId id="310" r:id="rId39"/>
  </p:sldIdLst>
  <p:sldSz cx="9144000" cy="5143500" type="screen16x9"/>
  <p:notesSz cx="6858000" cy="9144000"/>
  <p:embeddedFontLst>
    <p:embeddedFont>
      <p:font typeface="Roboto Slab" panose="020B0604020202020204" charset="0"/>
      <p:regular r:id="rId41"/>
      <p:bold r:id="rId42"/>
    </p:embeddedFont>
    <p:embeddedFont>
      <p:font typeface="Nixie One" panose="020B0604020202020204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u="sng"/>
              <a:t>Multiple</a:t>
            </a:r>
            <a:r>
              <a:rPr lang="en-US" b="1" i="0" u="sng" baseline="0"/>
              <a:t> Input Single Output</a:t>
            </a:r>
            <a:endParaRPr lang="en-US" b="1" i="0" u="sng"/>
          </a:p>
        </c:rich>
      </c:tx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738683056752611E-2"/>
          <c:y val="0.14321439372740558"/>
          <c:w val="0.91379830125400996"/>
          <c:h val="0.7607608423947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(80-20)%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K - Neighbors</c:v>
                </c:pt>
                <c:pt idx="1">
                  <c:v>Naiive Bayes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Logistic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0.99912199999999995</c:v>
                </c:pt>
                <c:pt idx="1">
                  <c:v>0.28820000000000001</c:v>
                </c:pt>
                <c:pt idx="2">
                  <c:v>0.99929999999999997</c:v>
                </c:pt>
                <c:pt idx="3">
                  <c:v>0.99917</c:v>
                </c:pt>
                <c:pt idx="4">
                  <c:v>0.71218999999999999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8-49CE-84DF-9DD5730E69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(90-10)%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K - Neighbors</c:v>
                </c:pt>
                <c:pt idx="1">
                  <c:v>Naiive Bayes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Logistic Regression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0.97719999999999996</c:v>
                </c:pt>
                <c:pt idx="1">
                  <c:v>0.47899999999999998</c:v>
                </c:pt>
                <c:pt idx="2">
                  <c:v>0.99829999999999997</c:v>
                </c:pt>
                <c:pt idx="3">
                  <c:v>0.99931000000000003</c:v>
                </c:pt>
                <c:pt idx="4">
                  <c:v>0.47899999999999998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88-49CE-84DF-9DD5730E69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(A/D - A/F)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K - Neighbors</c:v>
                </c:pt>
                <c:pt idx="1">
                  <c:v>Naiive Bayes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Logistic Regression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0.99904999999999999</c:v>
                </c:pt>
                <c:pt idx="1">
                  <c:v>0.28889999999999999</c:v>
                </c:pt>
                <c:pt idx="2">
                  <c:v>0.99839999999999995</c:v>
                </c:pt>
                <c:pt idx="3">
                  <c:v>0.99927999999999995</c:v>
                </c:pt>
                <c:pt idx="4">
                  <c:v>0.71209999999999996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88-49CE-84DF-9DD5730E6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717120"/>
        <c:axId val="225717536"/>
      </c:barChart>
      <c:catAx>
        <c:axId val="22571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17536"/>
        <c:crosses val="autoZero"/>
        <c:auto val="1"/>
        <c:lblAlgn val="ctr"/>
        <c:lblOffset val="100"/>
        <c:noMultiLvlLbl val="0"/>
      </c:catAx>
      <c:valAx>
        <c:axId val="22571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1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Multiple</a:t>
            </a:r>
            <a:r>
              <a:rPr lang="en-US" b="1" u="sng" baseline="0"/>
              <a:t> Input Multiple Output</a:t>
            </a:r>
            <a:endParaRPr lang="en-US" b="1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84984689413824E-2"/>
          <c:y val="0.14718253968253969"/>
          <c:w val="0.81398348643919505"/>
          <c:h val="0.7607608423947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(80 - 20)%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K - Neighbors</c:v>
                </c:pt>
                <c:pt idx="1">
                  <c:v>Random Forest </c:v>
                </c:pt>
                <c:pt idx="2">
                  <c:v>Decision Tree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0.96930000000000005</c:v>
                </c:pt>
                <c:pt idx="1">
                  <c:v>0.99771900000000002</c:v>
                </c:pt>
                <c:pt idx="2">
                  <c:v>0.997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3C-44A0-863F-B7F31F49CF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(90 - 10)%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K - Neighbors</c:v>
                </c:pt>
                <c:pt idx="1">
                  <c:v>Random Forest </c:v>
                </c:pt>
                <c:pt idx="2">
                  <c:v>Decision Tree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0.96930000000000005</c:v>
                </c:pt>
                <c:pt idx="1">
                  <c:v>0.99772899999999998</c:v>
                </c:pt>
                <c:pt idx="2">
                  <c:v>0.99709000000000003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3C-44A0-863F-B7F31F49CF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(A/D - A/F)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K - Neighbors</c:v>
                </c:pt>
                <c:pt idx="1">
                  <c:v>Random Forest </c:v>
                </c:pt>
                <c:pt idx="2">
                  <c:v>Decision Tree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0.999054</c:v>
                </c:pt>
                <c:pt idx="1">
                  <c:v>0.99926999999999999</c:v>
                </c:pt>
                <c:pt idx="2">
                  <c:v>0.99938000000000005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3C-44A0-863F-B7F31F49C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631168"/>
        <c:axId val="230634496"/>
      </c:barChart>
      <c:catAx>
        <c:axId val="230631168"/>
        <c:scaling>
          <c:orientation val="minMax"/>
        </c:scaling>
        <c:delete val="0"/>
        <c:axPos val="b"/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634496"/>
        <c:crosses val="autoZero"/>
        <c:auto val="1"/>
        <c:lblAlgn val="ctr"/>
        <c:lblOffset val="100"/>
        <c:noMultiLvlLbl val="0"/>
      </c:catAx>
      <c:valAx>
        <c:axId val="23063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631168"/>
        <c:crossesAt val="1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902D8-9FEB-41F2-A4E4-5B04E1B0AB44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9F00BD-5B7E-47DC-B2B1-DEE5E920DCC8}">
      <dgm:prSet phldrT="[Text]" custT="1"/>
      <dgm:spPr/>
      <dgm:t>
        <a:bodyPr/>
        <a:lstStyle/>
        <a:p>
          <a:pPr algn="ctr"/>
          <a:r>
            <a:rPr lang="en-US" sz="1800" dirty="0" smtClean="0"/>
            <a:t>Major Topics</a:t>
          </a:r>
          <a:r>
            <a:rPr lang="en-US" sz="2400" dirty="0" smtClean="0"/>
            <a:t> </a:t>
          </a:r>
          <a:endParaRPr lang="en-US" sz="2400" dirty="0"/>
        </a:p>
      </dgm:t>
    </dgm:pt>
    <dgm:pt modelId="{1C1CB6AE-2739-43AB-B97F-7BBCC8B8ADD7}" type="parTrans" cxnId="{EEEB2883-915E-4D45-9689-F5EF37C01A2C}">
      <dgm:prSet/>
      <dgm:spPr/>
      <dgm:t>
        <a:bodyPr/>
        <a:lstStyle/>
        <a:p>
          <a:pPr algn="r"/>
          <a:endParaRPr lang="en-US"/>
        </a:p>
      </dgm:t>
    </dgm:pt>
    <dgm:pt modelId="{CB7000BD-8E57-43E9-A914-2FDFE14BA06C}" type="sibTrans" cxnId="{EEEB2883-915E-4D45-9689-F5EF37C01A2C}">
      <dgm:prSet/>
      <dgm:spPr/>
      <dgm:t>
        <a:bodyPr/>
        <a:lstStyle/>
        <a:p>
          <a:pPr algn="r"/>
          <a:endParaRPr lang="en-US"/>
        </a:p>
      </dgm:t>
    </dgm:pt>
    <dgm:pt modelId="{F7E32C61-306B-44EA-BB7F-385F07CC0341}">
      <dgm:prSet phldrT="[Text]"/>
      <dgm:spPr/>
      <dgm:t>
        <a:bodyPr/>
        <a:lstStyle/>
        <a:p>
          <a:pPr algn="ctr"/>
          <a:r>
            <a:rPr lang="en-US" dirty="0" smtClean="0"/>
            <a:t>Project Plan</a:t>
          </a:r>
          <a:endParaRPr lang="en-US" dirty="0"/>
        </a:p>
      </dgm:t>
    </dgm:pt>
    <dgm:pt modelId="{F4512A4E-9510-45CF-A31C-103C0D15C63E}" type="parTrans" cxnId="{89011C24-7796-42CC-9877-007C423A3A59}">
      <dgm:prSet/>
      <dgm:spPr/>
      <dgm:t>
        <a:bodyPr/>
        <a:lstStyle/>
        <a:p>
          <a:pPr algn="r"/>
          <a:endParaRPr lang="en-US"/>
        </a:p>
      </dgm:t>
    </dgm:pt>
    <dgm:pt modelId="{C8657309-E133-4AB5-A4BF-98FE40DB4621}" type="sibTrans" cxnId="{89011C24-7796-42CC-9877-007C423A3A59}">
      <dgm:prSet/>
      <dgm:spPr/>
      <dgm:t>
        <a:bodyPr/>
        <a:lstStyle/>
        <a:p>
          <a:pPr algn="r"/>
          <a:endParaRPr lang="en-US"/>
        </a:p>
      </dgm:t>
    </dgm:pt>
    <dgm:pt modelId="{AB54017F-FE0E-4162-A2FE-A0C428B1051F}">
      <dgm:prSet phldrT="[Text]"/>
      <dgm:spPr/>
      <dgm:t>
        <a:bodyPr/>
        <a:lstStyle/>
        <a:p>
          <a:pPr algn="ctr"/>
          <a:r>
            <a:rPr lang="en-US" dirty="0" smtClean="0"/>
            <a:t>Conceptual  Understanding before the project</a:t>
          </a:r>
          <a:endParaRPr lang="en-US" dirty="0"/>
        </a:p>
      </dgm:t>
    </dgm:pt>
    <dgm:pt modelId="{55EFAFA9-A64A-447B-8F9F-49A21D8EC6F4}" type="parTrans" cxnId="{B8BAAAB2-93C7-4EE3-9ADD-85D335EC9CF2}">
      <dgm:prSet/>
      <dgm:spPr/>
      <dgm:t>
        <a:bodyPr/>
        <a:lstStyle/>
        <a:p>
          <a:pPr algn="r"/>
          <a:endParaRPr lang="en-US"/>
        </a:p>
      </dgm:t>
    </dgm:pt>
    <dgm:pt modelId="{C360A5D0-75FE-44A7-9DB6-848957AACBBB}" type="sibTrans" cxnId="{B8BAAAB2-93C7-4EE3-9ADD-85D335EC9CF2}">
      <dgm:prSet/>
      <dgm:spPr/>
      <dgm:t>
        <a:bodyPr/>
        <a:lstStyle/>
        <a:p>
          <a:pPr algn="r"/>
          <a:endParaRPr lang="en-US"/>
        </a:p>
      </dgm:t>
    </dgm:pt>
    <dgm:pt modelId="{B9E4974F-030E-42FF-A119-67CB76D64939}">
      <dgm:prSet phldrT="[Text]"/>
      <dgm:spPr/>
      <dgm:t>
        <a:bodyPr/>
        <a:lstStyle/>
        <a:p>
          <a:pPr algn="ctr"/>
          <a:r>
            <a:rPr lang="en-US" dirty="0" smtClean="0"/>
            <a:t>Purpose</a:t>
          </a:r>
          <a:endParaRPr lang="en-US" dirty="0"/>
        </a:p>
      </dgm:t>
    </dgm:pt>
    <dgm:pt modelId="{18567E7F-6328-4100-B85E-CF4F53C2AF15}" type="parTrans" cxnId="{3E7C4BB7-A092-45D9-9021-C0D9A26658FD}">
      <dgm:prSet/>
      <dgm:spPr/>
      <dgm:t>
        <a:bodyPr/>
        <a:lstStyle/>
        <a:p>
          <a:pPr algn="r"/>
          <a:endParaRPr lang="en-US"/>
        </a:p>
      </dgm:t>
    </dgm:pt>
    <dgm:pt modelId="{9CDF224C-CFB6-4F7F-B689-47C9D200CEE1}" type="sibTrans" cxnId="{3E7C4BB7-A092-45D9-9021-C0D9A26658FD}">
      <dgm:prSet/>
      <dgm:spPr/>
      <dgm:t>
        <a:bodyPr/>
        <a:lstStyle/>
        <a:p>
          <a:pPr algn="r"/>
          <a:endParaRPr lang="en-US"/>
        </a:p>
      </dgm:t>
    </dgm:pt>
    <dgm:pt modelId="{106DCCB6-316C-4036-BCE6-5A6F6C586463}">
      <dgm:prSet phldrT="[Text]"/>
      <dgm:spPr/>
      <dgm:t>
        <a:bodyPr/>
        <a:lstStyle/>
        <a:p>
          <a:pPr algn="ctr"/>
          <a:r>
            <a:rPr lang="en-US" dirty="0" smtClean="0"/>
            <a:t>Approach</a:t>
          </a:r>
          <a:endParaRPr lang="en-US" dirty="0"/>
        </a:p>
      </dgm:t>
    </dgm:pt>
    <dgm:pt modelId="{8D483711-0941-448E-B81F-2DF91AE6C695}" type="parTrans" cxnId="{6A4E2E37-E8C8-4F0F-9D80-6685DE0163ED}">
      <dgm:prSet/>
      <dgm:spPr/>
      <dgm:t>
        <a:bodyPr/>
        <a:lstStyle/>
        <a:p>
          <a:pPr algn="r"/>
          <a:endParaRPr lang="en-US"/>
        </a:p>
      </dgm:t>
    </dgm:pt>
    <dgm:pt modelId="{2D1270D3-F6CA-41DD-9541-E4D4FD1674D8}" type="sibTrans" cxnId="{6A4E2E37-E8C8-4F0F-9D80-6685DE0163ED}">
      <dgm:prSet/>
      <dgm:spPr/>
      <dgm:t>
        <a:bodyPr/>
        <a:lstStyle/>
        <a:p>
          <a:pPr algn="r"/>
          <a:endParaRPr lang="en-US"/>
        </a:p>
      </dgm:t>
    </dgm:pt>
    <dgm:pt modelId="{8FC2B96E-856B-4F3B-A1A9-6818D5D7B8B1}" type="pres">
      <dgm:prSet presAssocID="{879902D8-9FEB-41F2-A4E4-5B04E1B0AB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FCA067-569E-453D-8E87-8267B633608F}" type="pres">
      <dgm:prSet presAssocID="{439F00BD-5B7E-47DC-B2B1-DEE5E920DCC8}" presName="Parent" presStyleLbl="node0" presStyleIdx="0" presStyleCnt="1" custLinFactNeighborX="416" custLinFactNeighborY="-6004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310E0E1-722C-49F6-90D0-504EA628D4FA}" type="pres">
      <dgm:prSet presAssocID="{F7E32C61-306B-44EA-BB7F-385F07CC0341}" presName="Accent1" presStyleCnt="0"/>
      <dgm:spPr/>
    </dgm:pt>
    <dgm:pt modelId="{F78E57B6-3F5E-4E79-B8BA-57BDC43B4501}" type="pres">
      <dgm:prSet presAssocID="{F7E32C61-306B-44EA-BB7F-385F07CC0341}" presName="Accent" presStyleLbl="bgShp" presStyleIdx="0" presStyleCnt="4"/>
      <dgm:spPr/>
    </dgm:pt>
    <dgm:pt modelId="{DAD2A7DC-A57D-46F4-A518-080A960320B3}" type="pres">
      <dgm:prSet presAssocID="{F7E32C61-306B-44EA-BB7F-385F07CC0341}" presName="Child1" presStyleLbl="node1" presStyleIdx="0" presStyleCnt="4" custLinFactNeighborX="-7093" custLinFactNeighborY="-32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EE53C-DEED-4EF4-ADC3-FED7DBEC3952}" type="pres">
      <dgm:prSet presAssocID="{AB54017F-FE0E-4162-A2FE-A0C428B1051F}" presName="Accent2" presStyleCnt="0"/>
      <dgm:spPr/>
    </dgm:pt>
    <dgm:pt modelId="{06C6B2AD-A151-47BB-B488-B89B7AC3EA3D}" type="pres">
      <dgm:prSet presAssocID="{AB54017F-FE0E-4162-A2FE-A0C428B1051F}" presName="Accent" presStyleLbl="bgShp" presStyleIdx="1" presStyleCnt="4"/>
      <dgm:spPr/>
    </dgm:pt>
    <dgm:pt modelId="{0D31FBA6-1950-43EC-AB73-C8074CCEC841}" type="pres">
      <dgm:prSet presAssocID="{AB54017F-FE0E-4162-A2FE-A0C428B1051F}" presName="Child2" presStyleLbl="node1" presStyleIdx="1" presStyleCnt="4" custLinFactNeighborX="5391" custLinFactNeighborY="-71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6D7DA-CEA3-4DD8-A3EE-EB081D363769}" type="pres">
      <dgm:prSet presAssocID="{B9E4974F-030E-42FF-A119-67CB76D64939}" presName="Accent3" presStyleCnt="0"/>
      <dgm:spPr/>
    </dgm:pt>
    <dgm:pt modelId="{63D00859-AEBE-468E-9A2D-263C0D043E71}" type="pres">
      <dgm:prSet presAssocID="{B9E4974F-030E-42FF-A119-67CB76D64939}" presName="Accent" presStyleLbl="bgShp" presStyleIdx="2" presStyleCnt="4"/>
      <dgm:spPr/>
    </dgm:pt>
    <dgm:pt modelId="{352AC178-6A7A-43F7-9F0C-818B1C36B83B}" type="pres">
      <dgm:prSet presAssocID="{B9E4974F-030E-42FF-A119-67CB76D64939}" presName="Child3" presStyleLbl="node1" presStyleIdx="2" presStyleCnt="4" custLinFactNeighborX="3697" custLinFactNeighborY="42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9E7B4-975B-4612-905C-34F2D9655EE0}" type="pres">
      <dgm:prSet presAssocID="{106DCCB6-316C-4036-BCE6-5A6F6C586463}" presName="Accent4" presStyleCnt="0"/>
      <dgm:spPr/>
    </dgm:pt>
    <dgm:pt modelId="{DD7BE02D-ECE0-449D-A782-FCAE89BCE934}" type="pres">
      <dgm:prSet presAssocID="{106DCCB6-316C-4036-BCE6-5A6F6C586463}" presName="Accent" presStyleLbl="bgShp" presStyleIdx="3" presStyleCnt="4"/>
      <dgm:spPr/>
    </dgm:pt>
    <dgm:pt modelId="{C91A9B84-53AA-4C3E-A7DE-D33564311ACD}" type="pres">
      <dgm:prSet presAssocID="{106DCCB6-316C-4036-BCE6-5A6F6C586463}" presName="Child4" presStyleLbl="node1" presStyleIdx="3" presStyleCnt="4" custLinFactNeighborX="779" custLinFactNeighborY="-9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9A35F-CC62-47E9-8470-21F488BE49CB}" type="presOf" srcId="{B9E4974F-030E-42FF-A119-67CB76D64939}" destId="{352AC178-6A7A-43F7-9F0C-818B1C36B83B}" srcOrd="0" destOrd="0" presId="urn:microsoft.com/office/officeart/2011/layout/HexagonRadial"/>
    <dgm:cxn modelId="{89011C24-7796-42CC-9877-007C423A3A59}" srcId="{439F00BD-5B7E-47DC-B2B1-DEE5E920DCC8}" destId="{F7E32C61-306B-44EA-BB7F-385F07CC0341}" srcOrd="0" destOrd="0" parTransId="{F4512A4E-9510-45CF-A31C-103C0D15C63E}" sibTransId="{C8657309-E133-4AB5-A4BF-98FE40DB4621}"/>
    <dgm:cxn modelId="{FC055E58-6086-43BD-A6E2-3A35FD0FD30C}" type="presOf" srcId="{439F00BD-5B7E-47DC-B2B1-DEE5E920DCC8}" destId="{CCFCA067-569E-453D-8E87-8267B633608F}" srcOrd="0" destOrd="0" presId="urn:microsoft.com/office/officeart/2011/layout/HexagonRadial"/>
    <dgm:cxn modelId="{B8BAAAB2-93C7-4EE3-9ADD-85D335EC9CF2}" srcId="{439F00BD-5B7E-47DC-B2B1-DEE5E920DCC8}" destId="{AB54017F-FE0E-4162-A2FE-A0C428B1051F}" srcOrd="1" destOrd="0" parTransId="{55EFAFA9-A64A-447B-8F9F-49A21D8EC6F4}" sibTransId="{C360A5D0-75FE-44A7-9DB6-848957AACBBB}"/>
    <dgm:cxn modelId="{C4793C13-0E7E-4B32-9836-0190EF7F9757}" type="presOf" srcId="{AB54017F-FE0E-4162-A2FE-A0C428B1051F}" destId="{0D31FBA6-1950-43EC-AB73-C8074CCEC841}" srcOrd="0" destOrd="0" presId="urn:microsoft.com/office/officeart/2011/layout/HexagonRadial"/>
    <dgm:cxn modelId="{13CF847D-31A4-4763-8843-8687DE0277CC}" type="presOf" srcId="{879902D8-9FEB-41F2-A4E4-5B04E1B0AB44}" destId="{8FC2B96E-856B-4F3B-A1A9-6818D5D7B8B1}" srcOrd="0" destOrd="0" presId="urn:microsoft.com/office/officeart/2011/layout/HexagonRadial"/>
    <dgm:cxn modelId="{B617BDAE-476D-459F-AE84-7AE72471408C}" type="presOf" srcId="{F7E32C61-306B-44EA-BB7F-385F07CC0341}" destId="{DAD2A7DC-A57D-46F4-A518-080A960320B3}" srcOrd="0" destOrd="0" presId="urn:microsoft.com/office/officeart/2011/layout/HexagonRadial"/>
    <dgm:cxn modelId="{6A4E2E37-E8C8-4F0F-9D80-6685DE0163ED}" srcId="{439F00BD-5B7E-47DC-B2B1-DEE5E920DCC8}" destId="{106DCCB6-316C-4036-BCE6-5A6F6C586463}" srcOrd="3" destOrd="0" parTransId="{8D483711-0941-448E-B81F-2DF91AE6C695}" sibTransId="{2D1270D3-F6CA-41DD-9541-E4D4FD1674D8}"/>
    <dgm:cxn modelId="{3E7C4BB7-A092-45D9-9021-C0D9A26658FD}" srcId="{439F00BD-5B7E-47DC-B2B1-DEE5E920DCC8}" destId="{B9E4974F-030E-42FF-A119-67CB76D64939}" srcOrd="2" destOrd="0" parTransId="{18567E7F-6328-4100-B85E-CF4F53C2AF15}" sibTransId="{9CDF224C-CFB6-4F7F-B689-47C9D200CEE1}"/>
    <dgm:cxn modelId="{EEEB2883-915E-4D45-9689-F5EF37C01A2C}" srcId="{879902D8-9FEB-41F2-A4E4-5B04E1B0AB44}" destId="{439F00BD-5B7E-47DC-B2B1-DEE5E920DCC8}" srcOrd="0" destOrd="0" parTransId="{1C1CB6AE-2739-43AB-B97F-7BBCC8B8ADD7}" sibTransId="{CB7000BD-8E57-43E9-A914-2FDFE14BA06C}"/>
    <dgm:cxn modelId="{DE8EEDFF-C20B-4BEB-B8F2-59DA9873F2A8}" type="presOf" srcId="{106DCCB6-316C-4036-BCE6-5A6F6C586463}" destId="{C91A9B84-53AA-4C3E-A7DE-D33564311ACD}" srcOrd="0" destOrd="0" presId="urn:microsoft.com/office/officeart/2011/layout/HexagonRadial"/>
    <dgm:cxn modelId="{9EFB350C-1964-40F9-8551-A6AFBAADBC2F}" type="presParOf" srcId="{8FC2B96E-856B-4F3B-A1A9-6818D5D7B8B1}" destId="{CCFCA067-569E-453D-8E87-8267B633608F}" srcOrd="0" destOrd="0" presId="urn:microsoft.com/office/officeart/2011/layout/HexagonRadial"/>
    <dgm:cxn modelId="{A59FA21E-5890-45AD-82E4-D284A9B1CF49}" type="presParOf" srcId="{8FC2B96E-856B-4F3B-A1A9-6818D5D7B8B1}" destId="{3310E0E1-722C-49F6-90D0-504EA628D4FA}" srcOrd="1" destOrd="0" presId="urn:microsoft.com/office/officeart/2011/layout/HexagonRadial"/>
    <dgm:cxn modelId="{2DC82895-1F61-41A3-A620-9804C25F85E2}" type="presParOf" srcId="{3310E0E1-722C-49F6-90D0-504EA628D4FA}" destId="{F78E57B6-3F5E-4E79-B8BA-57BDC43B4501}" srcOrd="0" destOrd="0" presId="urn:microsoft.com/office/officeart/2011/layout/HexagonRadial"/>
    <dgm:cxn modelId="{4B5A3938-D981-44F9-B0C9-D87A6239FD36}" type="presParOf" srcId="{8FC2B96E-856B-4F3B-A1A9-6818D5D7B8B1}" destId="{DAD2A7DC-A57D-46F4-A518-080A960320B3}" srcOrd="2" destOrd="0" presId="urn:microsoft.com/office/officeart/2011/layout/HexagonRadial"/>
    <dgm:cxn modelId="{9CEEF332-B8B4-43E9-B93F-DBA382EC7E54}" type="presParOf" srcId="{8FC2B96E-856B-4F3B-A1A9-6818D5D7B8B1}" destId="{DD2EE53C-DEED-4EF4-ADC3-FED7DBEC3952}" srcOrd="3" destOrd="0" presId="urn:microsoft.com/office/officeart/2011/layout/HexagonRadial"/>
    <dgm:cxn modelId="{3956B940-422E-415B-BBDC-4E10BF7D9ED4}" type="presParOf" srcId="{DD2EE53C-DEED-4EF4-ADC3-FED7DBEC3952}" destId="{06C6B2AD-A151-47BB-B488-B89B7AC3EA3D}" srcOrd="0" destOrd="0" presId="urn:microsoft.com/office/officeart/2011/layout/HexagonRadial"/>
    <dgm:cxn modelId="{6118132D-B39A-4979-B2FF-E8B79E8B9436}" type="presParOf" srcId="{8FC2B96E-856B-4F3B-A1A9-6818D5D7B8B1}" destId="{0D31FBA6-1950-43EC-AB73-C8074CCEC841}" srcOrd="4" destOrd="0" presId="urn:microsoft.com/office/officeart/2011/layout/HexagonRadial"/>
    <dgm:cxn modelId="{EF564A2C-49C6-43C9-B1A4-7739BD34D4C0}" type="presParOf" srcId="{8FC2B96E-856B-4F3B-A1A9-6818D5D7B8B1}" destId="{CFA6D7DA-CEA3-4DD8-A3EE-EB081D363769}" srcOrd="5" destOrd="0" presId="urn:microsoft.com/office/officeart/2011/layout/HexagonRadial"/>
    <dgm:cxn modelId="{08414F88-EDE1-4750-84ED-5EA39DDE4B65}" type="presParOf" srcId="{CFA6D7DA-CEA3-4DD8-A3EE-EB081D363769}" destId="{63D00859-AEBE-468E-9A2D-263C0D043E71}" srcOrd="0" destOrd="0" presId="urn:microsoft.com/office/officeart/2011/layout/HexagonRadial"/>
    <dgm:cxn modelId="{169044B3-4ADF-4162-BAAF-F1395B294B06}" type="presParOf" srcId="{8FC2B96E-856B-4F3B-A1A9-6818D5D7B8B1}" destId="{352AC178-6A7A-43F7-9F0C-818B1C36B83B}" srcOrd="6" destOrd="0" presId="urn:microsoft.com/office/officeart/2011/layout/HexagonRadial"/>
    <dgm:cxn modelId="{0B8E07CF-923F-42B2-BDA5-79436AD7E1B6}" type="presParOf" srcId="{8FC2B96E-856B-4F3B-A1A9-6818D5D7B8B1}" destId="{DFC9E7B4-975B-4612-905C-34F2D9655EE0}" srcOrd="7" destOrd="0" presId="urn:microsoft.com/office/officeart/2011/layout/HexagonRadial"/>
    <dgm:cxn modelId="{455716D1-C95E-4221-9BFF-1B373793F682}" type="presParOf" srcId="{DFC9E7B4-975B-4612-905C-34F2D9655EE0}" destId="{DD7BE02D-ECE0-449D-A782-FCAE89BCE934}" srcOrd="0" destOrd="0" presId="urn:microsoft.com/office/officeart/2011/layout/HexagonRadial"/>
    <dgm:cxn modelId="{46D76613-B746-4B9B-A5A3-7B3AF0510FF3}" type="presParOf" srcId="{8FC2B96E-856B-4F3B-A1A9-6818D5D7B8B1}" destId="{C91A9B84-53AA-4C3E-A7DE-D33564311ACD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7A17C6-9AA1-4E4F-B9B7-DD356BD1AE9D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223705-C36A-4C09-98C5-873370DFF524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200" dirty="0"/>
            <a:t>HDF file extraction</a:t>
          </a:r>
        </a:p>
      </dgm:t>
    </dgm:pt>
    <dgm:pt modelId="{9B3D7186-9C3F-490B-871D-DE0D0D8E4AF8}" type="sibTrans" cxnId="{008F7A67-96AF-4121-8927-6306305E20D5}">
      <dgm:prSet/>
      <dgm:spPr/>
      <dgm:t>
        <a:bodyPr/>
        <a:lstStyle/>
        <a:p>
          <a:endParaRPr lang="en-US"/>
        </a:p>
      </dgm:t>
    </dgm:pt>
    <dgm:pt modelId="{83EBC7BB-2A37-4B40-8418-BBF75A6F1FEA}" type="parTrans" cxnId="{008F7A67-96AF-4121-8927-6306305E20D5}">
      <dgm:prSet/>
      <dgm:spPr/>
      <dgm:t>
        <a:bodyPr/>
        <a:lstStyle/>
        <a:p>
          <a:endParaRPr lang="en-US"/>
        </a:p>
      </dgm:t>
    </dgm:pt>
    <dgm:pt modelId="{925F7985-1117-4634-A3ED-45DF3D639E65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Input Data formation</a:t>
          </a:r>
        </a:p>
      </dgm:t>
    </dgm:pt>
    <dgm:pt modelId="{609C883B-C980-4D0A-9E04-EA13713B00D3}" type="sibTrans" cxnId="{D6728934-5585-411E-B5F9-3C16383D6C71}">
      <dgm:prSet/>
      <dgm:spPr/>
      <dgm:t>
        <a:bodyPr/>
        <a:lstStyle/>
        <a:p>
          <a:endParaRPr lang="en-US"/>
        </a:p>
      </dgm:t>
    </dgm:pt>
    <dgm:pt modelId="{B5BE0114-5F07-4531-B266-BCD8A526C8C5}" type="parTrans" cxnId="{D6728934-5585-411E-B5F9-3C16383D6C71}">
      <dgm:prSet/>
      <dgm:spPr/>
      <dgm:t>
        <a:bodyPr/>
        <a:lstStyle/>
        <a:p>
          <a:endParaRPr lang="en-US"/>
        </a:p>
      </dgm:t>
    </dgm:pt>
    <dgm:pt modelId="{A8442514-DDA0-4144-8651-F54C3C4E3412}">
      <dgm:prSet phldrT="[Text]" custT="1"/>
      <dgm:spPr>
        <a:solidFill>
          <a:srgbClr val="0070C0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1200" dirty="0"/>
            <a:t>Machine Learning Modelling</a:t>
          </a:r>
        </a:p>
      </dgm:t>
    </dgm:pt>
    <dgm:pt modelId="{5632DB3A-3B1E-4C4F-873B-260FE14260CA}" type="sibTrans" cxnId="{BFEDB6F1-2DCB-4637-B419-8223F357A3A9}">
      <dgm:prSet/>
      <dgm:spPr/>
      <dgm:t>
        <a:bodyPr/>
        <a:lstStyle/>
        <a:p>
          <a:endParaRPr lang="en-US"/>
        </a:p>
      </dgm:t>
    </dgm:pt>
    <dgm:pt modelId="{452114F3-FF16-47B2-A932-B0FF0D6406B0}" type="parTrans" cxnId="{BFEDB6F1-2DCB-4637-B419-8223F357A3A9}">
      <dgm:prSet/>
      <dgm:spPr/>
      <dgm:t>
        <a:bodyPr/>
        <a:lstStyle/>
        <a:p>
          <a:endParaRPr lang="en-US"/>
        </a:p>
      </dgm:t>
    </dgm:pt>
    <dgm:pt modelId="{6863FB7E-23DB-4031-AA6A-CAB60F78FFA9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Algorithm selection</a:t>
          </a:r>
        </a:p>
      </dgm:t>
    </dgm:pt>
    <dgm:pt modelId="{2F4B61E1-6501-4FE0-97E1-A751577DA424}" type="sibTrans" cxnId="{7BAE44E6-3FFB-4D71-9908-FD6007529FEB}">
      <dgm:prSet/>
      <dgm:spPr/>
      <dgm:t>
        <a:bodyPr/>
        <a:lstStyle/>
        <a:p>
          <a:endParaRPr lang="en-US"/>
        </a:p>
      </dgm:t>
    </dgm:pt>
    <dgm:pt modelId="{CF826484-5DB9-4EF4-8A47-87C37BE64BC0}" type="parTrans" cxnId="{7BAE44E6-3FFB-4D71-9908-FD6007529FEB}">
      <dgm:prSet/>
      <dgm:spPr/>
      <dgm:t>
        <a:bodyPr/>
        <a:lstStyle/>
        <a:p>
          <a:endParaRPr lang="en-US"/>
        </a:p>
      </dgm:t>
    </dgm:pt>
    <dgm:pt modelId="{D484D9EE-F1B9-401A-8B77-5A7F652F4DEA}" type="pres">
      <dgm:prSet presAssocID="{997A17C6-9AA1-4E4F-B9B7-DD356BD1AE9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54725D-B543-46D0-B79C-DB02AD69B018}" type="pres">
      <dgm:prSet presAssocID="{997A17C6-9AA1-4E4F-B9B7-DD356BD1AE9D}" presName="comp1" presStyleCnt="0"/>
      <dgm:spPr/>
    </dgm:pt>
    <dgm:pt modelId="{6BCE617D-8649-42CB-9973-C5B51E27B90E}" type="pres">
      <dgm:prSet presAssocID="{997A17C6-9AA1-4E4F-B9B7-DD356BD1AE9D}" presName="circle1" presStyleLbl="node1" presStyleIdx="0" presStyleCnt="4" custLinFactNeighborX="2078" custLinFactNeighborY="31178"/>
      <dgm:spPr/>
      <dgm:t>
        <a:bodyPr/>
        <a:lstStyle/>
        <a:p>
          <a:endParaRPr lang="en-US"/>
        </a:p>
      </dgm:t>
    </dgm:pt>
    <dgm:pt modelId="{BDC5AB18-5CB6-4F58-89CA-EC94EC9AA3BE}" type="pres">
      <dgm:prSet presAssocID="{997A17C6-9AA1-4E4F-B9B7-DD356BD1AE9D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283EA-0C95-45B9-82D6-19FFC6EFF3CF}" type="pres">
      <dgm:prSet presAssocID="{997A17C6-9AA1-4E4F-B9B7-DD356BD1AE9D}" presName="comp2" presStyleCnt="0"/>
      <dgm:spPr/>
    </dgm:pt>
    <dgm:pt modelId="{ABB24299-67AF-4114-A8FE-B70ACD7DA5CB}" type="pres">
      <dgm:prSet presAssocID="{997A17C6-9AA1-4E4F-B9B7-DD356BD1AE9D}" presName="circle2" presStyleLbl="node1" presStyleIdx="1" presStyleCnt="4"/>
      <dgm:spPr/>
      <dgm:t>
        <a:bodyPr/>
        <a:lstStyle/>
        <a:p>
          <a:endParaRPr lang="en-US"/>
        </a:p>
      </dgm:t>
    </dgm:pt>
    <dgm:pt modelId="{7E6E368F-DB3E-4151-815B-6984BB0B8E4E}" type="pres">
      <dgm:prSet presAssocID="{997A17C6-9AA1-4E4F-B9B7-DD356BD1AE9D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59307-558F-429A-A894-74E54FD44375}" type="pres">
      <dgm:prSet presAssocID="{997A17C6-9AA1-4E4F-B9B7-DD356BD1AE9D}" presName="comp3" presStyleCnt="0"/>
      <dgm:spPr/>
    </dgm:pt>
    <dgm:pt modelId="{135B37FB-7430-492F-A81F-FCF8E8814DA8}" type="pres">
      <dgm:prSet presAssocID="{997A17C6-9AA1-4E4F-B9B7-DD356BD1AE9D}" presName="circle3" presStyleLbl="node1" presStyleIdx="2" presStyleCnt="4"/>
      <dgm:spPr/>
      <dgm:t>
        <a:bodyPr/>
        <a:lstStyle/>
        <a:p>
          <a:endParaRPr lang="en-US"/>
        </a:p>
      </dgm:t>
    </dgm:pt>
    <dgm:pt modelId="{DED6B026-6AD2-4E5E-82DC-4C77C8CBEE65}" type="pres">
      <dgm:prSet presAssocID="{997A17C6-9AA1-4E4F-B9B7-DD356BD1AE9D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45ED-6B7D-47DB-A3FD-5E7B58DC370A}" type="pres">
      <dgm:prSet presAssocID="{997A17C6-9AA1-4E4F-B9B7-DD356BD1AE9D}" presName="comp4" presStyleCnt="0"/>
      <dgm:spPr/>
    </dgm:pt>
    <dgm:pt modelId="{32AF2EAF-F58D-4869-986B-DE92ECBA6627}" type="pres">
      <dgm:prSet presAssocID="{997A17C6-9AA1-4E4F-B9B7-DD356BD1AE9D}" presName="circ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3086C0A1-A2D5-4FC8-9E24-E3F0096F415F}" type="pres">
      <dgm:prSet presAssocID="{997A17C6-9AA1-4E4F-B9B7-DD356BD1AE9D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8F7A67-96AF-4121-8927-6306305E20D5}" srcId="{997A17C6-9AA1-4E4F-B9B7-DD356BD1AE9D}" destId="{42223705-C36A-4C09-98C5-873370DFF524}" srcOrd="3" destOrd="0" parTransId="{83EBC7BB-2A37-4B40-8418-BBF75A6F1FEA}" sibTransId="{9B3D7186-9C3F-490B-871D-DE0D0D8E4AF8}"/>
    <dgm:cxn modelId="{438F4B4F-D490-42A6-924A-B6A76F1B2584}" type="presOf" srcId="{6863FB7E-23DB-4031-AA6A-CAB60F78FFA9}" destId="{7E6E368F-DB3E-4151-815B-6984BB0B8E4E}" srcOrd="1" destOrd="0" presId="urn:microsoft.com/office/officeart/2005/8/layout/venn2"/>
    <dgm:cxn modelId="{F4D3B8C8-1E46-426D-9338-D667CF76D93C}" type="presOf" srcId="{6863FB7E-23DB-4031-AA6A-CAB60F78FFA9}" destId="{ABB24299-67AF-4114-A8FE-B70ACD7DA5CB}" srcOrd="0" destOrd="0" presId="urn:microsoft.com/office/officeart/2005/8/layout/venn2"/>
    <dgm:cxn modelId="{88F10035-20E7-4E94-815F-ECD8D497ACA4}" type="presOf" srcId="{997A17C6-9AA1-4E4F-B9B7-DD356BD1AE9D}" destId="{D484D9EE-F1B9-401A-8B77-5A7F652F4DEA}" srcOrd="0" destOrd="0" presId="urn:microsoft.com/office/officeart/2005/8/layout/venn2"/>
    <dgm:cxn modelId="{9006D8F5-106C-4331-88F9-AEDB135FCD69}" type="presOf" srcId="{925F7985-1117-4634-A3ED-45DF3D639E65}" destId="{DED6B026-6AD2-4E5E-82DC-4C77C8CBEE65}" srcOrd="1" destOrd="0" presId="urn:microsoft.com/office/officeart/2005/8/layout/venn2"/>
    <dgm:cxn modelId="{7BAE44E6-3FFB-4D71-9908-FD6007529FEB}" srcId="{997A17C6-9AA1-4E4F-B9B7-DD356BD1AE9D}" destId="{6863FB7E-23DB-4031-AA6A-CAB60F78FFA9}" srcOrd="1" destOrd="0" parTransId="{CF826484-5DB9-4EF4-8A47-87C37BE64BC0}" sibTransId="{2F4B61E1-6501-4FE0-97E1-A751577DA424}"/>
    <dgm:cxn modelId="{18A709D0-B7AC-41B7-A304-F224A1BB0985}" type="presOf" srcId="{A8442514-DDA0-4144-8651-F54C3C4E3412}" destId="{6BCE617D-8649-42CB-9973-C5B51E27B90E}" srcOrd="0" destOrd="0" presId="urn:microsoft.com/office/officeart/2005/8/layout/venn2"/>
    <dgm:cxn modelId="{45E3F4F0-12F3-4332-A7A7-04B6C9D562E1}" type="presOf" srcId="{925F7985-1117-4634-A3ED-45DF3D639E65}" destId="{135B37FB-7430-492F-A81F-FCF8E8814DA8}" srcOrd="0" destOrd="0" presId="urn:microsoft.com/office/officeart/2005/8/layout/venn2"/>
    <dgm:cxn modelId="{E7B275EB-85B9-47FC-91F3-FBA28C1528B5}" type="presOf" srcId="{A8442514-DDA0-4144-8651-F54C3C4E3412}" destId="{BDC5AB18-5CB6-4F58-89CA-EC94EC9AA3BE}" srcOrd="1" destOrd="0" presId="urn:microsoft.com/office/officeart/2005/8/layout/venn2"/>
    <dgm:cxn modelId="{D6728934-5585-411E-B5F9-3C16383D6C71}" srcId="{997A17C6-9AA1-4E4F-B9B7-DD356BD1AE9D}" destId="{925F7985-1117-4634-A3ED-45DF3D639E65}" srcOrd="2" destOrd="0" parTransId="{B5BE0114-5F07-4531-B266-BCD8A526C8C5}" sibTransId="{609C883B-C980-4D0A-9E04-EA13713B00D3}"/>
    <dgm:cxn modelId="{BFEDB6F1-2DCB-4637-B419-8223F357A3A9}" srcId="{997A17C6-9AA1-4E4F-B9B7-DD356BD1AE9D}" destId="{A8442514-DDA0-4144-8651-F54C3C4E3412}" srcOrd="0" destOrd="0" parTransId="{452114F3-FF16-47B2-A932-B0FF0D6406B0}" sibTransId="{5632DB3A-3B1E-4C4F-873B-260FE14260CA}"/>
    <dgm:cxn modelId="{62A692E3-0395-49AA-BF3E-753F4A74F940}" type="presOf" srcId="{42223705-C36A-4C09-98C5-873370DFF524}" destId="{32AF2EAF-F58D-4869-986B-DE92ECBA6627}" srcOrd="0" destOrd="0" presId="urn:microsoft.com/office/officeart/2005/8/layout/venn2"/>
    <dgm:cxn modelId="{CD876D3D-77B2-45DA-8388-BB5F8C0111DC}" type="presOf" srcId="{42223705-C36A-4C09-98C5-873370DFF524}" destId="{3086C0A1-A2D5-4FC8-9E24-E3F0096F415F}" srcOrd="1" destOrd="0" presId="urn:microsoft.com/office/officeart/2005/8/layout/venn2"/>
    <dgm:cxn modelId="{D43919CC-81BA-406B-92C8-00F9FFECA7E4}" type="presParOf" srcId="{D484D9EE-F1B9-401A-8B77-5A7F652F4DEA}" destId="{D454725D-B543-46D0-B79C-DB02AD69B018}" srcOrd="0" destOrd="0" presId="urn:microsoft.com/office/officeart/2005/8/layout/venn2"/>
    <dgm:cxn modelId="{500AC6D2-205E-4AB6-B49D-8462D655C33D}" type="presParOf" srcId="{D454725D-B543-46D0-B79C-DB02AD69B018}" destId="{6BCE617D-8649-42CB-9973-C5B51E27B90E}" srcOrd="0" destOrd="0" presId="urn:microsoft.com/office/officeart/2005/8/layout/venn2"/>
    <dgm:cxn modelId="{4DB058B1-820F-4425-ABBB-18A3B468173A}" type="presParOf" srcId="{D454725D-B543-46D0-B79C-DB02AD69B018}" destId="{BDC5AB18-5CB6-4F58-89CA-EC94EC9AA3BE}" srcOrd="1" destOrd="0" presId="urn:microsoft.com/office/officeart/2005/8/layout/venn2"/>
    <dgm:cxn modelId="{CDC87827-404A-4DD1-846E-DA12BC8C6F55}" type="presParOf" srcId="{D484D9EE-F1B9-401A-8B77-5A7F652F4DEA}" destId="{76D283EA-0C95-45B9-82D6-19FFC6EFF3CF}" srcOrd="1" destOrd="0" presId="urn:microsoft.com/office/officeart/2005/8/layout/venn2"/>
    <dgm:cxn modelId="{3398E74E-5748-42CE-937E-7E44E3A657FD}" type="presParOf" srcId="{76D283EA-0C95-45B9-82D6-19FFC6EFF3CF}" destId="{ABB24299-67AF-4114-A8FE-B70ACD7DA5CB}" srcOrd="0" destOrd="0" presId="urn:microsoft.com/office/officeart/2005/8/layout/venn2"/>
    <dgm:cxn modelId="{FB2ADE9E-4BA4-4EB3-AF62-A8742E2661D9}" type="presParOf" srcId="{76D283EA-0C95-45B9-82D6-19FFC6EFF3CF}" destId="{7E6E368F-DB3E-4151-815B-6984BB0B8E4E}" srcOrd="1" destOrd="0" presId="urn:microsoft.com/office/officeart/2005/8/layout/venn2"/>
    <dgm:cxn modelId="{35172E9A-6762-41B1-9C4F-AF2EEB11CCE2}" type="presParOf" srcId="{D484D9EE-F1B9-401A-8B77-5A7F652F4DEA}" destId="{25359307-558F-429A-A894-74E54FD44375}" srcOrd="2" destOrd="0" presId="urn:microsoft.com/office/officeart/2005/8/layout/venn2"/>
    <dgm:cxn modelId="{D5118ACB-557C-4213-833D-457E3253F250}" type="presParOf" srcId="{25359307-558F-429A-A894-74E54FD44375}" destId="{135B37FB-7430-492F-A81F-FCF8E8814DA8}" srcOrd="0" destOrd="0" presId="urn:microsoft.com/office/officeart/2005/8/layout/venn2"/>
    <dgm:cxn modelId="{1AD9E6CA-1363-47E5-B7DF-60C05F911DED}" type="presParOf" srcId="{25359307-558F-429A-A894-74E54FD44375}" destId="{DED6B026-6AD2-4E5E-82DC-4C77C8CBEE65}" srcOrd="1" destOrd="0" presId="urn:microsoft.com/office/officeart/2005/8/layout/venn2"/>
    <dgm:cxn modelId="{406DC373-76F5-46EF-B568-AB8398564C83}" type="presParOf" srcId="{D484D9EE-F1B9-401A-8B77-5A7F652F4DEA}" destId="{92DE45ED-6B7D-47DB-A3FD-5E7B58DC370A}" srcOrd="3" destOrd="0" presId="urn:microsoft.com/office/officeart/2005/8/layout/venn2"/>
    <dgm:cxn modelId="{D2E69D3C-959D-4552-91E8-B05056FBD989}" type="presParOf" srcId="{92DE45ED-6B7D-47DB-A3FD-5E7B58DC370A}" destId="{32AF2EAF-F58D-4869-986B-DE92ECBA6627}" srcOrd="0" destOrd="0" presId="urn:microsoft.com/office/officeart/2005/8/layout/venn2"/>
    <dgm:cxn modelId="{01AB4869-302D-47F0-AE83-79BF5C58BC26}" type="presParOf" srcId="{92DE45ED-6B7D-47DB-A3FD-5E7B58DC370A}" destId="{3086C0A1-A2D5-4FC8-9E24-E3F0096F415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13A9748-21B5-4F0F-B690-D9D1685609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D31AE-A9C4-42B4-8FCC-42A3F9BA0878}">
      <dgm:prSet phldrT="[Text]" custT="1"/>
      <dgm:spPr/>
      <dgm:t>
        <a:bodyPr/>
        <a:lstStyle/>
        <a:p>
          <a:r>
            <a:rPr lang="en-US" sz="1800" dirty="0" smtClean="0"/>
            <a:t>Supervised Learning</a:t>
          </a:r>
          <a:endParaRPr lang="en-US" sz="1800" dirty="0"/>
        </a:p>
      </dgm:t>
    </dgm:pt>
    <dgm:pt modelId="{D76CFFF4-4B56-4D52-85D7-45D95A29D64D}" type="parTrans" cxnId="{30728548-152F-43F4-9A2C-CB0741BFE87F}">
      <dgm:prSet/>
      <dgm:spPr/>
      <dgm:t>
        <a:bodyPr/>
        <a:lstStyle/>
        <a:p>
          <a:endParaRPr lang="en-US"/>
        </a:p>
      </dgm:t>
    </dgm:pt>
    <dgm:pt modelId="{9A1F0B6B-3B01-47E2-AC2F-24DEA43699BF}" type="sibTrans" cxnId="{30728548-152F-43F4-9A2C-CB0741BFE87F}">
      <dgm:prSet/>
      <dgm:spPr/>
      <dgm:t>
        <a:bodyPr/>
        <a:lstStyle/>
        <a:p>
          <a:endParaRPr lang="en-US"/>
        </a:p>
      </dgm:t>
    </dgm:pt>
    <dgm:pt modelId="{2A224EDC-7120-4615-ACDE-FB20B4206CAF}">
      <dgm:prSet phldrT="[Text]" custT="1"/>
      <dgm:spPr/>
      <dgm:t>
        <a:bodyPr/>
        <a:lstStyle/>
        <a:p>
          <a:r>
            <a:rPr lang="en-US" sz="1800" dirty="0" smtClean="0"/>
            <a:t>Unsupervised Learning</a:t>
          </a:r>
          <a:endParaRPr lang="en-US" sz="1800" dirty="0"/>
        </a:p>
      </dgm:t>
    </dgm:pt>
    <dgm:pt modelId="{28F96F92-CF2D-4E04-9B2F-9F2C963CC393}" type="parTrans" cxnId="{97E64156-8D6B-46EB-94C5-7C096F049E87}">
      <dgm:prSet/>
      <dgm:spPr/>
      <dgm:t>
        <a:bodyPr/>
        <a:lstStyle/>
        <a:p>
          <a:endParaRPr lang="en-US"/>
        </a:p>
      </dgm:t>
    </dgm:pt>
    <dgm:pt modelId="{726C4691-B1D7-4A63-B660-FCA039D03587}" type="sibTrans" cxnId="{97E64156-8D6B-46EB-94C5-7C096F049E87}">
      <dgm:prSet/>
      <dgm:spPr/>
      <dgm:t>
        <a:bodyPr/>
        <a:lstStyle/>
        <a:p>
          <a:endParaRPr lang="en-US"/>
        </a:p>
      </dgm:t>
    </dgm:pt>
    <dgm:pt modelId="{1FCFC28E-2A5C-4673-BC2E-4124BD10D91F}">
      <dgm:prSet phldrT="[Text]" custT="1"/>
      <dgm:spPr/>
      <dgm:t>
        <a:bodyPr/>
        <a:lstStyle/>
        <a:p>
          <a:r>
            <a:rPr lang="en-US" sz="1800" dirty="0" smtClean="0"/>
            <a:t>Reinforcement Learning</a:t>
          </a:r>
          <a:endParaRPr lang="en-US" sz="1800" dirty="0"/>
        </a:p>
      </dgm:t>
    </dgm:pt>
    <dgm:pt modelId="{CE043181-D6CE-45A3-BBC0-2509F04F28A6}" type="parTrans" cxnId="{9A0AFB53-1F59-4D7A-A053-C621646E0F8C}">
      <dgm:prSet/>
      <dgm:spPr/>
      <dgm:t>
        <a:bodyPr/>
        <a:lstStyle/>
        <a:p>
          <a:endParaRPr lang="en-US"/>
        </a:p>
      </dgm:t>
    </dgm:pt>
    <dgm:pt modelId="{B35C1884-8CB1-4D88-AFBE-96461932F27E}" type="sibTrans" cxnId="{9A0AFB53-1F59-4D7A-A053-C621646E0F8C}">
      <dgm:prSet/>
      <dgm:spPr/>
      <dgm:t>
        <a:bodyPr/>
        <a:lstStyle/>
        <a:p>
          <a:endParaRPr lang="en-US"/>
        </a:p>
      </dgm:t>
    </dgm:pt>
    <dgm:pt modelId="{FB70EF07-129E-473C-BC05-BF4CF373814B}" type="pres">
      <dgm:prSet presAssocID="{913A9748-21B5-4F0F-B690-D9D16856097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F058086-B988-4860-925B-9E1AA6A02FA0}" type="pres">
      <dgm:prSet presAssocID="{913A9748-21B5-4F0F-B690-D9D168560975}" presName="Name1" presStyleCnt="0"/>
      <dgm:spPr/>
    </dgm:pt>
    <dgm:pt modelId="{FAE3A99A-AE19-46CD-802C-5C519C0A35F6}" type="pres">
      <dgm:prSet presAssocID="{913A9748-21B5-4F0F-B690-D9D168560975}" presName="cycle" presStyleCnt="0"/>
      <dgm:spPr/>
    </dgm:pt>
    <dgm:pt modelId="{66C003CC-1D72-4744-8C23-CB7B054B4D0D}" type="pres">
      <dgm:prSet presAssocID="{913A9748-21B5-4F0F-B690-D9D168560975}" presName="srcNode" presStyleLbl="node1" presStyleIdx="0" presStyleCnt="3"/>
      <dgm:spPr/>
    </dgm:pt>
    <dgm:pt modelId="{0E3EC800-B74E-4BB1-A45F-B7E1B6B1FE1E}" type="pres">
      <dgm:prSet presAssocID="{913A9748-21B5-4F0F-B690-D9D168560975}" presName="conn" presStyleLbl="parChTrans1D2" presStyleIdx="0" presStyleCnt="1"/>
      <dgm:spPr/>
      <dgm:t>
        <a:bodyPr/>
        <a:lstStyle/>
        <a:p>
          <a:endParaRPr lang="en-US"/>
        </a:p>
      </dgm:t>
    </dgm:pt>
    <dgm:pt modelId="{0E7B89C8-59D2-44C6-B72D-A79B56355AD5}" type="pres">
      <dgm:prSet presAssocID="{913A9748-21B5-4F0F-B690-D9D168560975}" presName="extraNode" presStyleLbl="node1" presStyleIdx="0" presStyleCnt="3"/>
      <dgm:spPr/>
    </dgm:pt>
    <dgm:pt modelId="{0370235D-291D-439A-99C9-380938BB9E9C}" type="pres">
      <dgm:prSet presAssocID="{913A9748-21B5-4F0F-B690-D9D168560975}" presName="dstNode" presStyleLbl="node1" presStyleIdx="0" presStyleCnt="3"/>
      <dgm:spPr/>
    </dgm:pt>
    <dgm:pt modelId="{970299EE-4AA3-44D2-9928-27CDC082E730}" type="pres">
      <dgm:prSet presAssocID="{9E3D31AE-A9C4-42B4-8FCC-42A3F9BA087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27ECB-AD33-4FC2-BA30-145FE4C7C701}" type="pres">
      <dgm:prSet presAssocID="{9E3D31AE-A9C4-42B4-8FCC-42A3F9BA0878}" presName="accent_1" presStyleCnt="0"/>
      <dgm:spPr/>
    </dgm:pt>
    <dgm:pt modelId="{656F56A5-F9E0-414E-A569-60D75CA1530C}" type="pres">
      <dgm:prSet presAssocID="{9E3D31AE-A9C4-42B4-8FCC-42A3F9BA0878}" presName="accentRepeatNode" presStyleLbl="solidFgAcc1" presStyleIdx="0" presStyleCnt="3"/>
      <dgm:spPr/>
    </dgm:pt>
    <dgm:pt modelId="{D144DF64-36F8-4C79-8132-7EE77D32B12C}" type="pres">
      <dgm:prSet presAssocID="{2A224EDC-7120-4615-ACDE-FB20B4206CA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1CA06-EFE8-4BCE-A087-8C682EB6D933}" type="pres">
      <dgm:prSet presAssocID="{2A224EDC-7120-4615-ACDE-FB20B4206CAF}" presName="accent_2" presStyleCnt="0"/>
      <dgm:spPr/>
    </dgm:pt>
    <dgm:pt modelId="{96CF8B9F-9A44-4E01-A699-81AC15EB7426}" type="pres">
      <dgm:prSet presAssocID="{2A224EDC-7120-4615-ACDE-FB20B4206CAF}" presName="accentRepeatNode" presStyleLbl="solidFgAcc1" presStyleIdx="1" presStyleCnt="3"/>
      <dgm:spPr/>
    </dgm:pt>
    <dgm:pt modelId="{65FF4F08-2173-49E9-A57B-745252665000}" type="pres">
      <dgm:prSet presAssocID="{1FCFC28E-2A5C-4673-BC2E-4124BD10D91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059E7-01BD-4F1C-9590-76C64705BC91}" type="pres">
      <dgm:prSet presAssocID="{1FCFC28E-2A5C-4673-BC2E-4124BD10D91F}" presName="accent_3" presStyleCnt="0"/>
      <dgm:spPr/>
    </dgm:pt>
    <dgm:pt modelId="{AC4E6874-260D-4420-A09F-4A42516CEF4F}" type="pres">
      <dgm:prSet presAssocID="{1FCFC28E-2A5C-4673-BC2E-4124BD10D91F}" presName="accentRepeatNode" presStyleLbl="solidFgAcc1" presStyleIdx="2" presStyleCnt="3"/>
      <dgm:spPr/>
    </dgm:pt>
  </dgm:ptLst>
  <dgm:cxnLst>
    <dgm:cxn modelId="{9243C129-48BF-45DE-AF00-EF4CDCFACD03}" type="presOf" srcId="{1FCFC28E-2A5C-4673-BC2E-4124BD10D91F}" destId="{65FF4F08-2173-49E9-A57B-745252665000}" srcOrd="0" destOrd="0" presId="urn:microsoft.com/office/officeart/2008/layout/VerticalCurvedList"/>
    <dgm:cxn modelId="{E0398D01-3040-4A4A-A46D-487644933DF3}" type="presOf" srcId="{9A1F0B6B-3B01-47E2-AC2F-24DEA43699BF}" destId="{0E3EC800-B74E-4BB1-A45F-B7E1B6B1FE1E}" srcOrd="0" destOrd="0" presId="urn:microsoft.com/office/officeart/2008/layout/VerticalCurvedList"/>
    <dgm:cxn modelId="{30728548-152F-43F4-9A2C-CB0741BFE87F}" srcId="{913A9748-21B5-4F0F-B690-D9D168560975}" destId="{9E3D31AE-A9C4-42B4-8FCC-42A3F9BA0878}" srcOrd="0" destOrd="0" parTransId="{D76CFFF4-4B56-4D52-85D7-45D95A29D64D}" sibTransId="{9A1F0B6B-3B01-47E2-AC2F-24DEA43699BF}"/>
    <dgm:cxn modelId="{97E64156-8D6B-46EB-94C5-7C096F049E87}" srcId="{913A9748-21B5-4F0F-B690-D9D168560975}" destId="{2A224EDC-7120-4615-ACDE-FB20B4206CAF}" srcOrd="1" destOrd="0" parTransId="{28F96F92-CF2D-4E04-9B2F-9F2C963CC393}" sibTransId="{726C4691-B1D7-4A63-B660-FCA039D03587}"/>
    <dgm:cxn modelId="{4E0D5194-8207-48B3-B103-84069D802AF9}" type="presOf" srcId="{913A9748-21B5-4F0F-B690-D9D168560975}" destId="{FB70EF07-129E-473C-BC05-BF4CF373814B}" srcOrd="0" destOrd="0" presId="urn:microsoft.com/office/officeart/2008/layout/VerticalCurvedList"/>
    <dgm:cxn modelId="{9A0AFB53-1F59-4D7A-A053-C621646E0F8C}" srcId="{913A9748-21B5-4F0F-B690-D9D168560975}" destId="{1FCFC28E-2A5C-4673-BC2E-4124BD10D91F}" srcOrd="2" destOrd="0" parTransId="{CE043181-D6CE-45A3-BBC0-2509F04F28A6}" sibTransId="{B35C1884-8CB1-4D88-AFBE-96461932F27E}"/>
    <dgm:cxn modelId="{8D174957-C486-4BEE-A655-86E147AB73DF}" type="presOf" srcId="{2A224EDC-7120-4615-ACDE-FB20B4206CAF}" destId="{D144DF64-36F8-4C79-8132-7EE77D32B12C}" srcOrd="0" destOrd="0" presId="urn:microsoft.com/office/officeart/2008/layout/VerticalCurvedList"/>
    <dgm:cxn modelId="{6B3E7A49-F05A-4036-A44D-75677A8EE307}" type="presOf" srcId="{9E3D31AE-A9C4-42B4-8FCC-42A3F9BA0878}" destId="{970299EE-4AA3-44D2-9928-27CDC082E730}" srcOrd="0" destOrd="0" presId="urn:microsoft.com/office/officeart/2008/layout/VerticalCurvedList"/>
    <dgm:cxn modelId="{B1CACEB5-4256-40CF-A660-0551F0901EF0}" type="presParOf" srcId="{FB70EF07-129E-473C-BC05-BF4CF373814B}" destId="{2F058086-B988-4860-925B-9E1AA6A02FA0}" srcOrd="0" destOrd="0" presId="urn:microsoft.com/office/officeart/2008/layout/VerticalCurvedList"/>
    <dgm:cxn modelId="{F8304B96-B185-4E1E-AF94-4B63D3A001A7}" type="presParOf" srcId="{2F058086-B988-4860-925B-9E1AA6A02FA0}" destId="{FAE3A99A-AE19-46CD-802C-5C519C0A35F6}" srcOrd="0" destOrd="0" presId="urn:microsoft.com/office/officeart/2008/layout/VerticalCurvedList"/>
    <dgm:cxn modelId="{65929E3D-2A47-4B4B-8B8A-CC86524A21EB}" type="presParOf" srcId="{FAE3A99A-AE19-46CD-802C-5C519C0A35F6}" destId="{66C003CC-1D72-4744-8C23-CB7B054B4D0D}" srcOrd="0" destOrd="0" presId="urn:microsoft.com/office/officeart/2008/layout/VerticalCurvedList"/>
    <dgm:cxn modelId="{14509099-6324-4AD0-9CBB-E14FFE2C3250}" type="presParOf" srcId="{FAE3A99A-AE19-46CD-802C-5C519C0A35F6}" destId="{0E3EC800-B74E-4BB1-A45F-B7E1B6B1FE1E}" srcOrd="1" destOrd="0" presId="urn:microsoft.com/office/officeart/2008/layout/VerticalCurvedList"/>
    <dgm:cxn modelId="{A2A7134F-98F5-4908-B0BB-4734911E6270}" type="presParOf" srcId="{FAE3A99A-AE19-46CD-802C-5C519C0A35F6}" destId="{0E7B89C8-59D2-44C6-B72D-A79B56355AD5}" srcOrd="2" destOrd="0" presId="urn:microsoft.com/office/officeart/2008/layout/VerticalCurvedList"/>
    <dgm:cxn modelId="{969B7012-A346-4646-9D16-9151995B61FC}" type="presParOf" srcId="{FAE3A99A-AE19-46CD-802C-5C519C0A35F6}" destId="{0370235D-291D-439A-99C9-380938BB9E9C}" srcOrd="3" destOrd="0" presId="urn:microsoft.com/office/officeart/2008/layout/VerticalCurvedList"/>
    <dgm:cxn modelId="{52DE4B3C-7E07-4C69-B532-D92BDFE14795}" type="presParOf" srcId="{2F058086-B988-4860-925B-9E1AA6A02FA0}" destId="{970299EE-4AA3-44D2-9928-27CDC082E730}" srcOrd="1" destOrd="0" presId="urn:microsoft.com/office/officeart/2008/layout/VerticalCurvedList"/>
    <dgm:cxn modelId="{E629A080-9774-48DC-A4A5-13D0853435A4}" type="presParOf" srcId="{2F058086-B988-4860-925B-9E1AA6A02FA0}" destId="{92227ECB-AD33-4FC2-BA30-145FE4C7C701}" srcOrd="2" destOrd="0" presId="urn:microsoft.com/office/officeart/2008/layout/VerticalCurvedList"/>
    <dgm:cxn modelId="{66559AF7-0786-49A4-9DAD-A4BEE2B1AC42}" type="presParOf" srcId="{92227ECB-AD33-4FC2-BA30-145FE4C7C701}" destId="{656F56A5-F9E0-414E-A569-60D75CA1530C}" srcOrd="0" destOrd="0" presId="urn:microsoft.com/office/officeart/2008/layout/VerticalCurvedList"/>
    <dgm:cxn modelId="{D9D83301-8EE2-482A-BDA7-CB825CA87E34}" type="presParOf" srcId="{2F058086-B988-4860-925B-9E1AA6A02FA0}" destId="{D144DF64-36F8-4C79-8132-7EE77D32B12C}" srcOrd="3" destOrd="0" presId="urn:microsoft.com/office/officeart/2008/layout/VerticalCurvedList"/>
    <dgm:cxn modelId="{427CA66F-450D-4D7D-B848-2D672E494F73}" type="presParOf" srcId="{2F058086-B988-4860-925B-9E1AA6A02FA0}" destId="{D491CA06-EFE8-4BCE-A087-8C682EB6D933}" srcOrd="4" destOrd="0" presId="urn:microsoft.com/office/officeart/2008/layout/VerticalCurvedList"/>
    <dgm:cxn modelId="{567FEE82-A066-44D0-ADC0-C3734EE34C73}" type="presParOf" srcId="{D491CA06-EFE8-4BCE-A087-8C682EB6D933}" destId="{96CF8B9F-9A44-4E01-A699-81AC15EB7426}" srcOrd="0" destOrd="0" presId="urn:microsoft.com/office/officeart/2008/layout/VerticalCurvedList"/>
    <dgm:cxn modelId="{8FA10983-6D49-4F20-B2BA-B6B11F1864FC}" type="presParOf" srcId="{2F058086-B988-4860-925B-9E1AA6A02FA0}" destId="{65FF4F08-2173-49E9-A57B-745252665000}" srcOrd="5" destOrd="0" presId="urn:microsoft.com/office/officeart/2008/layout/VerticalCurvedList"/>
    <dgm:cxn modelId="{290906E8-5B7F-430A-9360-19276239B372}" type="presParOf" srcId="{2F058086-B988-4860-925B-9E1AA6A02FA0}" destId="{2D7059E7-01BD-4F1C-9590-76C64705BC91}" srcOrd="6" destOrd="0" presId="urn:microsoft.com/office/officeart/2008/layout/VerticalCurvedList"/>
    <dgm:cxn modelId="{775127C9-CF57-4B7D-9763-69719452D238}" type="presParOf" srcId="{2D7059E7-01BD-4F1C-9590-76C64705BC91}" destId="{AC4E6874-260D-4420-A09F-4A42516CEF4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F95D9A-F617-48CE-96A4-30E9776E2068}" type="doc">
      <dgm:prSet loTypeId="urn:microsoft.com/office/officeart/2005/8/layout/radial1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8DDC2-C85D-4188-9DF1-3C945968FCBA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B7A4DD71-8174-4D21-94E8-569D2E60513F}" type="parTrans" cxnId="{3A864AD6-3824-47FC-8FDC-D5DB147D0DAB}">
      <dgm:prSet/>
      <dgm:spPr/>
      <dgm:t>
        <a:bodyPr/>
        <a:lstStyle/>
        <a:p>
          <a:endParaRPr lang="en-US"/>
        </a:p>
      </dgm:t>
    </dgm:pt>
    <dgm:pt modelId="{FBB34A5A-99F9-48BE-ABCA-46F460C1D6A8}" type="sibTrans" cxnId="{3A864AD6-3824-47FC-8FDC-D5DB147D0DAB}">
      <dgm:prSet/>
      <dgm:spPr/>
      <dgm:t>
        <a:bodyPr/>
        <a:lstStyle/>
        <a:p>
          <a:endParaRPr lang="en-US"/>
        </a:p>
      </dgm:t>
    </dgm:pt>
    <dgm:pt modelId="{3A5F839F-1098-419B-AF29-2FFE140D8B77}">
      <dgm:prSet phldrT="[Text]"/>
      <dgm:spPr/>
      <dgm:t>
        <a:bodyPr/>
        <a:lstStyle/>
        <a:p>
          <a:r>
            <a:rPr lang="en-US" dirty="0" smtClean="0"/>
            <a:t>K-Neighbors</a:t>
          </a:r>
          <a:endParaRPr lang="en-US" dirty="0"/>
        </a:p>
      </dgm:t>
    </dgm:pt>
    <dgm:pt modelId="{EB49734F-8494-439E-85C6-3B4E4A59E7E9}" type="parTrans" cxnId="{E0206204-0B0B-4738-AC91-6DDC6F948D35}">
      <dgm:prSet/>
      <dgm:spPr/>
      <dgm:t>
        <a:bodyPr/>
        <a:lstStyle/>
        <a:p>
          <a:endParaRPr lang="en-US"/>
        </a:p>
      </dgm:t>
    </dgm:pt>
    <dgm:pt modelId="{24757108-D465-4803-A3CB-AC4FC76DBAF1}" type="sibTrans" cxnId="{E0206204-0B0B-4738-AC91-6DDC6F948D35}">
      <dgm:prSet/>
      <dgm:spPr/>
      <dgm:t>
        <a:bodyPr/>
        <a:lstStyle/>
        <a:p>
          <a:endParaRPr lang="en-US"/>
        </a:p>
      </dgm:t>
    </dgm:pt>
    <dgm:pt modelId="{FB794C0D-170A-4B7C-8466-00EDB08A9FD4}">
      <dgm:prSet phldrT="[Text]"/>
      <dgm:spPr/>
      <dgm:t>
        <a:bodyPr/>
        <a:lstStyle/>
        <a:p>
          <a:r>
            <a:rPr lang="en-US" dirty="0" smtClean="0"/>
            <a:t>Logistic Regression </a:t>
          </a:r>
          <a:endParaRPr lang="en-US" dirty="0"/>
        </a:p>
      </dgm:t>
    </dgm:pt>
    <dgm:pt modelId="{9EFCB70D-F2A6-4782-989B-A0519C7C853F}" type="parTrans" cxnId="{1586499A-9E28-4F9B-9050-3764B48DC20D}">
      <dgm:prSet/>
      <dgm:spPr/>
      <dgm:t>
        <a:bodyPr/>
        <a:lstStyle/>
        <a:p>
          <a:endParaRPr lang="en-US"/>
        </a:p>
      </dgm:t>
    </dgm:pt>
    <dgm:pt modelId="{93CC0124-AC54-40DD-A46D-04A138D15C71}" type="sibTrans" cxnId="{1586499A-9E28-4F9B-9050-3764B48DC20D}">
      <dgm:prSet/>
      <dgm:spPr/>
      <dgm:t>
        <a:bodyPr/>
        <a:lstStyle/>
        <a:p>
          <a:endParaRPr lang="en-US"/>
        </a:p>
      </dgm:t>
    </dgm:pt>
    <dgm:pt modelId="{7040106D-C738-445E-816D-4B99463B3B8B}">
      <dgm:prSet phldrT="[Text]"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AA5289A1-1D0B-4254-8A3D-AAE069ACBA13}" type="parTrans" cxnId="{991AACED-D7C3-4271-B8D6-7C5B3CE7A094}">
      <dgm:prSet/>
      <dgm:spPr/>
      <dgm:t>
        <a:bodyPr/>
        <a:lstStyle/>
        <a:p>
          <a:endParaRPr lang="en-US"/>
        </a:p>
      </dgm:t>
    </dgm:pt>
    <dgm:pt modelId="{A57B2F40-658C-4C45-8EC9-55E5FA09C484}" type="sibTrans" cxnId="{991AACED-D7C3-4271-B8D6-7C5B3CE7A094}">
      <dgm:prSet/>
      <dgm:spPr/>
      <dgm:t>
        <a:bodyPr/>
        <a:lstStyle/>
        <a:p>
          <a:endParaRPr lang="en-US"/>
        </a:p>
      </dgm:t>
    </dgm:pt>
    <dgm:pt modelId="{FA990F10-FA89-435A-B441-E29162249A04}">
      <dgm:prSet phldrT="[Text]"/>
      <dgm:spPr/>
      <dgm:t>
        <a:bodyPr/>
        <a:lstStyle/>
        <a:p>
          <a:r>
            <a:rPr lang="en-US" dirty="0" smtClean="0"/>
            <a:t>Naïve Bayes</a:t>
          </a:r>
          <a:endParaRPr lang="en-US" dirty="0"/>
        </a:p>
      </dgm:t>
    </dgm:pt>
    <dgm:pt modelId="{B5D52941-4867-45F1-987C-83BB77A226E9}" type="parTrans" cxnId="{CE09CA18-98C3-4BC8-87C6-9465DF156C2D}">
      <dgm:prSet/>
      <dgm:spPr/>
      <dgm:t>
        <a:bodyPr/>
        <a:lstStyle/>
        <a:p>
          <a:endParaRPr lang="en-US"/>
        </a:p>
      </dgm:t>
    </dgm:pt>
    <dgm:pt modelId="{A121BE79-72C0-4E2F-9A8F-B8713E17C092}" type="sibTrans" cxnId="{CE09CA18-98C3-4BC8-87C6-9465DF156C2D}">
      <dgm:prSet/>
      <dgm:spPr/>
      <dgm:t>
        <a:bodyPr/>
        <a:lstStyle/>
        <a:p>
          <a:endParaRPr lang="en-US"/>
        </a:p>
      </dgm:t>
    </dgm:pt>
    <dgm:pt modelId="{840378F7-BA6F-4C00-A4D6-F8A555EC9DA2}" type="pres">
      <dgm:prSet presAssocID="{7CF95D9A-F617-48CE-96A4-30E9776E206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438DD3-B9E2-45DF-ADEA-72A8BAA7B38B}" type="pres">
      <dgm:prSet presAssocID="{BC48DDC2-C85D-4188-9DF1-3C945968FCBA}" presName="centerShape" presStyleLbl="node0" presStyleIdx="0" presStyleCnt="1"/>
      <dgm:spPr/>
      <dgm:t>
        <a:bodyPr/>
        <a:lstStyle/>
        <a:p>
          <a:endParaRPr lang="en-US"/>
        </a:p>
      </dgm:t>
    </dgm:pt>
    <dgm:pt modelId="{AE34FF95-9CE2-44A4-9A25-DC1D848F6E09}" type="pres">
      <dgm:prSet presAssocID="{EB49734F-8494-439E-85C6-3B4E4A59E7E9}" presName="Name9" presStyleLbl="parChTrans1D2" presStyleIdx="0" presStyleCnt="4"/>
      <dgm:spPr/>
      <dgm:t>
        <a:bodyPr/>
        <a:lstStyle/>
        <a:p>
          <a:endParaRPr lang="en-US"/>
        </a:p>
      </dgm:t>
    </dgm:pt>
    <dgm:pt modelId="{DCE74674-9464-4BC7-8925-44F4AC5BF53E}" type="pres">
      <dgm:prSet presAssocID="{EB49734F-8494-439E-85C6-3B4E4A59E7E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A60B069-FA36-43B5-BC6E-E0755D9DFBCB}" type="pres">
      <dgm:prSet presAssocID="{3A5F839F-1098-419B-AF29-2FFE140D8B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B226F-A97D-4574-BA8B-C3FF37BAC87A}" type="pres">
      <dgm:prSet presAssocID="{9EFCB70D-F2A6-4782-989B-A0519C7C853F}" presName="Name9" presStyleLbl="parChTrans1D2" presStyleIdx="1" presStyleCnt="4"/>
      <dgm:spPr/>
      <dgm:t>
        <a:bodyPr/>
        <a:lstStyle/>
        <a:p>
          <a:endParaRPr lang="en-US"/>
        </a:p>
      </dgm:t>
    </dgm:pt>
    <dgm:pt modelId="{496A8097-D5A6-4B43-A92C-DDFB59B4DB71}" type="pres">
      <dgm:prSet presAssocID="{9EFCB70D-F2A6-4782-989B-A0519C7C853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47880E0-DA20-4D7E-92FE-B9ACF95371E5}" type="pres">
      <dgm:prSet presAssocID="{FB794C0D-170A-4B7C-8466-00EDB08A9F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155E5-37B2-4DEF-9907-B7960E9AA1E8}" type="pres">
      <dgm:prSet presAssocID="{AA5289A1-1D0B-4254-8A3D-AAE069ACBA13}" presName="Name9" presStyleLbl="parChTrans1D2" presStyleIdx="2" presStyleCnt="4"/>
      <dgm:spPr/>
      <dgm:t>
        <a:bodyPr/>
        <a:lstStyle/>
        <a:p>
          <a:endParaRPr lang="en-US"/>
        </a:p>
      </dgm:t>
    </dgm:pt>
    <dgm:pt modelId="{9E4EC921-6901-4A4D-9C5A-52EB8D6EFC27}" type="pres">
      <dgm:prSet presAssocID="{AA5289A1-1D0B-4254-8A3D-AAE069ACBA1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ADBCE1AC-2384-42EE-89B6-D116CE3DD19A}" type="pres">
      <dgm:prSet presAssocID="{7040106D-C738-445E-816D-4B99463B3B8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2176A-D5A4-4012-AAF8-F2CDB0EF9B84}" type="pres">
      <dgm:prSet presAssocID="{B5D52941-4867-45F1-987C-83BB77A226E9}" presName="Name9" presStyleLbl="parChTrans1D2" presStyleIdx="3" presStyleCnt="4"/>
      <dgm:spPr/>
      <dgm:t>
        <a:bodyPr/>
        <a:lstStyle/>
        <a:p>
          <a:endParaRPr lang="en-US"/>
        </a:p>
      </dgm:t>
    </dgm:pt>
    <dgm:pt modelId="{AAFE904C-5680-4D16-8841-17F00FFA62AC}" type="pres">
      <dgm:prSet presAssocID="{B5D52941-4867-45F1-987C-83BB77A226E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0C154F9-949F-4E75-9D72-8725F910C328}" type="pres">
      <dgm:prSet presAssocID="{FA990F10-FA89-435A-B441-E29162249A0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8FE389-B86E-4771-A6B3-2165AB863D46}" type="presOf" srcId="{FB794C0D-170A-4B7C-8466-00EDB08A9FD4}" destId="{947880E0-DA20-4D7E-92FE-B9ACF95371E5}" srcOrd="0" destOrd="0" presId="urn:microsoft.com/office/officeart/2005/8/layout/radial1"/>
    <dgm:cxn modelId="{FB02FAE4-53BC-4719-B81B-C53CD2DB765B}" type="presOf" srcId="{EB49734F-8494-439E-85C6-3B4E4A59E7E9}" destId="{DCE74674-9464-4BC7-8925-44F4AC5BF53E}" srcOrd="1" destOrd="0" presId="urn:microsoft.com/office/officeart/2005/8/layout/radial1"/>
    <dgm:cxn modelId="{3A864AD6-3824-47FC-8FDC-D5DB147D0DAB}" srcId="{7CF95D9A-F617-48CE-96A4-30E9776E2068}" destId="{BC48DDC2-C85D-4188-9DF1-3C945968FCBA}" srcOrd="0" destOrd="0" parTransId="{B7A4DD71-8174-4D21-94E8-569D2E60513F}" sibTransId="{FBB34A5A-99F9-48BE-ABCA-46F460C1D6A8}"/>
    <dgm:cxn modelId="{6DE1C927-D4D9-45AD-B0A4-F94D3175A8B4}" type="presOf" srcId="{7040106D-C738-445E-816D-4B99463B3B8B}" destId="{ADBCE1AC-2384-42EE-89B6-D116CE3DD19A}" srcOrd="0" destOrd="0" presId="urn:microsoft.com/office/officeart/2005/8/layout/radial1"/>
    <dgm:cxn modelId="{3953F9F6-F61B-4887-B86B-93FADDEE45A2}" type="presOf" srcId="{3A5F839F-1098-419B-AF29-2FFE140D8B77}" destId="{5A60B069-FA36-43B5-BC6E-E0755D9DFBCB}" srcOrd="0" destOrd="0" presId="urn:microsoft.com/office/officeart/2005/8/layout/radial1"/>
    <dgm:cxn modelId="{67B6128F-BB28-40F8-8B8B-0215AE88795A}" type="presOf" srcId="{9EFCB70D-F2A6-4782-989B-A0519C7C853F}" destId="{496A8097-D5A6-4B43-A92C-DDFB59B4DB71}" srcOrd="1" destOrd="0" presId="urn:microsoft.com/office/officeart/2005/8/layout/radial1"/>
    <dgm:cxn modelId="{A696C740-169A-4D7A-8E44-A14BF1B117EE}" type="presOf" srcId="{FA990F10-FA89-435A-B441-E29162249A04}" destId="{C0C154F9-949F-4E75-9D72-8725F910C328}" srcOrd="0" destOrd="0" presId="urn:microsoft.com/office/officeart/2005/8/layout/radial1"/>
    <dgm:cxn modelId="{26A9DB4F-60AF-4300-9776-12983C04A8AF}" type="presOf" srcId="{BC48DDC2-C85D-4188-9DF1-3C945968FCBA}" destId="{0E438DD3-B9E2-45DF-ADEA-72A8BAA7B38B}" srcOrd="0" destOrd="0" presId="urn:microsoft.com/office/officeart/2005/8/layout/radial1"/>
    <dgm:cxn modelId="{79DCAB3B-B4AA-42AD-A324-521BB0A69874}" type="presOf" srcId="{AA5289A1-1D0B-4254-8A3D-AAE069ACBA13}" destId="{9E4EC921-6901-4A4D-9C5A-52EB8D6EFC27}" srcOrd="1" destOrd="0" presId="urn:microsoft.com/office/officeart/2005/8/layout/radial1"/>
    <dgm:cxn modelId="{964D3D55-C232-46FF-9650-A24324BBB825}" type="presOf" srcId="{9EFCB70D-F2A6-4782-989B-A0519C7C853F}" destId="{C61B226F-A97D-4574-BA8B-C3FF37BAC87A}" srcOrd="0" destOrd="0" presId="urn:microsoft.com/office/officeart/2005/8/layout/radial1"/>
    <dgm:cxn modelId="{2E00AD03-7183-47F0-832E-F16858E2F5F6}" type="presOf" srcId="{B5D52941-4867-45F1-987C-83BB77A226E9}" destId="{AAFE904C-5680-4D16-8841-17F00FFA62AC}" srcOrd="1" destOrd="0" presId="urn:microsoft.com/office/officeart/2005/8/layout/radial1"/>
    <dgm:cxn modelId="{991AACED-D7C3-4271-B8D6-7C5B3CE7A094}" srcId="{BC48DDC2-C85D-4188-9DF1-3C945968FCBA}" destId="{7040106D-C738-445E-816D-4B99463B3B8B}" srcOrd="2" destOrd="0" parTransId="{AA5289A1-1D0B-4254-8A3D-AAE069ACBA13}" sibTransId="{A57B2F40-658C-4C45-8EC9-55E5FA09C484}"/>
    <dgm:cxn modelId="{6D5945A0-1ACB-4E71-B638-BCF65DEE4D7C}" type="presOf" srcId="{B5D52941-4867-45F1-987C-83BB77A226E9}" destId="{77A2176A-D5A4-4012-AAF8-F2CDB0EF9B84}" srcOrd="0" destOrd="0" presId="urn:microsoft.com/office/officeart/2005/8/layout/radial1"/>
    <dgm:cxn modelId="{8D294B95-AFB0-49D7-A7BF-FA8E75AE2127}" type="presOf" srcId="{AA5289A1-1D0B-4254-8A3D-AAE069ACBA13}" destId="{BC2155E5-37B2-4DEF-9907-B7960E9AA1E8}" srcOrd="0" destOrd="0" presId="urn:microsoft.com/office/officeart/2005/8/layout/radial1"/>
    <dgm:cxn modelId="{CE09CA18-98C3-4BC8-87C6-9465DF156C2D}" srcId="{BC48DDC2-C85D-4188-9DF1-3C945968FCBA}" destId="{FA990F10-FA89-435A-B441-E29162249A04}" srcOrd="3" destOrd="0" parTransId="{B5D52941-4867-45F1-987C-83BB77A226E9}" sibTransId="{A121BE79-72C0-4E2F-9A8F-B8713E17C092}"/>
    <dgm:cxn modelId="{1586499A-9E28-4F9B-9050-3764B48DC20D}" srcId="{BC48DDC2-C85D-4188-9DF1-3C945968FCBA}" destId="{FB794C0D-170A-4B7C-8466-00EDB08A9FD4}" srcOrd="1" destOrd="0" parTransId="{9EFCB70D-F2A6-4782-989B-A0519C7C853F}" sibTransId="{93CC0124-AC54-40DD-A46D-04A138D15C71}"/>
    <dgm:cxn modelId="{E0206204-0B0B-4738-AC91-6DDC6F948D35}" srcId="{BC48DDC2-C85D-4188-9DF1-3C945968FCBA}" destId="{3A5F839F-1098-419B-AF29-2FFE140D8B77}" srcOrd="0" destOrd="0" parTransId="{EB49734F-8494-439E-85C6-3B4E4A59E7E9}" sibTransId="{24757108-D465-4803-A3CB-AC4FC76DBAF1}"/>
    <dgm:cxn modelId="{278C2E5F-8D41-425D-8967-67F03DD8F411}" type="presOf" srcId="{EB49734F-8494-439E-85C6-3B4E4A59E7E9}" destId="{AE34FF95-9CE2-44A4-9A25-DC1D848F6E09}" srcOrd="0" destOrd="0" presId="urn:microsoft.com/office/officeart/2005/8/layout/radial1"/>
    <dgm:cxn modelId="{9A64E6A9-9978-4009-B784-0ACF3435C5D5}" type="presOf" srcId="{7CF95D9A-F617-48CE-96A4-30E9776E2068}" destId="{840378F7-BA6F-4C00-A4D6-F8A555EC9DA2}" srcOrd="0" destOrd="0" presId="urn:microsoft.com/office/officeart/2005/8/layout/radial1"/>
    <dgm:cxn modelId="{5E2CF03B-63E5-4DA4-891A-75CD63B06013}" type="presParOf" srcId="{840378F7-BA6F-4C00-A4D6-F8A555EC9DA2}" destId="{0E438DD3-B9E2-45DF-ADEA-72A8BAA7B38B}" srcOrd="0" destOrd="0" presId="urn:microsoft.com/office/officeart/2005/8/layout/radial1"/>
    <dgm:cxn modelId="{31617072-08F5-4385-95EB-9C887BE7926C}" type="presParOf" srcId="{840378F7-BA6F-4C00-A4D6-F8A555EC9DA2}" destId="{AE34FF95-9CE2-44A4-9A25-DC1D848F6E09}" srcOrd="1" destOrd="0" presId="urn:microsoft.com/office/officeart/2005/8/layout/radial1"/>
    <dgm:cxn modelId="{203A03DE-9491-4690-923D-0CB789B48254}" type="presParOf" srcId="{AE34FF95-9CE2-44A4-9A25-DC1D848F6E09}" destId="{DCE74674-9464-4BC7-8925-44F4AC5BF53E}" srcOrd="0" destOrd="0" presId="urn:microsoft.com/office/officeart/2005/8/layout/radial1"/>
    <dgm:cxn modelId="{23CE5651-8008-4E07-98DD-71D9309195C8}" type="presParOf" srcId="{840378F7-BA6F-4C00-A4D6-F8A555EC9DA2}" destId="{5A60B069-FA36-43B5-BC6E-E0755D9DFBCB}" srcOrd="2" destOrd="0" presId="urn:microsoft.com/office/officeart/2005/8/layout/radial1"/>
    <dgm:cxn modelId="{59087F7E-5A42-476F-817D-3DFB9EA361AE}" type="presParOf" srcId="{840378F7-BA6F-4C00-A4D6-F8A555EC9DA2}" destId="{C61B226F-A97D-4574-BA8B-C3FF37BAC87A}" srcOrd="3" destOrd="0" presId="urn:microsoft.com/office/officeart/2005/8/layout/radial1"/>
    <dgm:cxn modelId="{146D0C48-57A5-4706-8C26-B61933A13C34}" type="presParOf" srcId="{C61B226F-A97D-4574-BA8B-C3FF37BAC87A}" destId="{496A8097-D5A6-4B43-A92C-DDFB59B4DB71}" srcOrd="0" destOrd="0" presId="urn:microsoft.com/office/officeart/2005/8/layout/radial1"/>
    <dgm:cxn modelId="{8E7174A6-7DCE-47A7-87AA-3100FA35331B}" type="presParOf" srcId="{840378F7-BA6F-4C00-A4D6-F8A555EC9DA2}" destId="{947880E0-DA20-4D7E-92FE-B9ACF95371E5}" srcOrd="4" destOrd="0" presId="urn:microsoft.com/office/officeart/2005/8/layout/radial1"/>
    <dgm:cxn modelId="{AEC45578-39B0-4AEA-9324-2104B77DAF53}" type="presParOf" srcId="{840378F7-BA6F-4C00-A4D6-F8A555EC9DA2}" destId="{BC2155E5-37B2-4DEF-9907-B7960E9AA1E8}" srcOrd="5" destOrd="0" presId="urn:microsoft.com/office/officeart/2005/8/layout/radial1"/>
    <dgm:cxn modelId="{496AAB26-6B89-4F1D-B52B-0922CD69EC9E}" type="presParOf" srcId="{BC2155E5-37B2-4DEF-9907-B7960E9AA1E8}" destId="{9E4EC921-6901-4A4D-9C5A-52EB8D6EFC27}" srcOrd="0" destOrd="0" presId="urn:microsoft.com/office/officeart/2005/8/layout/radial1"/>
    <dgm:cxn modelId="{817471E9-2147-4C6C-BEAF-763923F842AC}" type="presParOf" srcId="{840378F7-BA6F-4C00-A4D6-F8A555EC9DA2}" destId="{ADBCE1AC-2384-42EE-89B6-D116CE3DD19A}" srcOrd="6" destOrd="0" presId="urn:microsoft.com/office/officeart/2005/8/layout/radial1"/>
    <dgm:cxn modelId="{7C92CBEB-C6A4-4329-B0EE-1A791121BF57}" type="presParOf" srcId="{840378F7-BA6F-4C00-A4D6-F8A555EC9DA2}" destId="{77A2176A-D5A4-4012-AAF8-F2CDB0EF9B84}" srcOrd="7" destOrd="0" presId="urn:microsoft.com/office/officeart/2005/8/layout/radial1"/>
    <dgm:cxn modelId="{92FFEFC9-1F84-4B82-A448-21741C61A118}" type="presParOf" srcId="{77A2176A-D5A4-4012-AAF8-F2CDB0EF9B84}" destId="{AAFE904C-5680-4D16-8841-17F00FFA62AC}" srcOrd="0" destOrd="0" presId="urn:microsoft.com/office/officeart/2005/8/layout/radial1"/>
    <dgm:cxn modelId="{E44AD0CC-3A3C-4D50-B727-38AE83B7D1B2}" type="presParOf" srcId="{840378F7-BA6F-4C00-A4D6-F8A555EC9DA2}" destId="{C0C154F9-949F-4E75-9D72-8725F910C32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2D0EDD-A184-426C-A57F-2A523DB3D0C2}" type="doc">
      <dgm:prSet loTypeId="urn:microsoft.com/office/officeart/2009/layout/CircleArrow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BF8BD-567D-4549-988E-3DEA47F1464B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911CAEA4-A4B0-461D-BBCF-5FF24C0E1C95}" type="parTrans" cxnId="{F9497BF6-F251-40ED-99F8-8D029FF7BB51}">
      <dgm:prSet/>
      <dgm:spPr/>
      <dgm:t>
        <a:bodyPr/>
        <a:lstStyle/>
        <a:p>
          <a:endParaRPr lang="en-US"/>
        </a:p>
      </dgm:t>
    </dgm:pt>
    <dgm:pt modelId="{24B26536-0AAE-4D1A-9F87-D6D60F816BC3}" type="sibTrans" cxnId="{F9497BF6-F251-40ED-99F8-8D029FF7BB51}">
      <dgm:prSet/>
      <dgm:spPr/>
      <dgm:t>
        <a:bodyPr/>
        <a:lstStyle/>
        <a:p>
          <a:endParaRPr lang="en-US"/>
        </a:p>
      </dgm:t>
    </dgm:pt>
    <dgm:pt modelId="{5220EAC5-9BB5-4696-990D-9CB704D17DE0}">
      <dgm:prSet phldrT="[Text]"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1E3EABA4-FD5D-400A-91D4-2E56B08FBF53}" type="parTrans" cxnId="{86C2BE38-7904-4B99-85FB-B9748CE2607D}">
      <dgm:prSet/>
      <dgm:spPr/>
      <dgm:t>
        <a:bodyPr/>
        <a:lstStyle/>
        <a:p>
          <a:endParaRPr lang="en-US"/>
        </a:p>
      </dgm:t>
    </dgm:pt>
    <dgm:pt modelId="{E7F66D9A-1BE1-427B-8E87-019DBE073B40}" type="sibTrans" cxnId="{86C2BE38-7904-4B99-85FB-B9748CE2607D}">
      <dgm:prSet/>
      <dgm:spPr/>
      <dgm:t>
        <a:bodyPr/>
        <a:lstStyle/>
        <a:p>
          <a:endParaRPr lang="en-US"/>
        </a:p>
      </dgm:t>
    </dgm:pt>
    <dgm:pt modelId="{41CA322B-A266-4BFA-B8C4-A2225CDCAC64}">
      <dgm:prSet phldrT="[Text]"/>
      <dgm:spPr/>
      <dgm:t>
        <a:bodyPr/>
        <a:lstStyle/>
        <a:p>
          <a:r>
            <a:rPr lang="en-US" dirty="0" smtClean="0"/>
            <a:t>K-Neighbors</a:t>
          </a:r>
          <a:endParaRPr lang="en-US" dirty="0"/>
        </a:p>
      </dgm:t>
    </dgm:pt>
    <dgm:pt modelId="{A8C034D9-B92E-4073-A1C0-C37DABFDD02F}" type="parTrans" cxnId="{F2A6F51B-52BC-4B05-AE57-603126D0ED51}">
      <dgm:prSet/>
      <dgm:spPr/>
      <dgm:t>
        <a:bodyPr/>
        <a:lstStyle/>
        <a:p>
          <a:endParaRPr lang="en-US"/>
        </a:p>
      </dgm:t>
    </dgm:pt>
    <dgm:pt modelId="{2C37E844-50A3-4685-A77C-29B38A0B0333}" type="sibTrans" cxnId="{F2A6F51B-52BC-4B05-AE57-603126D0ED51}">
      <dgm:prSet/>
      <dgm:spPr/>
      <dgm:t>
        <a:bodyPr/>
        <a:lstStyle/>
        <a:p>
          <a:endParaRPr lang="en-US"/>
        </a:p>
      </dgm:t>
    </dgm:pt>
    <dgm:pt modelId="{ECFBB301-ACBC-4F25-93CC-8B1962614127}" type="pres">
      <dgm:prSet presAssocID="{0E2D0EDD-A184-426C-A57F-2A523DB3D0C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AC9109-D532-4862-AE9D-A7C74663FD93}" type="pres">
      <dgm:prSet presAssocID="{A6ABF8BD-567D-4549-988E-3DEA47F1464B}" presName="Accent1" presStyleCnt="0"/>
      <dgm:spPr/>
    </dgm:pt>
    <dgm:pt modelId="{1A9BF37E-C7F6-44AB-BB9A-66E05E81665B}" type="pres">
      <dgm:prSet presAssocID="{A6ABF8BD-567D-4549-988E-3DEA47F1464B}" presName="Accent" presStyleLbl="node1" presStyleIdx="0" presStyleCnt="3"/>
      <dgm:spPr/>
    </dgm:pt>
    <dgm:pt modelId="{5FF4391D-898F-400F-823B-86A95A211A13}" type="pres">
      <dgm:prSet presAssocID="{A6ABF8BD-567D-4549-988E-3DEA47F1464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24964-F194-4BDD-9BEE-FCE445DE59A3}" type="pres">
      <dgm:prSet presAssocID="{5220EAC5-9BB5-4696-990D-9CB704D17DE0}" presName="Accent2" presStyleCnt="0"/>
      <dgm:spPr/>
    </dgm:pt>
    <dgm:pt modelId="{41563EEA-9D3D-4727-ADB8-C1EF58FF2CA1}" type="pres">
      <dgm:prSet presAssocID="{5220EAC5-9BB5-4696-990D-9CB704D17DE0}" presName="Accent" presStyleLbl="node1" presStyleIdx="1" presStyleCnt="3"/>
      <dgm:spPr/>
    </dgm:pt>
    <dgm:pt modelId="{7AF2BFBB-D8BB-4686-934F-B1BFAFD3D995}" type="pres">
      <dgm:prSet presAssocID="{5220EAC5-9BB5-4696-990D-9CB704D17DE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B400E-9702-4941-AEB0-4B876E98DE90}" type="pres">
      <dgm:prSet presAssocID="{41CA322B-A266-4BFA-B8C4-A2225CDCAC64}" presName="Accent3" presStyleCnt="0"/>
      <dgm:spPr/>
    </dgm:pt>
    <dgm:pt modelId="{02C3E2A9-D3EA-451D-8BA7-B3802C1EBCA6}" type="pres">
      <dgm:prSet presAssocID="{41CA322B-A266-4BFA-B8C4-A2225CDCAC64}" presName="Accent" presStyleLbl="node1" presStyleIdx="2" presStyleCnt="3"/>
      <dgm:spPr/>
    </dgm:pt>
    <dgm:pt modelId="{E1249511-0ED5-4C12-BFAC-58331080E3D5}" type="pres">
      <dgm:prSet presAssocID="{41CA322B-A266-4BFA-B8C4-A2225CDCAC6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23C98D-C4B6-419A-A90C-74E4E126FD0A}" type="presOf" srcId="{0E2D0EDD-A184-426C-A57F-2A523DB3D0C2}" destId="{ECFBB301-ACBC-4F25-93CC-8B1962614127}" srcOrd="0" destOrd="0" presId="urn:microsoft.com/office/officeart/2009/layout/CircleArrowProcess"/>
    <dgm:cxn modelId="{D48D6599-002B-489B-A280-863C0490A167}" type="presOf" srcId="{41CA322B-A266-4BFA-B8C4-A2225CDCAC64}" destId="{E1249511-0ED5-4C12-BFAC-58331080E3D5}" srcOrd="0" destOrd="0" presId="urn:microsoft.com/office/officeart/2009/layout/CircleArrowProcess"/>
    <dgm:cxn modelId="{F2A6F51B-52BC-4B05-AE57-603126D0ED51}" srcId="{0E2D0EDD-A184-426C-A57F-2A523DB3D0C2}" destId="{41CA322B-A266-4BFA-B8C4-A2225CDCAC64}" srcOrd="2" destOrd="0" parTransId="{A8C034D9-B92E-4073-A1C0-C37DABFDD02F}" sibTransId="{2C37E844-50A3-4685-A77C-29B38A0B0333}"/>
    <dgm:cxn modelId="{E6FFDCD1-801C-4C64-B69F-B08783D3BBC8}" type="presOf" srcId="{A6ABF8BD-567D-4549-988E-3DEA47F1464B}" destId="{5FF4391D-898F-400F-823B-86A95A211A13}" srcOrd="0" destOrd="0" presId="urn:microsoft.com/office/officeart/2009/layout/CircleArrowProcess"/>
    <dgm:cxn modelId="{B84A9BA9-066A-4D1D-ABB4-1A1566FA3315}" type="presOf" srcId="{5220EAC5-9BB5-4696-990D-9CB704D17DE0}" destId="{7AF2BFBB-D8BB-4686-934F-B1BFAFD3D995}" srcOrd="0" destOrd="0" presId="urn:microsoft.com/office/officeart/2009/layout/CircleArrowProcess"/>
    <dgm:cxn modelId="{86C2BE38-7904-4B99-85FB-B9748CE2607D}" srcId="{0E2D0EDD-A184-426C-A57F-2A523DB3D0C2}" destId="{5220EAC5-9BB5-4696-990D-9CB704D17DE0}" srcOrd="1" destOrd="0" parTransId="{1E3EABA4-FD5D-400A-91D4-2E56B08FBF53}" sibTransId="{E7F66D9A-1BE1-427B-8E87-019DBE073B40}"/>
    <dgm:cxn modelId="{F9497BF6-F251-40ED-99F8-8D029FF7BB51}" srcId="{0E2D0EDD-A184-426C-A57F-2A523DB3D0C2}" destId="{A6ABF8BD-567D-4549-988E-3DEA47F1464B}" srcOrd="0" destOrd="0" parTransId="{911CAEA4-A4B0-461D-BBCF-5FF24C0E1C95}" sibTransId="{24B26536-0AAE-4D1A-9F87-D6D60F816BC3}"/>
    <dgm:cxn modelId="{934D21A3-86E0-44AA-BC48-8BBB11089238}" type="presParOf" srcId="{ECFBB301-ACBC-4F25-93CC-8B1962614127}" destId="{BCAC9109-D532-4862-AE9D-A7C74663FD93}" srcOrd="0" destOrd="0" presId="urn:microsoft.com/office/officeart/2009/layout/CircleArrowProcess"/>
    <dgm:cxn modelId="{6CA05BA9-9D4D-4521-92BB-4DEA45402AD0}" type="presParOf" srcId="{BCAC9109-D532-4862-AE9D-A7C74663FD93}" destId="{1A9BF37E-C7F6-44AB-BB9A-66E05E81665B}" srcOrd="0" destOrd="0" presId="urn:microsoft.com/office/officeart/2009/layout/CircleArrowProcess"/>
    <dgm:cxn modelId="{1EBD8836-4491-43A2-BAD2-A19FBE68173D}" type="presParOf" srcId="{ECFBB301-ACBC-4F25-93CC-8B1962614127}" destId="{5FF4391D-898F-400F-823B-86A95A211A13}" srcOrd="1" destOrd="0" presId="urn:microsoft.com/office/officeart/2009/layout/CircleArrowProcess"/>
    <dgm:cxn modelId="{DB94C895-F562-4194-BED4-F07C94E66C2B}" type="presParOf" srcId="{ECFBB301-ACBC-4F25-93CC-8B1962614127}" destId="{1CE24964-F194-4BDD-9BEE-FCE445DE59A3}" srcOrd="2" destOrd="0" presId="urn:microsoft.com/office/officeart/2009/layout/CircleArrowProcess"/>
    <dgm:cxn modelId="{D1ED5477-CEE2-473F-94A2-A63A0001D44E}" type="presParOf" srcId="{1CE24964-F194-4BDD-9BEE-FCE445DE59A3}" destId="{41563EEA-9D3D-4727-ADB8-C1EF58FF2CA1}" srcOrd="0" destOrd="0" presId="urn:microsoft.com/office/officeart/2009/layout/CircleArrowProcess"/>
    <dgm:cxn modelId="{2CF88C48-471A-4B58-8756-217B6C38F1D7}" type="presParOf" srcId="{ECFBB301-ACBC-4F25-93CC-8B1962614127}" destId="{7AF2BFBB-D8BB-4686-934F-B1BFAFD3D995}" srcOrd="3" destOrd="0" presId="urn:microsoft.com/office/officeart/2009/layout/CircleArrowProcess"/>
    <dgm:cxn modelId="{B1119203-5B03-4C47-B72B-022CAF753078}" type="presParOf" srcId="{ECFBB301-ACBC-4F25-93CC-8B1962614127}" destId="{A25B400E-9702-4941-AEB0-4B876E98DE90}" srcOrd="4" destOrd="0" presId="urn:microsoft.com/office/officeart/2009/layout/CircleArrowProcess"/>
    <dgm:cxn modelId="{AB91DF4B-6D91-45B4-8C7C-5913E7CBA158}" type="presParOf" srcId="{A25B400E-9702-4941-AEB0-4B876E98DE90}" destId="{02C3E2A9-D3EA-451D-8BA7-B3802C1EBCA6}" srcOrd="0" destOrd="0" presId="urn:microsoft.com/office/officeart/2009/layout/CircleArrowProcess"/>
    <dgm:cxn modelId="{BF099072-3ACB-4703-B20A-DF22840E6179}" type="presParOf" srcId="{ECFBB301-ACBC-4F25-93CC-8B1962614127}" destId="{E1249511-0ED5-4C12-BFAC-58331080E3D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153D35B-FCCD-46DF-B68D-FBCBC25B0EFD}" type="doc">
      <dgm:prSet loTypeId="urn:microsoft.com/office/officeart/2005/8/layout/balance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BC049-66CE-4B22-A284-FBCBDD25F6EC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7844562D-9E36-4B6A-92B6-0A2DB0439E31}" type="parTrans" cxnId="{D35763E0-4915-4E45-988C-E334A29F4AB8}">
      <dgm:prSet/>
      <dgm:spPr/>
      <dgm:t>
        <a:bodyPr/>
        <a:lstStyle/>
        <a:p>
          <a:endParaRPr lang="en-US"/>
        </a:p>
      </dgm:t>
    </dgm:pt>
    <dgm:pt modelId="{E553720A-CB0C-480E-BFB8-B3A8F6B719AC}" type="sibTrans" cxnId="{D35763E0-4915-4E45-988C-E334A29F4AB8}">
      <dgm:prSet/>
      <dgm:spPr/>
      <dgm:t>
        <a:bodyPr/>
        <a:lstStyle/>
        <a:p>
          <a:endParaRPr lang="en-US"/>
        </a:p>
      </dgm:t>
    </dgm:pt>
    <dgm:pt modelId="{07D49056-602C-4780-84E6-D9F00B832227}">
      <dgm:prSet phldrT="[Text]"/>
      <dgm:spPr/>
      <dgm:t>
        <a:bodyPr/>
        <a:lstStyle/>
        <a:p>
          <a:r>
            <a:rPr lang="en-US" dirty="0" smtClean="0"/>
            <a:t>Advanced python coding</a:t>
          </a:r>
          <a:endParaRPr lang="en-US" dirty="0"/>
        </a:p>
      </dgm:t>
    </dgm:pt>
    <dgm:pt modelId="{91088101-4EA5-4101-ACAB-9DFAE56BAB3A}" type="parTrans" cxnId="{4059B1EA-ED02-4B45-A2BA-7EB4C566E3C8}">
      <dgm:prSet/>
      <dgm:spPr/>
      <dgm:t>
        <a:bodyPr/>
        <a:lstStyle/>
        <a:p>
          <a:endParaRPr lang="en-US"/>
        </a:p>
      </dgm:t>
    </dgm:pt>
    <dgm:pt modelId="{AB9EE95B-1E85-4C04-B007-D21C0A7B3C56}" type="sibTrans" cxnId="{4059B1EA-ED02-4B45-A2BA-7EB4C566E3C8}">
      <dgm:prSet/>
      <dgm:spPr/>
      <dgm:t>
        <a:bodyPr/>
        <a:lstStyle/>
        <a:p>
          <a:endParaRPr lang="en-US"/>
        </a:p>
      </dgm:t>
    </dgm:pt>
    <dgm:pt modelId="{BCF1DA12-59BF-4057-B159-6DBDAB800E75}">
      <dgm:prSet phldrT="[Text]"/>
      <dgm:spPr/>
      <dgm:t>
        <a:bodyPr/>
        <a:lstStyle/>
        <a:p>
          <a:r>
            <a:rPr lang="en-US" dirty="0" smtClean="0"/>
            <a:t>Database Connection though java and python</a:t>
          </a:r>
          <a:endParaRPr lang="en-US" dirty="0"/>
        </a:p>
      </dgm:t>
    </dgm:pt>
    <dgm:pt modelId="{875D2281-59C1-455C-92E7-7A3CA0FF30F9}" type="parTrans" cxnId="{FD42EC2D-9315-4848-B191-4F3650790C1B}">
      <dgm:prSet/>
      <dgm:spPr/>
      <dgm:t>
        <a:bodyPr/>
        <a:lstStyle/>
        <a:p>
          <a:endParaRPr lang="en-US"/>
        </a:p>
      </dgm:t>
    </dgm:pt>
    <dgm:pt modelId="{591159E1-74C6-4DC3-933C-FBBCD33B92A6}" type="sibTrans" cxnId="{FD42EC2D-9315-4848-B191-4F3650790C1B}">
      <dgm:prSet/>
      <dgm:spPr/>
      <dgm:t>
        <a:bodyPr/>
        <a:lstStyle/>
        <a:p>
          <a:endParaRPr lang="en-US"/>
        </a:p>
      </dgm:t>
    </dgm:pt>
    <dgm:pt modelId="{18E4E23F-3352-40FE-BB7A-15DEEC49A970}">
      <dgm:prSet phldrT="[Text]"/>
      <dgm:spPr/>
      <dgm:t>
        <a:bodyPr/>
        <a:lstStyle/>
        <a:p>
          <a:r>
            <a:rPr lang="en-US" dirty="0" smtClean="0"/>
            <a:t>PostgreSQL</a:t>
          </a:r>
          <a:endParaRPr lang="en-US" dirty="0"/>
        </a:p>
      </dgm:t>
    </dgm:pt>
    <dgm:pt modelId="{ECABA174-F0C5-453F-B28E-CABEBB609F54}" type="parTrans" cxnId="{4349D810-A797-4B2F-91A6-BE7EED0F38B2}">
      <dgm:prSet/>
      <dgm:spPr/>
      <dgm:t>
        <a:bodyPr/>
        <a:lstStyle/>
        <a:p>
          <a:endParaRPr lang="en-US"/>
        </a:p>
      </dgm:t>
    </dgm:pt>
    <dgm:pt modelId="{E5823E6F-44B0-4D9E-85BA-CD2064796557}" type="sibTrans" cxnId="{4349D810-A797-4B2F-91A6-BE7EED0F38B2}">
      <dgm:prSet/>
      <dgm:spPr/>
      <dgm:t>
        <a:bodyPr/>
        <a:lstStyle/>
        <a:p>
          <a:endParaRPr lang="en-US"/>
        </a:p>
      </dgm:t>
    </dgm:pt>
    <dgm:pt modelId="{ECCEDBF8-E831-425F-B5EC-882771CE6A75}">
      <dgm:prSet phldrT="[Text]"/>
      <dgm:spPr/>
      <dgm:t>
        <a:bodyPr/>
        <a:lstStyle/>
        <a:p>
          <a:r>
            <a:rPr lang="en-US" dirty="0" smtClean="0"/>
            <a:t>Database Management</a:t>
          </a:r>
          <a:endParaRPr lang="en-US" dirty="0"/>
        </a:p>
      </dgm:t>
    </dgm:pt>
    <dgm:pt modelId="{22C55B7E-E29D-4908-B7EC-9BE9A795B9D2}" type="parTrans" cxnId="{A0CFDB66-930A-448D-A14B-A90978B27411}">
      <dgm:prSet/>
      <dgm:spPr/>
      <dgm:t>
        <a:bodyPr/>
        <a:lstStyle/>
        <a:p>
          <a:endParaRPr lang="en-US"/>
        </a:p>
      </dgm:t>
    </dgm:pt>
    <dgm:pt modelId="{4102AD53-8E1A-48F5-BBB4-D23C97DF0403}" type="sibTrans" cxnId="{A0CFDB66-930A-448D-A14B-A90978B27411}">
      <dgm:prSet/>
      <dgm:spPr/>
      <dgm:t>
        <a:bodyPr/>
        <a:lstStyle/>
        <a:p>
          <a:endParaRPr lang="en-US"/>
        </a:p>
      </dgm:t>
    </dgm:pt>
    <dgm:pt modelId="{F8202263-88EB-4958-A7BB-5DFE6F9A9D5B}">
      <dgm:prSet phldrT="[Text]"/>
      <dgm:spPr/>
      <dgm:t>
        <a:bodyPr/>
        <a:lstStyle/>
        <a:p>
          <a:r>
            <a:rPr lang="en-US" dirty="0" smtClean="0"/>
            <a:t>Machine Learning Applications</a:t>
          </a:r>
          <a:endParaRPr lang="en-US" dirty="0"/>
        </a:p>
      </dgm:t>
    </dgm:pt>
    <dgm:pt modelId="{DD2A584F-662C-4624-B1BC-3B51B25227C9}" type="parTrans" cxnId="{2E4725BB-0857-4159-B2CE-AC73E63FD15B}">
      <dgm:prSet/>
      <dgm:spPr/>
      <dgm:t>
        <a:bodyPr/>
        <a:lstStyle/>
        <a:p>
          <a:endParaRPr lang="en-US"/>
        </a:p>
      </dgm:t>
    </dgm:pt>
    <dgm:pt modelId="{34EFEF86-0EBC-4B20-835B-5FAD3B840984}" type="sibTrans" cxnId="{2E4725BB-0857-4159-B2CE-AC73E63FD15B}">
      <dgm:prSet/>
      <dgm:spPr/>
      <dgm:t>
        <a:bodyPr/>
        <a:lstStyle/>
        <a:p>
          <a:endParaRPr lang="en-US"/>
        </a:p>
      </dgm:t>
    </dgm:pt>
    <dgm:pt modelId="{DD33850F-D3E1-47DA-B643-548284F6D614}">
      <dgm:prSet phldrT="[Text]"/>
      <dgm:spPr/>
      <dgm:t>
        <a:bodyPr/>
        <a:lstStyle/>
        <a:p>
          <a:r>
            <a:rPr lang="en-US" dirty="0" smtClean="0"/>
            <a:t>Latex</a:t>
          </a:r>
          <a:endParaRPr lang="en-US" dirty="0"/>
        </a:p>
      </dgm:t>
    </dgm:pt>
    <dgm:pt modelId="{FECCE042-8BD0-4F01-8EAA-5E6985780424}" type="parTrans" cxnId="{D21716B7-0FBE-416D-83D2-4552312A69E0}">
      <dgm:prSet/>
      <dgm:spPr/>
      <dgm:t>
        <a:bodyPr/>
        <a:lstStyle/>
        <a:p>
          <a:endParaRPr lang="en-US"/>
        </a:p>
      </dgm:t>
    </dgm:pt>
    <dgm:pt modelId="{EAA05BB8-584E-4AA2-A799-201444A79D02}" type="sibTrans" cxnId="{D21716B7-0FBE-416D-83D2-4552312A69E0}">
      <dgm:prSet/>
      <dgm:spPr/>
      <dgm:t>
        <a:bodyPr/>
        <a:lstStyle/>
        <a:p>
          <a:endParaRPr lang="en-US"/>
        </a:p>
      </dgm:t>
    </dgm:pt>
    <dgm:pt modelId="{09526957-C654-4F65-943D-36937D2D03F1}" type="pres">
      <dgm:prSet presAssocID="{F153D35B-FCCD-46DF-B68D-FBCBC25B0EFD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8B770C-7850-4AE1-9C41-255D8E1169D1}" type="pres">
      <dgm:prSet presAssocID="{F153D35B-FCCD-46DF-B68D-FBCBC25B0EFD}" presName="dummyMaxCanvas" presStyleCnt="0"/>
      <dgm:spPr/>
    </dgm:pt>
    <dgm:pt modelId="{C3CB2710-407E-431C-BB78-F84A1A4F98C5}" type="pres">
      <dgm:prSet presAssocID="{F153D35B-FCCD-46DF-B68D-FBCBC25B0EFD}" presName="parentComposite" presStyleCnt="0"/>
      <dgm:spPr/>
    </dgm:pt>
    <dgm:pt modelId="{0A42C9D8-85A7-4C6B-B71F-28A0858AAAE6}" type="pres">
      <dgm:prSet presAssocID="{F153D35B-FCCD-46DF-B68D-FBCBC25B0EFD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CCCB9544-AF2E-4D3A-B088-2CF17491F8DC}" type="pres">
      <dgm:prSet presAssocID="{F153D35B-FCCD-46DF-B68D-FBCBC25B0EFD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49DD1075-9B17-4B87-8DA0-0E219D9DC66C}" type="pres">
      <dgm:prSet presAssocID="{F153D35B-FCCD-46DF-B68D-FBCBC25B0EFD}" presName="childrenComposite" presStyleCnt="0"/>
      <dgm:spPr/>
    </dgm:pt>
    <dgm:pt modelId="{9378AD6E-5D8F-4604-967B-BFD7C8257803}" type="pres">
      <dgm:prSet presAssocID="{F153D35B-FCCD-46DF-B68D-FBCBC25B0EFD}" presName="dummyMaxCanvas_ChildArea" presStyleCnt="0"/>
      <dgm:spPr/>
    </dgm:pt>
    <dgm:pt modelId="{3A49E1D5-E641-4BF5-A1E3-4E3EE5136801}" type="pres">
      <dgm:prSet presAssocID="{F153D35B-FCCD-46DF-B68D-FBCBC25B0EFD}" presName="fulcrum" presStyleLbl="alignAccFollowNode1" presStyleIdx="2" presStyleCnt="4"/>
      <dgm:spPr/>
    </dgm:pt>
    <dgm:pt modelId="{9E4C2BC3-F812-4496-B959-2C20A1699063}" type="pres">
      <dgm:prSet presAssocID="{F153D35B-FCCD-46DF-B68D-FBCBC25B0EFD}" presName="balance_23" presStyleLbl="alignAccFollowNode1" presStyleIdx="3" presStyleCnt="4" custLinFactNeighborX="-4043" custLinFactNeighborY="20118">
        <dgm:presLayoutVars>
          <dgm:bulletEnabled val="1"/>
        </dgm:presLayoutVars>
      </dgm:prSet>
      <dgm:spPr/>
    </dgm:pt>
    <dgm:pt modelId="{72BE86AC-AD8C-4D78-A56A-A83A5C853371}" type="pres">
      <dgm:prSet presAssocID="{F153D35B-FCCD-46DF-B68D-FBCBC25B0EFD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9E49F-AAAA-4D7C-99D8-859730E6DDC1}" type="pres">
      <dgm:prSet presAssocID="{F153D35B-FCCD-46DF-B68D-FBCBC25B0EFD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8CB64-4325-4CA4-8879-6D3067850F28}" type="pres">
      <dgm:prSet presAssocID="{F153D35B-FCCD-46DF-B68D-FBCBC25B0EFD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63B10-597B-4956-B4DA-21E366CD822F}" type="pres">
      <dgm:prSet presAssocID="{F153D35B-FCCD-46DF-B68D-FBCBC25B0EFD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5F6B6-5AB6-44A6-9F94-4F2300A5B852}" type="pres">
      <dgm:prSet presAssocID="{F153D35B-FCCD-46DF-B68D-FBCBC25B0EFD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E0303D-D76C-4D08-90B2-A302C7A9C9CB}" type="presOf" srcId="{18E4E23F-3352-40FE-BB7A-15DEEC49A970}" destId="{CCCB9544-AF2E-4D3A-B088-2CF17491F8DC}" srcOrd="0" destOrd="0" presId="urn:microsoft.com/office/officeart/2005/8/layout/balance1"/>
    <dgm:cxn modelId="{FD42EC2D-9315-4848-B191-4F3650790C1B}" srcId="{290BC049-66CE-4B22-A284-FBCBDD25F6EC}" destId="{BCF1DA12-59BF-4057-B159-6DBDAB800E75}" srcOrd="1" destOrd="0" parTransId="{875D2281-59C1-455C-92E7-7A3CA0FF30F9}" sibTransId="{591159E1-74C6-4DC3-933C-FBBCD33B92A6}"/>
    <dgm:cxn modelId="{AB16740D-DF71-4208-A92A-A0913721EB0B}" type="presOf" srcId="{290BC049-66CE-4B22-A284-FBCBDD25F6EC}" destId="{0A42C9D8-85A7-4C6B-B71F-28A0858AAAE6}" srcOrd="0" destOrd="0" presId="urn:microsoft.com/office/officeart/2005/8/layout/balance1"/>
    <dgm:cxn modelId="{6CCF5AE4-58F5-427C-9A36-AC8033D4E366}" type="presOf" srcId="{ECCEDBF8-E831-425F-B5EC-882771CE6A75}" destId="{72BE86AC-AD8C-4D78-A56A-A83A5C853371}" srcOrd="0" destOrd="0" presId="urn:microsoft.com/office/officeart/2005/8/layout/balance1"/>
    <dgm:cxn modelId="{D21716B7-0FBE-416D-83D2-4552312A69E0}" srcId="{18E4E23F-3352-40FE-BB7A-15DEEC49A970}" destId="{DD33850F-D3E1-47DA-B643-548284F6D614}" srcOrd="2" destOrd="0" parTransId="{FECCE042-8BD0-4F01-8EAA-5E6985780424}" sibTransId="{EAA05BB8-584E-4AA2-A799-201444A79D02}"/>
    <dgm:cxn modelId="{8A33AD0F-0E57-464D-B022-AA6EE03351C8}" type="presOf" srcId="{BCF1DA12-59BF-4057-B159-6DBDAB800E75}" destId="{C8B5F6B6-5AB6-44A6-9F94-4F2300A5B852}" srcOrd="0" destOrd="0" presId="urn:microsoft.com/office/officeart/2005/8/layout/balance1"/>
    <dgm:cxn modelId="{D35763E0-4915-4E45-988C-E334A29F4AB8}" srcId="{F153D35B-FCCD-46DF-B68D-FBCBC25B0EFD}" destId="{290BC049-66CE-4B22-A284-FBCBDD25F6EC}" srcOrd="0" destOrd="0" parTransId="{7844562D-9E36-4B6A-92B6-0A2DB0439E31}" sibTransId="{E553720A-CB0C-480E-BFB8-B3A8F6B719AC}"/>
    <dgm:cxn modelId="{B10CB0C2-70C6-43C0-9152-80CDCA60950F}" type="presOf" srcId="{F8202263-88EB-4958-A7BB-5DFE6F9A9D5B}" destId="{2C79E49F-AAAA-4D7C-99D8-859730E6DDC1}" srcOrd="0" destOrd="0" presId="urn:microsoft.com/office/officeart/2005/8/layout/balance1"/>
    <dgm:cxn modelId="{4D254C81-C2BD-4AD7-A20F-97914EC2D2CC}" type="presOf" srcId="{F153D35B-FCCD-46DF-B68D-FBCBC25B0EFD}" destId="{09526957-C654-4F65-943D-36937D2D03F1}" srcOrd="0" destOrd="0" presId="urn:microsoft.com/office/officeart/2005/8/layout/balance1"/>
    <dgm:cxn modelId="{4059B1EA-ED02-4B45-A2BA-7EB4C566E3C8}" srcId="{290BC049-66CE-4B22-A284-FBCBDD25F6EC}" destId="{07D49056-602C-4780-84E6-D9F00B832227}" srcOrd="0" destOrd="0" parTransId="{91088101-4EA5-4101-ACAB-9DFAE56BAB3A}" sibTransId="{AB9EE95B-1E85-4C04-B007-D21C0A7B3C56}"/>
    <dgm:cxn modelId="{4349D810-A797-4B2F-91A6-BE7EED0F38B2}" srcId="{F153D35B-FCCD-46DF-B68D-FBCBC25B0EFD}" destId="{18E4E23F-3352-40FE-BB7A-15DEEC49A970}" srcOrd="1" destOrd="0" parTransId="{ECABA174-F0C5-453F-B28E-CABEBB609F54}" sibTransId="{E5823E6F-44B0-4D9E-85BA-CD2064796557}"/>
    <dgm:cxn modelId="{13A08036-BD1E-42BC-8D5E-AD646DF20EE0}" type="presOf" srcId="{DD33850F-D3E1-47DA-B643-548284F6D614}" destId="{5718CB64-4325-4CA4-8879-6D3067850F28}" srcOrd="0" destOrd="0" presId="urn:microsoft.com/office/officeart/2005/8/layout/balance1"/>
    <dgm:cxn modelId="{2E4725BB-0857-4159-B2CE-AC73E63FD15B}" srcId="{18E4E23F-3352-40FE-BB7A-15DEEC49A970}" destId="{F8202263-88EB-4958-A7BB-5DFE6F9A9D5B}" srcOrd="1" destOrd="0" parTransId="{DD2A584F-662C-4624-B1BC-3B51B25227C9}" sibTransId="{34EFEF86-0EBC-4B20-835B-5FAD3B840984}"/>
    <dgm:cxn modelId="{A0CFDB66-930A-448D-A14B-A90978B27411}" srcId="{18E4E23F-3352-40FE-BB7A-15DEEC49A970}" destId="{ECCEDBF8-E831-425F-B5EC-882771CE6A75}" srcOrd="0" destOrd="0" parTransId="{22C55B7E-E29D-4908-B7EC-9BE9A795B9D2}" sibTransId="{4102AD53-8E1A-48F5-BBB4-D23C97DF0403}"/>
    <dgm:cxn modelId="{62DFF441-D41D-4672-8083-64F13219F14D}" type="presOf" srcId="{07D49056-602C-4780-84E6-D9F00B832227}" destId="{BE963B10-597B-4956-B4DA-21E366CD822F}" srcOrd="0" destOrd="0" presId="urn:microsoft.com/office/officeart/2005/8/layout/balance1"/>
    <dgm:cxn modelId="{B152A85B-1A52-418B-9536-5439A88165E0}" type="presParOf" srcId="{09526957-C654-4F65-943D-36937D2D03F1}" destId="{988B770C-7850-4AE1-9C41-255D8E1169D1}" srcOrd="0" destOrd="0" presId="urn:microsoft.com/office/officeart/2005/8/layout/balance1"/>
    <dgm:cxn modelId="{E366488B-0B8F-408A-9121-4613AD5636C1}" type="presParOf" srcId="{09526957-C654-4F65-943D-36937D2D03F1}" destId="{C3CB2710-407E-431C-BB78-F84A1A4F98C5}" srcOrd="1" destOrd="0" presId="urn:microsoft.com/office/officeart/2005/8/layout/balance1"/>
    <dgm:cxn modelId="{9797378D-691C-49D8-A581-C7876E89DB8C}" type="presParOf" srcId="{C3CB2710-407E-431C-BB78-F84A1A4F98C5}" destId="{0A42C9D8-85A7-4C6B-B71F-28A0858AAAE6}" srcOrd="0" destOrd="0" presId="urn:microsoft.com/office/officeart/2005/8/layout/balance1"/>
    <dgm:cxn modelId="{9949455D-6DCA-4F3C-9B51-188375933D59}" type="presParOf" srcId="{C3CB2710-407E-431C-BB78-F84A1A4F98C5}" destId="{CCCB9544-AF2E-4D3A-B088-2CF17491F8DC}" srcOrd="1" destOrd="0" presId="urn:microsoft.com/office/officeart/2005/8/layout/balance1"/>
    <dgm:cxn modelId="{88E4B3A6-E5B5-4503-ADEF-FC81BA03AE1C}" type="presParOf" srcId="{09526957-C654-4F65-943D-36937D2D03F1}" destId="{49DD1075-9B17-4B87-8DA0-0E219D9DC66C}" srcOrd="2" destOrd="0" presId="urn:microsoft.com/office/officeart/2005/8/layout/balance1"/>
    <dgm:cxn modelId="{1D5272A0-8636-43D1-B626-7A771369EC3A}" type="presParOf" srcId="{49DD1075-9B17-4B87-8DA0-0E219D9DC66C}" destId="{9378AD6E-5D8F-4604-967B-BFD7C8257803}" srcOrd="0" destOrd="0" presId="urn:microsoft.com/office/officeart/2005/8/layout/balance1"/>
    <dgm:cxn modelId="{081D611A-4667-47B2-BABC-929028942ADE}" type="presParOf" srcId="{49DD1075-9B17-4B87-8DA0-0E219D9DC66C}" destId="{3A49E1D5-E641-4BF5-A1E3-4E3EE5136801}" srcOrd="1" destOrd="0" presId="urn:microsoft.com/office/officeart/2005/8/layout/balance1"/>
    <dgm:cxn modelId="{0B1B1BEC-501D-40B5-A465-300745173390}" type="presParOf" srcId="{49DD1075-9B17-4B87-8DA0-0E219D9DC66C}" destId="{9E4C2BC3-F812-4496-B959-2C20A1699063}" srcOrd="2" destOrd="0" presId="urn:microsoft.com/office/officeart/2005/8/layout/balance1"/>
    <dgm:cxn modelId="{2108518D-9FC1-4C51-AEE2-D7A47901B022}" type="presParOf" srcId="{49DD1075-9B17-4B87-8DA0-0E219D9DC66C}" destId="{72BE86AC-AD8C-4D78-A56A-A83A5C853371}" srcOrd="3" destOrd="0" presId="urn:microsoft.com/office/officeart/2005/8/layout/balance1"/>
    <dgm:cxn modelId="{A6A1C187-D5C3-4F1D-8909-A0371E24C570}" type="presParOf" srcId="{49DD1075-9B17-4B87-8DA0-0E219D9DC66C}" destId="{2C79E49F-AAAA-4D7C-99D8-859730E6DDC1}" srcOrd="4" destOrd="0" presId="urn:microsoft.com/office/officeart/2005/8/layout/balance1"/>
    <dgm:cxn modelId="{017E9559-7A74-41EF-BC49-0E495749AFB6}" type="presParOf" srcId="{49DD1075-9B17-4B87-8DA0-0E219D9DC66C}" destId="{5718CB64-4325-4CA4-8879-6D3067850F28}" srcOrd="5" destOrd="0" presId="urn:microsoft.com/office/officeart/2005/8/layout/balance1"/>
    <dgm:cxn modelId="{ACF320C3-E6B7-42F8-A345-5FE2B8F7158C}" type="presParOf" srcId="{49DD1075-9B17-4B87-8DA0-0E219D9DC66C}" destId="{BE963B10-597B-4956-B4DA-21E366CD822F}" srcOrd="6" destOrd="0" presId="urn:microsoft.com/office/officeart/2005/8/layout/balance1"/>
    <dgm:cxn modelId="{44AC432D-0247-4FA2-B5C5-56666D630A84}" type="presParOf" srcId="{49DD1075-9B17-4B87-8DA0-0E219D9DC66C}" destId="{C8B5F6B6-5AB6-44A6-9F94-4F2300A5B852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2B487-9584-413E-8B44-F4F5DAEDF3A9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6789A-D803-4918-ACAC-EC282A4D004D}">
      <dgm:prSet phldrT="[Text]"/>
      <dgm:spPr/>
      <dgm:t>
        <a:bodyPr/>
        <a:lstStyle/>
        <a:p>
          <a:r>
            <a:rPr lang="en-US" dirty="0" smtClean="0"/>
            <a:t>Radiometer</a:t>
          </a:r>
          <a:endParaRPr lang="en-US" dirty="0"/>
        </a:p>
      </dgm:t>
    </dgm:pt>
    <dgm:pt modelId="{81319001-41FD-475B-BC02-5A3B6AE071E4}" type="parTrans" cxnId="{B1CC3077-0002-46FB-B0B1-C6CF75A2C491}">
      <dgm:prSet/>
      <dgm:spPr/>
      <dgm:t>
        <a:bodyPr/>
        <a:lstStyle/>
        <a:p>
          <a:endParaRPr lang="en-US"/>
        </a:p>
      </dgm:t>
    </dgm:pt>
    <dgm:pt modelId="{565F25B0-5D0C-4BC6-AFDB-DED34AFBDB4A}" type="sibTrans" cxnId="{B1CC3077-0002-46FB-B0B1-C6CF75A2C491}">
      <dgm:prSet/>
      <dgm:spPr/>
      <dgm:t>
        <a:bodyPr/>
        <a:lstStyle/>
        <a:p>
          <a:endParaRPr lang="en-US"/>
        </a:p>
      </dgm:t>
    </dgm:pt>
    <dgm:pt modelId="{459ECB81-47A3-4643-897C-6D9665CEB24E}">
      <dgm:prSet phldrT="[Text]" custT="1"/>
      <dgm:spPr/>
      <dgm:t>
        <a:bodyPr/>
        <a:lstStyle/>
        <a:p>
          <a:pPr algn="l"/>
          <a:r>
            <a:rPr lang="en-US" sz="700" dirty="0" smtClean="0"/>
            <a:t> </a:t>
          </a:r>
          <a:r>
            <a:rPr lang="en-US" sz="900" dirty="0" smtClean="0"/>
            <a:t>A passive sensor that quantitatively measures the intensity of EM radiation in some band of wave length in the spectrum</a:t>
          </a:r>
          <a:endParaRPr lang="en-US" sz="900" dirty="0"/>
        </a:p>
      </dgm:t>
    </dgm:pt>
    <dgm:pt modelId="{00AF7AD3-070D-467B-8676-92EAF42C5F06}" type="parTrans" cxnId="{A47E0347-3A5B-4723-995D-D9193B178CF8}">
      <dgm:prSet/>
      <dgm:spPr/>
      <dgm:t>
        <a:bodyPr/>
        <a:lstStyle/>
        <a:p>
          <a:endParaRPr lang="en-US"/>
        </a:p>
      </dgm:t>
    </dgm:pt>
    <dgm:pt modelId="{2484998C-6631-486D-BCA5-3661A682AF59}" type="sibTrans" cxnId="{A47E0347-3A5B-4723-995D-D9193B178CF8}">
      <dgm:prSet/>
      <dgm:spPr/>
      <dgm:t>
        <a:bodyPr/>
        <a:lstStyle/>
        <a:p>
          <a:endParaRPr lang="en-US"/>
        </a:p>
      </dgm:t>
    </dgm:pt>
    <dgm:pt modelId="{F89050EE-F5EA-44C1-B0D3-3C0E89770391}">
      <dgm:prSet phldrT="[Text]"/>
      <dgm:spPr/>
      <dgm:t>
        <a:bodyPr/>
        <a:lstStyle/>
        <a:p>
          <a:r>
            <a:rPr lang="en-US" dirty="0" smtClean="0"/>
            <a:t>SAR</a:t>
          </a:r>
          <a:endParaRPr lang="en-US" dirty="0"/>
        </a:p>
      </dgm:t>
    </dgm:pt>
    <dgm:pt modelId="{25641255-9D3E-423F-8409-7EF8C76072C0}" type="parTrans" cxnId="{45FCD9BC-2FE1-4DF9-965B-D3AB15374C6C}">
      <dgm:prSet/>
      <dgm:spPr/>
      <dgm:t>
        <a:bodyPr/>
        <a:lstStyle/>
        <a:p>
          <a:endParaRPr lang="en-US"/>
        </a:p>
      </dgm:t>
    </dgm:pt>
    <dgm:pt modelId="{5EF9D5FE-FDCD-4B89-8A8F-E83D469B2971}" type="sibTrans" cxnId="{45FCD9BC-2FE1-4DF9-965B-D3AB15374C6C}">
      <dgm:prSet/>
      <dgm:spPr/>
      <dgm:t>
        <a:bodyPr/>
        <a:lstStyle/>
        <a:p>
          <a:endParaRPr lang="en-US"/>
        </a:p>
      </dgm:t>
    </dgm:pt>
    <dgm:pt modelId="{DBD38B1F-F2E5-448D-B365-BDD4337FC9EA}">
      <dgm:prSet phldrT="[Text]" custT="1"/>
      <dgm:spPr/>
      <dgm:t>
        <a:bodyPr/>
        <a:lstStyle/>
        <a:p>
          <a:r>
            <a:rPr lang="en-US" sz="800" dirty="0" smtClean="0"/>
            <a:t>(Synthetic Aperture Radar): An active remote sensor used to create high resolution 2D images or 3D reconstructions of objects. </a:t>
          </a:r>
          <a:endParaRPr lang="en-US" sz="800" dirty="0"/>
        </a:p>
      </dgm:t>
    </dgm:pt>
    <dgm:pt modelId="{5C22E63F-4365-4F00-B84D-D608FB173C6B}" type="parTrans" cxnId="{DF35210C-6C45-41CB-80A2-0C983CE60A83}">
      <dgm:prSet/>
      <dgm:spPr/>
      <dgm:t>
        <a:bodyPr/>
        <a:lstStyle/>
        <a:p>
          <a:endParaRPr lang="en-US"/>
        </a:p>
      </dgm:t>
    </dgm:pt>
    <dgm:pt modelId="{1A1981D0-AEF4-4281-84C0-E4911EC51A8B}" type="sibTrans" cxnId="{DF35210C-6C45-41CB-80A2-0C983CE60A83}">
      <dgm:prSet/>
      <dgm:spPr/>
      <dgm:t>
        <a:bodyPr/>
        <a:lstStyle/>
        <a:p>
          <a:endParaRPr lang="en-US"/>
        </a:p>
      </dgm:t>
    </dgm:pt>
    <dgm:pt modelId="{79699A16-8B85-4E7D-B069-D9DFC8459CBA}">
      <dgm:prSet phldrT="[Text]"/>
      <dgm:spPr/>
      <dgm:t>
        <a:bodyPr/>
        <a:lstStyle/>
        <a:p>
          <a:r>
            <a:rPr lang="en-US" dirty="0" smtClean="0"/>
            <a:t>Scatterometer</a:t>
          </a:r>
          <a:endParaRPr lang="en-US" dirty="0"/>
        </a:p>
      </dgm:t>
    </dgm:pt>
    <dgm:pt modelId="{6B67AAE1-3458-4F8C-951C-7507AE11BD40}" type="parTrans" cxnId="{F7F462D8-4B11-4A11-9196-D83A0792BF43}">
      <dgm:prSet/>
      <dgm:spPr/>
      <dgm:t>
        <a:bodyPr/>
        <a:lstStyle/>
        <a:p>
          <a:endParaRPr lang="en-US"/>
        </a:p>
      </dgm:t>
    </dgm:pt>
    <dgm:pt modelId="{8EF94EE6-31C0-4710-97F3-A0BC5D9C74CF}" type="sibTrans" cxnId="{F7F462D8-4B11-4A11-9196-D83A0792BF43}">
      <dgm:prSet/>
      <dgm:spPr/>
      <dgm:t>
        <a:bodyPr/>
        <a:lstStyle/>
        <a:p>
          <a:endParaRPr lang="en-US"/>
        </a:p>
      </dgm:t>
    </dgm:pt>
    <dgm:pt modelId="{057CCCEF-3B52-47F9-99BC-F483C199A487}">
      <dgm:prSet phldrT="[Text]" custT="1"/>
      <dgm:spPr/>
      <dgm:t>
        <a:bodyPr/>
        <a:lstStyle/>
        <a:p>
          <a:r>
            <a:rPr lang="en-US" sz="700" dirty="0" smtClean="0"/>
            <a:t>A</a:t>
          </a:r>
          <a:r>
            <a:rPr lang="en-US" sz="800" dirty="0" smtClean="0"/>
            <a:t> non-imaging active remote sensor to obtain wind velocity i.e. both speed and direction on the basis of the roughness of the sea.</a:t>
          </a:r>
          <a:endParaRPr lang="en-US" sz="800" dirty="0"/>
        </a:p>
      </dgm:t>
    </dgm:pt>
    <dgm:pt modelId="{8EE4C9BA-9EAD-48CB-A552-22446ECA0686}" type="parTrans" cxnId="{9F7ECB53-2B06-4023-8B3A-B42A6864A872}">
      <dgm:prSet/>
      <dgm:spPr/>
      <dgm:t>
        <a:bodyPr/>
        <a:lstStyle/>
        <a:p>
          <a:endParaRPr lang="en-US"/>
        </a:p>
      </dgm:t>
    </dgm:pt>
    <dgm:pt modelId="{1744798E-A422-4B21-95D7-36D5D78970FA}" type="sibTrans" cxnId="{9F7ECB53-2B06-4023-8B3A-B42A6864A872}">
      <dgm:prSet/>
      <dgm:spPr/>
      <dgm:t>
        <a:bodyPr/>
        <a:lstStyle/>
        <a:p>
          <a:endParaRPr lang="en-US"/>
        </a:p>
      </dgm:t>
    </dgm:pt>
    <dgm:pt modelId="{CD8B47C2-0E3C-4657-B618-EE9C50EA45A7}">
      <dgm:prSet phldrT="[Text]"/>
      <dgm:spPr/>
      <dgm:t>
        <a:bodyPr/>
        <a:lstStyle/>
        <a:p>
          <a:r>
            <a:rPr lang="en-US" dirty="0" smtClean="0"/>
            <a:t>Altimeter</a:t>
          </a:r>
          <a:endParaRPr lang="en-US" dirty="0"/>
        </a:p>
      </dgm:t>
    </dgm:pt>
    <dgm:pt modelId="{586D2535-0333-49C9-82FF-FDB4BCFA05B4}" type="parTrans" cxnId="{BC3E9316-16F6-4866-A3AC-66329D3261AF}">
      <dgm:prSet/>
      <dgm:spPr/>
      <dgm:t>
        <a:bodyPr/>
        <a:lstStyle/>
        <a:p>
          <a:endParaRPr lang="en-US"/>
        </a:p>
      </dgm:t>
    </dgm:pt>
    <dgm:pt modelId="{371080EC-29B5-4236-8B73-A654A6521B72}" type="sibTrans" cxnId="{BC3E9316-16F6-4866-A3AC-66329D3261AF}">
      <dgm:prSet/>
      <dgm:spPr/>
      <dgm:t>
        <a:bodyPr/>
        <a:lstStyle/>
        <a:p>
          <a:endParaRPr lang="en-US"/>
        </a:p>
      </dgm:t>
    </dgm:pt>
    <dgm:pt modelId="{44035961-2877-4C70-B0AA-9C7BF8569C30}">
      <dgm:prSet phldrT="[Text]" custT="1"/>
      <dgm:spPr/>
      <dgm:t>
        <a:bodyPr/>
        <a:lstStyle/>
        <a:p>
          <a:r>
            <a:rPr lang="en-US" sz="800" dirty="0" smtClean="0"/>
            <a:t>An altimeter or an altitude meter is an instrument used to measure the altitude of an object above a fixed level. </a:t>
          </a:r>
          <a:endParaRPr lang="en-US" sz="800" dirty="0"/>
        </a:p>
      </dgm:t>
    </dgm:pt>
    <dgm:pt modelId="{F22A13D1-2290-4562-9C6C-DEF62E5EE75D}" type="parTrans" cxnId="{76839238-0C37-4802-B3FE-CD60055686C6}">
      <dgm:prSet/>
      <dgm:spPr/>
      <dgm:t>
        <a:bodyPr/>
        <a:lstStyle/>
        <a:p>
          <a:endParaRPr lang="en-US"/>
        </a:p>
      </dgm:t>
    </dgm:pt>
    <dgm:pt modelId="{102157F9-FC93-4D82-835F-C59D81762EEF}" type="sibTrans" cxnId="{76839238-0C37-4802-B3FE-CD60055686C6}">
      <dgm:prSet/>
      <dgm:spPr/>
      <dgm:t>
        <a:bodyPr/>
        <a:lstStyle/>
        <a:p>
          <a:endParaRPr lang="en-US"/>
        </a:p>
      </dgm:t>
    </dgm:pt>
    <dgm:pt modelId="{33BF5A9E-871C-488A-AF39-E0A51F423C2E}" type="pres">
      <dgm:prSet presAssocID="{0982B487-9584-413E-8B44-F4F5DAEDF3A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E67152-8489-44BE-8D55-A8549C6E81AB}" type="pres">
      <dgm:prSet presAssocID="{0982B487-9584-413E-8B44-F4F5DAEDF3A9}" presName="children" presStyleCnt="0"/>
      <dgm:spPr/>
      <dgm:t>
        <a:bodyPr/>
        <a:lstStyle/>
        <a:p>
          <a:endParaRPr lang="en-US"/>
        </a:p>
      </dgm:t>
    </dgm:pt>
    <dgm:pt modelId="{19BA47CD-0C57-4C5B-A16B-4DE0CAFF5415}" type="pres">
      <dgm:prSet presAssocID="{0982B487-9584-413E-8B44-F4F5DAEDF3A9}" presName="child1group" presStyleCnt="0"/>
      <dgm:spPr/>
      <dgm:t>
        <a:bodyPr/>
        <a:lstStyle/>
        <a:p>
          <a:endParaRPr lang="en-US"/>
        </a:p>
      </dgm:t>
    </dgm:pt>
    <dgm:pt modelId="{38C20A0B-674B-400A-BF2B-132D976E17AE}" type="pres">
      <dgm:prSet presAssocID="{0982B487-9584-413E-8B44-F4F5DAEDF3A9}" presName="child1" presStyleLbl="bgAcc1" presStyleIdx="0" presStyleCnt="4" custScaleX="99370" custLinFactNeighborX="655" custLinFactNeighborY="-1012"/>
      <dgm:spPr/>
      <dgm:t>
        <a:bodyPr/>
        <a:lstStyle/>
        <a:p>
          <a:endParaRPr lang="en-US"/>
        </a:p>
      </dgm:t>
    </dgm:pt>
    <dgm:pt modelId="{CBB4ACC1-70DC-4047-9788-EE4F54D5DF4B}" type="pres">
      <dgm:prSet presAssocID="{0982B487-9584-413E-8B44-F4F5DAEDF3A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236E2-BC5D-4923-AB9D-023B872A9FBE}" type="pres">
      <dgm:prSet presAssocID="{0982B487-9584-413E-8B44-F4F5DAEDF3A9}" presName="child2group" presStyleCnt="0"/>
      <dgm:spPr/>
      <dgm:t>
        <a:bodyPr/>
        <a:lstStyle/>
        <a:p>
          <a:endParaRPr lang="en-US"/>
        </a:p>
      </dgm:t>
    </dgm:pt>
    <dgm:pt modelId="{C3FDD2B3-8C1A-4A37-B5CE-8D07FBDFBCC9}" type="pres">
      <dgm:prSet presAssocID="{0982B487-9584-413E-8B44-F4F5DAEDF3A9}" presName="child2" presStyleLbl="bgAcc1" presStyleIdx="1" presStyleCnt="4" custScaleX="118566" custScaleY="109143" custLinFactNeighborX="8582"/>
      <dgm:spPr/>
      <dgm:t>
        <a:bodyPr/>
        <a:lstStyle/>
        <a:p>
          <a:endParaRPr lang="en-US"/>
        </a:p>
      </dgm:t>
    </dgm:pt>
    <dgm:pt modelId="{CD639943-D60E-40DA-8CC9-20098189E0B9}" type="pres">
      <dgm:prSet presAssocID="{0982B487-9584-413E-8B44-F4F5DAEDF3A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20353-3A3D-4669-B576-B594E1EDAEE6}" type="pres">
      <dgm:prSet presAssocID="{0982B487-9584-413E-8B44-F4F5DAEDF3A9}" presName="child3group" presStyleCnt="0"/>
      <dgm:spPr/>
      <dgm:t>
        <a:bodyPr/>
        <a:lstStyle/>
        <a:p>
          <a:endParaRPr lang="en-US"/>
        </a:p>
      </dgm:t>
    </dgm:pt>
    <dgm:pt modelId="{5F96285A-E246-42CA-ADBD-F15D177F3B65}" type="pres">
      <dgm:prSet presAssocID="{0982B487-9584-413E-8B44-F4F5DAEDF3A9}" presName="child3" presStyleLbl="bgAcc1" presStyleIdx="2" presStyleCnt="4" custLinFactNeighborX="17164"/>
      <dgm:spPr/>
      <dgm:t>
        <a:bodyPr/>
        <a:lstStyle/>
        <a:p>
          <a:endParaRPr lang="en-US"/>
        </a:p>
      </dgm:t>
    </dgm:pt>
    <dgm:pt modelId="{573241B9-ABD1-4AD4-954E-3866AF642C63}" type="pres">
      <dgm:prSet presAssocID="{0982B487-9584-413E-8B44-F4F5DAEDF3A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664A5-8AB4-4DC6-89D6-F3CE487897D6}" type="pres">
      <dgm:prSet presAssocID="{0982B487-9584-413E-8B44-F4F5DAEDF3A9}" presName="child4group" presStyleCnt="0"/>
      <dgm:spPr/>
      <dgm:t>
        <a:bodyPr/>
        <a:lstStyle/>
        <a:p>
          <a:endParaRPr lang="en-US"/>
        </a:p>
      </dgm:t>
    </dgm:pt>
    <dgm:pt modelId="{96CCF254-8A94-4C9D-88D9-641E1ABB0EE2}" type="pres">
      <dgm:prSet presAssocID="{0982B487-9584-413E-8B44-F4F5DAEDF3A9}" presName="child4" presStyleLbl="bgAcc1" presStyleIdx="3" presStyleCnt="4"/>
      <dgm:spPr/>
      <dgm:t>
        <a:bodyPr/>
        <a:lstStyle/>
        <a:p>
          <a:endParaRPr lang="en-US"/>
        </a:p>
      </dgm:t>
    </dgm:pt>
    <dgm:pt modelId="{8BA792CF-0212-4EA3-8D28-4B04E157D339}" type="pres">
      <dgm:prSet presAssocID="{0982B487-9584-413E-8B44-F4F5DAEDF3A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FDDA6-6E18-41D9-99DD-22ADE0C1A24F}" type="pres">
      <dgm:prSet presAssocID="{0982B487-9584-413E-8B44-F4F5DAEDF3A9}" presName="childPlaceholder" presStyleCnt="0"/>
      <dgm:spPr/>
      <dgm:t>
        <a:bodyPr/>
        <a:lstStyle/>
        <a:p>
          <a:endParaRPr lang="en-US"/>
        </a:p>
      </dgm:t>
    </dgm:pt>
    <dgm:pt modelId="{707A344A-BCAB-4F65-B6A9-3389ACD39D16}" type="pres">
      <dgm:prSet presAssocID="{0982B487-9584-413E-8B44-F4F5DAEDF3A9}" presName="circle" presStyleCnt="0"/>
      <dgm:spPr/>
      <dgm:t>
        <a:bodyPr/>
        <a:lstStyle/>
        <a:p>
          <a:endParaRPr lang="en-US"/>
        </a:p>
      </dgm:t>
    </dgm:pt>
    <dgm:pt modelId="{E7C4951A-93CC-49C3-9821-8424EC33922E}" type="pres">
      <dgm:prSet presAssocID="{0982B487-9584-413E-8B44-F4F5DAEDF3A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6A9BB-E9E7-43B3-A378-1FAC729D2663}" type="pres">
      <dgm:prSet presAssocID="{0982B487-9584-413E-8B44-F4F5DAEDF3A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91192-8E35-4839-A9F6-7BFDF1EBF966}" type="pres">
      <dgm:prSet presAssocID="{0982B487-9584-413E-8B44-F4F5DAEDF3A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20E47-FA18-4F2A-AA8D-A931002D9CF7}" type="pres">
      <dgm:prSet presAssocID="{0982B487-9584-413E-8B44-F4F5DAEDF3A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4D71C-FADB-4345-9979-7FFC037A55F0}" type="pres">
      <dgm:prSet presAssocID="{0982B487-9584-413E-8B44-F4F5DAEDF3A9}" presName="quadrantPlaceholder" presStyleCnt="0"/>
      <dgm:spPr/>
      <dgm:t>
        <a:bodyPr/>
        <a:lstStyle/>
        <a:p>
          <a:endParaRPr lang="en-US"/>
        </a:p>
      </dgm:t>
    </dgm:pt>
    <dgm:pt modelId="{8EF596DB-56F3-4A29-9284-7C0A9F4CFF02}" type="pres">
      <dgm:prSet presAssocID="{0982B487-9584-413E-8B44-F4F5DAEDF3A9}" presName="center1" presStyleLbl="fgShp" presStyleIdx="0" presStyleCnt="2"/>
      <dgm:spPr/>
      <dgm:t>
        <a:bodyPr/>
        <a:lstStyle/>
        <a:p>
          <a:endParaRPr lang="en-US"/>
        </a:p>
      </dgm:t>
    </dgm:pt>
    <dgm:pt modelId="{1A3CD56B-DD6F-45A5-882A-550415C8F738}" type="pres">
      <dgm:prSet presAssocID="{0982B487-9584-413E-8B44-F4F5DAEDF3A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45FCD9BC-2FE1-4DF9-965B-D3AB15374C6C}" srcId="{0982B487-9584-413E-8B44-F4F5DAEDF3A9}" destId="{F89050EE-F5EA-44C1-B0D3-3C0E89770391}" srcOrd="1" destOrd="0" parTransId="{25641255-9D3E-423F-8409-7EF8C76072C0}" sibTransId="{5EF9D5FE-FDCD-4B89-8A8F-E83D469B2971}"/>
    <dgm:cxn modelId="{0E8C9CE8-37D8-4C93-A2E0-1A66D0E2212D}" type="presOf" srcId="{0982B487-9584-413E-8B44-F4F5DAEDF3A9}" destId="{33BF5A9E-871C-488A-AF39-E0A51F423C2E}" srcOrd="0" destOrd="0" presId="urn:microsoft.com/office/officeart/2005/8/layout/cycle4"/>
    <dgm:cxn modelId="{A47E0347-3A5B-4723-995D-D9193B178CF8}" srcId="{C476789A-D803-4918-ACAC-EC282A4D004D}" destId="{459ECB81-47A3-4643-897C-6D9665CEB24E}" srcOrd="0" destOrd="0" parTransId="{00AF7AD3-070D-467B-8676-92EAF42C5F06}" sibTransId="{2484998C-6631-486D-BCA5-3661A682AF59}"/>
    <dgm:cxn modelId="{76839238-0C37-4802-B3FE-CD60055686C6}" srcId="{CD8B47C2-0E3C-4657-B618-EE9C50EA45A7}" destId="{44035961-2877-4C70-B0AA-9C7BF8569C30}" srcOrd="0" destOrd="0" parTransId="{F22A13D1-2290-4562-9C6C-DEF62E5EE75D}" sibTransId="{102157F9-FC93-4D82-835F-C59D81762EEF}"/>
    <dgm:cxn modelId="{378494DB-F282-4CE4-B945-116CB18010C9}" type="presOf" srcId="{CD8B47C2-0E3C-4657-B618-EE9C50EA45A7}" destId="{DD620E47-FA18-4F2A-AA8D-A931002D9CF7}" srcOrd="0" destOrd="0" presId="urn:microsoft.com/office/officeart/2005/8/layout/cycle4"/>
    <dgm:cxn modelId="{910B8464-A6B3-4D24-8756-64368451A4EC}" type="presOf" srcId="{057CCCEF-3B52-47F9-99BC-F483C199A487}" destId="{5F96285A-E246-42CA-ADBD-F15D177F3B65}" srcOrd="0" destOrd="0" presId="urn:microsoft.com/office/officeart/2005/8/layout/cycle4"/>
    <dgm:cxn modelId="{1DC51D34-1A92-473F-BDEA-A6A12E580883}" type="presOf" srcId="{DBD38B1F-F2E5-448D-B365-BDD4337FC9EA}" destId="{C3FDD2B3-8C1A-4A37-B5CE-8D07FBDFBCC9}" srcOrd="0" destOrd="0" presId="urn:microsoft.com/office/officeart/2005/8/layout/cycle4"/>
    <dgm:cxn modelId="{9F7ECB53-2B06-4023-8B3A-B42A6864A872}" srcId="{79699A16-8B85-4E7D-B069-D9DFC8459CBA}" destId="{057CCCEF-3B52-47F9-99BC-F483C199A487}" srcOrd="0" destOrd="0" parTransId="{8EE4C9BA-9EAD-48CB-A552-22446ECA0686}" sibTransId="{1744798E-A422-4B21-95D7-36D5D78970FA}"/>
    <dgm:cxn modelId="{63107C34-A024-4150-BDF2-D78629FC0B3C}" type="presOf" srcId="{DBD38B1F-F2E5-448D-B365-BDD4337FC9EA}" destId="{CD639943-D60E-40DA-8CC9-20098189E0B9}" srcOrd="1" destOrd="0" presId="urn:microsoft.com/office/officeart/2005/8/layout/cycle4"/>
    <dgm:cxn modelId="{F9880E37-2346-412E-957D-16B32C131DBE}" type="presOf" srcId="{F89050EE-F5EA-44C1-B0D3-3C0E89770391}" destId="{7326A9BB-E9E7-43B3-A378-1FAC729D2663}" srcOrd="0" destOrd="0" presId="urn:microsoft.com/office/officeart/2005/8/layout/cycle4"/>
    <dgm:cxn modelId="{F7F462D8-4B11-4A11-9196-D83A0792BF43}" srcId="{0982B487-9584-413E-8B44-F4F5DAEDF3A9}" destId="{79699A16-8B85-4E7D-B069-D9DFC8459CBA}" srcOrd="2" destOrd="0" parTransId="{6B67AAE1-3458-4F8C-951C-7507AE11BD40}" sibTransId="{8EF94EE6-31C0-4710-97F3-A0BC5D9C74CF}"/>
    <dgm:cxn modelId="{BC3E9316-16F6-4866-A3AC-66329D3261AF}" srcId="{0982B487-9584-413E-8B44-F4F5DAEDF3A9}" destId="{CD8B47C2-0E3C-4657-B618-EE9C50EA45A7}" srcOrd="3" destOrd="0" parTransId="{586D2535-0333-49C9-82FF-FDB4BCFA05B4}" sibTransId="{371080EC-29B5-4236-8B73-A654A6521B72}"/>
    <dgm:cxn modelId="{0BC34995-A4D8-47D8-BEEC-A9CF2FE963C5}" type="presOf" srcId="{44035961-2877-4C70-B0AA-9C7BF8569C30}" destId="{96CCF254-8A94-4C9D-88D9-641E1ABB0EE2}" srcOrd="0" destOrd="0" presId="urn:microsoft.com/office/officeart/2005/8/layout/cycle4"/>
    <dgm:cxn modelId="{3FD20629-05DA-4E56-AE43-7C950FBD909A}" type="presOf" srcId="{459ECB81-47A3-4643-897C-6D9665CEB24E}" destId="{38C20A0B-674B-400A-BF2B-132D976E17AE}" srcOrd="0" destOrd="0" presId="urn:microsoft.com/office/officeart/2005/8/layout/cycle4"/>
    <dgm:cxn modelId="{DF35210C-6C45-41CB-80A2-0C983CE60A83}" srcId="{F89050EE-F5EA-44C1-B0D3-3C0E89770391}" destId="{DBD38B1F-F2E5-448D-B365-BDD4337FC9EA}" srcOrd="0" destOrd="0" parTransId="{5C22E63F-4365-4F00-B84D-D608FB173C6B}" sibTransId="{1A1981D0-AEF4-4281-84C0-E4911EC51A8B}"/>
    <dgm:cxn modelId="{CC478CE8-CD31-4DCF-B17F-955A26AC55DE}" type="presOf" srcId="{459ECB81-47A3-4643-897C-6D9665CEB24E}" destId="{CBB4ACC1-70DC-4047-9788-EE4F54D5DF4B}" srcOrd="1" destOrd="0" presId="urn:microsoft.com/office/officeart/2005/8/layout/cycle4"/>
    <dgm:cxn modelId="{03B91F79-01B6-4153-9156-C0E861AAAF47}" type="presOf" srcId="{44035961-2877-4C70-B0AA-9C7BF8569C30}" destId="{8BA792CF-0212-4EA3-8D28-4B04E157D339}" srcOrd="1" destOrd="0" presId="urn:microsoft.com/office/officeart/2005/8/layout/cycle4"/>
    <dgm:cxn modelId="{60171300-99E0-4B3C-A858-F477A2A3CB39}" type="presOf" srcId="{057CCCEF-3B52-47F9-99BC-F483C199A487}" destId="{573241B9-ABD1-4AD4-954E-3866AF642C63}" srcOrd="1" destOrd="0" presId="urn:microsoft.com/office/officeart/2005/8/layout/cycle4"/>
    <dgm:cxn modelId="{7EFA65A0-7658-45E2-9B18-9764398A7102}" type="presOf" srcId="{79699A16-8B85-4E7D-B069-D9DFC8459CBA}" destId="{8A991192-8E35-4839-A9F6-7BFDF1EBF966}" srcOrd="0" destOrd="0" presId="urn:microsoft.com/office/officeart/2005/8/layout/cycle4"/>
    <dgm:cxn modelId="{1B360571-6F44-4EFE-B401-7387B655FB4B}" type="presOf" srcId="{C476789A-D803-4918-ACAC-EC282A4D004D}" destId="{E7C4951A-93CC-49C3-9821-8424EC33922E}" srcOrd="0" destOrd="0" presId="urn:microsoft.com/office/officeart/2005/8/layout/cycle4"/>
    <dgm:cxn modelId="{B1CC3077-0002-46FB-B0B1-C6CF75A2C491}" srcId="{0982B487-9584-413E-8B44-F4F5DAEDF3A9}" destId="{C476789A-D803-4918-ACAC-EC282A4D004D}" srcOrd="0" destOrd="0" parTransId="{81319001-41FD-475B-BC02-5A3B6AE071E4}" sibTransId="{565F25B0-5D0C-4BC6-AFDB-DED34AFBDB4A}"/>
    <dgm:cxn modelId="{9E93F6B8-1E48-4E64-9282-1FFABFB06E0E}" type="presParOf" srcId="{33BF5A9E-871C-488A-AF39-E0A51F423C2E}" destId="{0CE67152-8489-44BE-8D55-A8549C6E81AB}" srcOrd="0" destOrd="0" presId="urn:microsoft.com/office/officeart/2005/8/layout/cycle4"/>
    <dgm:cxn modelId="{A73A41D3-61E4-4046-9BD2-BDBC9C5802FF}" type="presParOf" srcId="{0CE67152-8489-44BE-8D55-A8549C6E81AB}" destId="{19BA47CD-0C57-4C5B-A16B-4DE0CAFF5415}" srcOrd="0" destOrd="0" presId="urn:microsoft.com/office/officeart/2005/8/layout/cycle4"/>
    <dgm:cxn modelId="{4AF71400-7A56-4522-90F0-29FC50EBD233}" type="presParOf" srcId="{19BA47CD-0C57-4C5B-A16B-4DE0CAFF5415}" destId="{38C20A0B-674B-400A-BF2B-132D976E17AE}" srcOrd="0" destOrd="0" presId="urn:microsoft.com/office/officeart/2005/8/layout/cycle4"/>
    <dgm:cxn modelId="{6C216B14-4E98-462B-8268-64909252FC66}" type="presParOf" srcId="{19BA47CD-0C57-4C5B-A16B-4DE0CAFF5415}" destId="{CBB4ACC1-70DC-4047-9788-EE4F54D5DF4B}" srcOrd="1" destOrd="0" presId="urn:microsoft.com/office/officeart/2005/8/layout/cycle4"/>
    <dgm:cxn modelId="{91D20358-A1C5-482F-BDCD-8FD058FCCB21}" type="presParOf" srcId="{0CE67152-8489-44BE-8D55-A8549C6E81AB}" destId="{58C236E2-BC5D-4923-AB9D-023B872A9FBE}" srcOrd="1" destOrd="0" presId="urn:microsoft.com/office/officeart/2005/8/layout/cycle4"/>
    <dgm:cxn modelId="{36C765A3-8AE9-49A1-AEDC-1EF756162156}" type="presParOf" srcId="{58C236E2-BC5D-4923-AB9D-023B872A9FBE}" destId="{C3FDD2B3-8C1A-4A37-B5CE-8D07FBDFBCC9}" srcOrd="0" destOrd="0" presId="urn:microsoft.com/office/officeart/2005/8/layout/cycle4"/>
    <dgm:cxn modelId="{33488179-F954-4F64-97B4-CC7196664FA8}" type="presParOf" srcId="{58C236E2-BC5D-4923-AB9D-023B872A9FBE}" destId="{CD639943-D60E-40DA-8CC9-20098189E0B9}" srcOrd="1" destOrd="0" presId="urn:microsoft.com/office/officeart/2005/8/layout/cycle4"/>
    <dgm:cxn modelId="{9A67EA6F-099A-4C8D-A8D6-15E3721F27B5}" type="presParOf" srcId="{0CE67152-8489-44BE-8D55-A8549C6E81AB}" destId="{08B20353-3A3D-4669-B576-B594E1EDAEE6}" srcOrd="2" destOrd="0" presId="urn:microsoft.com/office/officeart/2005/8/layout/cycle4"/>
    <dgm:cxn modelId="{044F86FD-23A0-4174-8D2F-49F1E5E8BCB2}" type="presParOf" srcId="{08B20353-3A3D-4669-B576-B594E1EDAEE6}" destId="{5F96285A-E246-42CA-ADBD-F15D177F3B65}" srcOrd="0" destOrd="0" presId="urn:microsoft.com/office/officeart/2005/8/layout/cycle4"/>
    <dgm:cxn modelId="{33E3E49D-5A50-4DB9-87DE-7B3EE55AE62E}" type="presParOf" srcId="{08B20353-3A3D-4669-B576-B594E1EDAEE6}" destId="{573241B9-ABD1-4AD4-954E-3866AF642C63}" srcOrd="1" destOrd="0" presId="urn:microsoft.com/office/officeart/2005/8/layout/cycle4"/>
    <dgm:cxn modelId="{4A81DE48-6607-469E-A21A-6194BAD67B6A}" type="presParOf" srcId="{0CE67152-8489-44BE-8D55-A8549C6E81AB}" destId="{AB3664A5-8AB4-4DC6-89D6-F3CE487897D6}" srcOrd="3" destOrd="0" presId="urn:microsoft.com/office/officeart/2005/8/layout/cycle4"/>
    <dgm:cxn modelId="{656636D9-D04B-4A62-97BA-208FCB034337}" type="presParOf" srcId="{AB3664A5-8AB4-4DC6-89D6-F3CE487897D6}" destId="{96CCF254-8A94-4C9D-88D9-641E1ABB0EE2}" srcOrd="0" destOrd="0" presId="urn:microsoft.com/office/officeart/2005/8/layout/cycle4"/>
    <dgm:cxn modelId="{972F072F-9513-4FA4-99BF-07555529D896}" type="presParOf" srcId="{AB3664A5-8AB4-4DC6-89D6-F3CE487897D6}" destId="{8BA792CF-0212-4EA3-8D28-4B04E157D339}" srcOrd="1" destOrd="0" presId="urn:microsoft.com/office/officeart/2005/8/layout/cycle4"/>
    <dgm:cxn modelId="{A946680F-C681-4B30-BEC3-195CC29BCE05}" type="presParOf" srcId="{0CE67152-8489-44BE-8D55-A8549C6E81AB}" destId="{779FDDA6-6E18-41D9-99DD-22ADE0C1A24F}" srcOrd="4" destOrd="0" presId="urn:microsoft.com/office/officeart/2005/8/layout/cycle4"/>
    <dgm:cxn modelId="{200574C8-E167-4FF9-9AE3-94B3668A7896}" type="presParOf" srcId="{33BF5A9E-871C-488A-AF39-E0A51F423C2E}" destId="{707A344A-BCAB-4F65-B6A9-3389ACD39D16}" srcOrd="1" destOrd="0" presId="urn:microsoft.com/office/officeart/2005/8/layout/cycle4"/>
    <dgm:cxn modelId="{4E87B419-8AB2-4388-B555-090715846EE3}" type="presParOf" srcId="{707A344A-BCAB-4F65-B6A9-3389ACD39D16}" destId="{E7C4951A-93CC-49C3-9821-8424EC33922E}" srcOrd="0" destOrd="0" presId="urn:microsoft.com/office/officeart/2005/8/layout/cycle4"/>
    <dgm:cxn modelId="{50E61CF4-82D0-479F-8E71-10FA90DA01FA}" type="presParOf" srcId="{707A344A-BCAB-4F65-B6A9-3389ACD39D16}" destId="{7326A9BB-E9E7-43B3-A378-1FAC729D2663}" srcOrd="1" destOrd="0" presId="urn:microsoft.com/office/officeart/2005/8/layout/cycle4"/>
    <dgm:cxn modelId="{91F1166B-BE4B-403B-B798-9054EE48936C}" type="presParOf" srcId="{707A344A-BCAB-4F65-B6A9-3389ACD39D16}" destId="{8A991192-8E35-4839-A9F6-7BFDF1EBF966}" srcOrd="2" destOrd="0" presId="urn:microsoft.com/office/officeart/2005/8/layout/cycle4"/>
    <dgm:cxn modelId="{59A79A49-802C-46FC-9A34-5D2CD584F128}" type="presParOf" srcId="{707A344A-BCAB-4F65-B6A9-3389ACD39D16}" destId="{DD620E47-FA18-4F2A-AA8D-A931002D9CF7}" srcOrd="3" destOrd="0" presId="urn:microsoft.com/office/officeart/2005/8/layout/cycle4"/>
    <dgm:cxn modelId="{D14D973F-11AD-420B-BB2B-51C6F8E78DD2}" type="presParOf" srcId="{707A344A-BCAB-4F65-B6A9-3389ACD39D16}" destId="{98F4D71C-FADB-4345-9979-7FFC037A55F0}" srcOrd="4" destOrd="0" presId="urn:microsoft.com/office/officeart/2005/8/layout/cycle4"/>
    <dgm:cxn modelId="{C8576599-CD2A-41A3-8656-49515C1FFFF7}" type="presParOf" srcId="{33BF5A9E-871C-488A-AF39-E0A51F423C2E}" destId="{8EF596DB-56F3-4A29-9284-7C0A9F4CFF02}" srcOrd="2" destOrd="0" presId="urn:microsoft.com/office/officeart/2005/8/layout/cycle4"/>
    <dgm:cxn modelId="{1DE00CD1-7DA8-4AF9-AD1D-633A28A18FAF}" type="presParOf" srcId="{33BF5A9E-871C-488A-AF39-E0A51F423C2E}" destId="{1A3CD56B-DD6F-45A5-882A-550415C8F73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FA67E-09B7-4F74-81C5-B57AA072383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69109-16CF-43CC-888B-F63563C78B45}">
      <dgm:prSet phldrT="[Text]"/>
      <dgm:spPr/>
      <dgm:t>
        <a:bodyPr/>
        <a:lstStyle/>
        <a:p>
          <a:r>
            <a:rPr lang="en-US" dirty="0" smtClean="0"/>
            <a:t>Radar</a:t>
          </a:r>
          <a:endParaRPr lang="en-US" dirty="0"/>
        </a:p>
      </dgm:t>
    </dgm:pt>
    <dgm:pt modelId="{A1BF29CF-8BA0-4945-81B7-AFB4A11B96BE}" type="parTrans" cxnId="{4E5D103F-7158-4FBE-8637-D65774E37D64}">
      <dgm:prSet/>
      <dgm:spPr/>
      <dgm:t>
        <a:bodyPr/>
        <a:lstStyle/>
        <a:p>
          <a:endParaRPr lang="en-US"/>
        </a:p>
      </dgm:t>
    </dgm:pt>
    <dgm:pt modelId="{29E6AC79-9499-4C56-A568-C3CA44E8AD3D}" type="sibTrans" cxnId="{4E5D103F-7158-4FBE-8637-D65774E37D64}">
      <dgm:prSet/>
      <dgm:spPr/>
      <dgm:t>
        <a:bodyPr/>
        <a:lstStyle/>
        <a:p>
          <a:endParaRPr lang="en-US"/>
        </a:p>
      </dgm:t>
    </dgm:pt>
    <dgm:pt modelId="{7D575DB8-F4F0-4ED3-BC10-83315B1EB260}">
      <dgm:prSet phldrT="[Text]"/>
      <dgm:spPr/>
      <dgm:t>
        <a:bodyPr/>
        <a:lstStyle/>
        <a:p>
          <a:pPr algn="just"/>
          <a:r>
            <a:rPr lang="en-US" b="1" dirty="0" smtClean="0"/>
            <a:t>Radio Detection And Ranging</a:t>
          </a:r>
          <a:r>
            <a:rPr lang="en-US" dirty="0" smtClean="0"/>
            <a:t> is a detection system that uses radio waves to determine the distance (ranging), angle, or velocity of objects.</a:t>
          </a:r>
          <a:endParaRPr lang="en-US" dirty="0"/>
        </a:p>
      </dgm:t>
    </dgm:pt>
    <dgm:pt modelId="{E476A109-84A5-4BA1-B490-4749EEBE77E2}" type="parTrans" cxnId="{8CF10B28-AA1A-4EBE-87A9-1C8E948267C0}">
      <dgm:prSet/>
      <dgm:spPr/>
      <dgm:t>
        <a:bodyPr/>
        <a:lstStyle/>
        <a:p>
          <a:endParaRPr lang="en-US"/>
        </a:p>
      </dgm:t>
    </dgm:pt>
    <dgm:pt modelId="{713B7FDE-4AB4-4566-BCF8-77285121DE74}" type="sibTrans" cxnId="{8CF10B28-AA1A-4EBE-87A9-1C8E948267C0}">
      <dgm:prSet/>
      <dgm:spPr/>
      <dgm:t>
        <a:bodyPr/>
        <a:lstStyle/>
        <a:p>
          <a:endParaRPr lang="en-US"/>
        </a:p>
      </dgm:t>
    </dgm:pt>
    <dgm:pt modelId="{BAABB4FD-DB22-48E5-9A6D-2AA4CBE43F4D}">
      <dgm:prSet phldrT="[Text]"/>
      <dgm:spPr/>
      <dgm:t>
        <a:bodyPr/>
        <a:lstStyle/>
        <a:p>
          <a:r>
            <a:rPr lang="en-US" dirty="0" smtClean="0"/>
            <a:t>Swath</a:t>
          </a:r>
          <a:endParaRPr lang="en-US" dirty="0"/>
        </a:p>
      </dgm:t>
    </dgm:pt>
    <dgm:pt modelId="{A20158C4-A29F-4EBC-8C86-BB8BE3A3E472}" type="parTrans" cxnId="{969150C6-ACA4-4181-B1E6-547381F45DDE}">
      <dgm:prSet/>
      <dgm:spPr/>
      <dgm:t>
        <a:bodyPr/>
        <a:lstStyle/>
        <a:p>
          <a:endParaRPr lang="en-US"/>
        </a:p>
      </dgm:t>
    </dgm:pt>
    <dgm:pt modelId="{0051642C-5261-41C9-8396-AB226308E660}" type="sibTrans" cxnId="{969150C6-ACA4-4181-B1E6-547381F45DDE}">
      <dgm:prSet/>
      <dgm:spPr/>
      <dgm:t>
        <a:bodyPr/>
        <a:lstStyle/>
        <a:p>
          <a:endParaRPr lang="en-US"/>
        </a:p>
      </dgm:t>
    </dgm:pt>
    <dgm:pt modelId="{9323BC18-39A6-47B4-BAAD-33C844FB5EC8}">
      <dgm:prSet phldrT="[Text]"/>
      <dgm:spPr/>
      <dgm:t>
        <a:bodyPr/>
        <a:lstStyle/>
        <a:p>
          <a:pPr algn="just"/>
          <a:r>
            <a:rPr lang="en-US" dirty="0" smtClean="0"/>
            <a:t>The sensor sees a certain portion of the Earth's surface this area on the surface, is referred to as the swath.</a:t>
          </a:r>
          <a:endParaRPr lang="en-US" dirty="0"/>
        </a:p>
      </dgm:t>
    </dgm:pt>
    <dgm:pt modelId="{CF9E7BCA-32F8-4388-9907-F48E224A937B}" type="parTrans" cxnId="{6F630F18-819E-44ED-A32C-791702DF762E}">
      <dgm:prSet/>
      <dgm:spPr/>
      <dgm:t>
        <a:bodyPr/>
        <a:lstStyle/>
        <a:p>
          <a:endParaRPr lang="en-US"/>
        </a:p>
      </dgm:t>
    </dgm:pt>
    <dgm:pt modelId="{859A166B-54A2-49AA-A95C-B2E2D9F6032C}" type="sibTrans" cxnId="{6F630F18-819E-44ED-A32C-791702DF762E}">
      <dgm:prSet/>
      <dgm:spPr/>
      <dgm:t>
        <a:bodyPr/>
        <a:lstStyle/>
        <a:p>
          <a:endParaRPr lang="en-US"/>
        </a:p>
      </dgm:t>
    </dgm:pt>
    <dgm:pt modelId="{4610A000-1DD7-4DAD-A32E-9F6351D6C984}">
      <dgm:prSet phldrT="[Text]"/>
      <dgm:spPr/>
      <dgm:t>
        <a:bodyPr/>
        <a:lstStyle/>
        <a:p>
          <a:r>
            <a:rPr lang="en-US" dirty="0" smtClean="0"/>
            <a:t>Polarization</a:t>
          </a:r>
          <a:endParaRPr lang="en-US" dirty="0"/>
        </a:p>
      </dgm:t>
    </dgm:pt>
    <dgm:pt modelId="{3E0A1F9E-AB30-43DC-AD30-72922430484E}" type="parTrans" cxnId="{B00D67A7-D331-437F-8B23-4AE8415AA99A}">
      <dgm:prSet/>
      <dgm:spPr/>
      <dgm:t>
        <a:bodyPr/>
        <a:lstStyle/>
        <a:p>
          <a:endParaRPr lang="en-US"/>
        </a:p>
      </dgm:t>
    </dgm:pt>
    <dgm:pt modelId="{D26AAC42-723D-4717-A768-B067E66FE97F}" type="sibTrans" cxnId="{B00D67A7-D331-437F-8B23-4AE8415AA99A}">
      <dgm:prSet/>
      <dgm:spPr/>
      <dgm:t>
        <a:bodyPr/>
        <a:lstStyle/>
        <a:p>
          <a:endParaRPr lang="en-US"/>
        </a:p>
      </dgm:t>
    </dgm:pt>
    <dgm:pt modelId="{F1FDABAE-3E61-499A-85C7-7C4D5EA47784}">
      <dgm:prSet phldrT="[Text]"/>
      <dgm:spPr/>
      <dgm:t>
        <a:bodyPr/>
        <a:lstStyle/>
        <a:p>
          <a:pPr algn="just"/>
          <a:r>
            <a:rPr lang="en-US" dirty="0" smtClean="0"/>
            <a:t>It is a way to give transmission signals a specific direction. It makes the beam more concentrated.</a:t>
          </a:r>
          <a:endParaRPr lang="en-US" dirty="0"/>
        </a:p>
      </dgm:t>
    </dgm:pt>
    <dgm:pt modelId="{295568E5-91D4-40DD-846E-BB8C5E8FFF5B}" type="parTrans" cxnId="{87A34906-5184-406E-A467-917F9D2F4ED6}">
      <dgm:prSet/>
      <dgm:spPr/>
      <dgm:t>
        <a:bodyPr/>
        <a:lstStyle/>
        <a:p>
          <a:endParaRPr lang="en-US"/>
        </a:p>
      </dgm:t>
    </dgm:pt>
    <dgm:pt modelId="{B49B58E1-79F7-4BC2-B78B-A11D57D16B56}" type="sibTrans" cxnId="{87A34906-5184-406E-A467-917F9D2F4ED6}">
      <dgm:prSet/>
      <dgm:spPr/>
      <dgm:t>
        <a:bodyPr/>
        <a:lstStyle/>
        <a:p>
          <a:endParaRPr lang="en-US"/>
        </a:p>
      </dgm:t>
    </dgm:pt>
    <dgm:pt modelId="{0CA1B373-781C-4373-AE4C-B7202A37D5BF}" type="pres">
      <dgm:prSet presAssocID="{872FA67E-09B7-4F74-81C5-B57AA072383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E9281EC-934B-4ACC-9964-B0062B268C97}" type="pres">
      <dgm:prSet presAssocID="{50669109-16CF-43CC-888B-F63563C78B45}" presName="parenttextcomposite" presStyleCnt="0"/>
      <dgm:spPr/>
    </dgm:pt>
    <dgm:pt modelId="{2A46E596-E3EB-4923-8219-D645C3A9C70E}" type="pres">
      <dgm:prSet presAssocID="{50669109-16CF-43CC-888B-F63563C78B45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53A3-BB24-4BEA-8A1B-3A3F1E25FABA}" type="pres">
      <dgm:prSet presAssocID="{50669109-16CF-43CC-888B-F63563C78B45}" presName="composite" presStyleCnt="0"/>
      <dgm:spPr/>
    </dgm:pt>
    <dgm:pt modelId="{BB3FE370-EA5A-44AC-A087-2153307E099E}" type="pres">
      <dgm:prSet presAssocID="{50669109-16CF-43CC-888B-F63563C78B45}" presName="chevron1" presStyleLbl="alignNode1" presStyleIdx="0" presStyleCnt="21"/>
      <dgm:spPr/>
    </dgm:pt>
    <dgm:pt modelId="{2F0AC1BD-FF35-4848-A6BD-3F7C6978F90F}" type="pres">
      <dgm:prSet presAssocID="{50669109-16CF-43CC-888B-F63563C78B45}" presName="chevron2" presStyleLbl="alignNode1" presStyleIdx="1" presStyleCnt="21"/>
      <dgm:spPr/>
    </dgm:pt>
    <dgm:pt modelId="{8C85950B-3460-4026-8FB8-F56A35E3BC76}" type="pres">
      <dgm:prSet presAssocID="{50669109-16CF-43CC-888B-F63563C78B45}" presName="chevron3" presStyleLbl="alignNode1" presStyleIdx="2" presStyleCnt="21"/>
      <dgm:spPr/>
    </dgm:pt>
    <dgm:pt modelId="{B68C68A6-95E3-43FA-818F-9AFBFD79A678}" type="pres">
      <dgm:prSet presAssocID="{50669109-16CF-43CC-888B-F63563C78B45}" presName="chevron4" presStyleLbl="alignNode1" presStyleIdx="3" presStyleCnt="21"/>
      <dgm:spPr/>
    </dgm:pt>
    <dgm:pt modelId="{B14D5D1D-BE66-40CB-8879-3B8557EE0869}" type="pres">
      <dgm:prSet presAssocID="{50669109-16CF-43CC-888B-F63563C78B45}" presName="chevron5" presStyleLbl="alignNode1" presStyleIdx="4" presStyleCnt="21"/>
      <dgm:spPr/>
    </dgm:pt>
    <dgm:pt modelId="{5504BDCD-DA34-41CE-864F-EC594D459640}" type="pres">
      <dgm:prSet presAssocID="{50669109-16CF-43CC-888B-F63563C78B45}" presName="chevron6" presStyleLbl="alignNode1" presStyleIdx="5" presStyleCnt="21"/>
      <dgm:spPr/>
    </dgm:pt>
    <dgm:pt modelId="{49885449-C12A-40C3-AC03-6FE06989A855}" type="pres">
      <dgm:prSet presAssocID="{50669109-16CF-43CC-888B-F63563C78B45}" presName="chevron7" presStyleLbl="alignNode1" presStyleIdx="6" presStyleCnt="21"/>
      <dgm:spPr/>
    </dgm:pt>
    <dgm:pt modelId="{3D1CA2F8-A872-418F-842B-23FA4651CB32}" type="pres">
      <dgm:prSet presAssocID="{50669109-16CF-43CC-888B-F63563C78B45}" presName="childtext" presStyleLbl="solidFgAcc1" presStyleIdx="0" presStyleCnt="3" custScaleY="5365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BE53D-8E80-4A11-B373-5738BADB23DC}" type="pres">
      <dgm:prSet presAssocID="{29E6AC79-9499-4C56-A568-C3CA44E8AD3D}" presName="sibTrans" presStyleCnt="0"/>
      <dgm:spPr/>
    </dgm:pt>
    <dgm:pt modelId="{E163AE2D-EF7A-41BA-84D8-F29E3261EB25}" type="pres">
      <dgm:prSet presAssocID="{BAABB4FD-DB22-48E5-9A6D-2AA4CBE43F4D}" presName="parenttextcomposite" presStyleCnt="0"/>
      <dgm:spPr/>
    </dgm:pt>
    <dgm:pt modelId="{3597396F-A4DF-447D-A0D4-258BC1A23553}" type="pres">
      <dgm:prSet presAssocID="{BAABB4FD-DB22-48E5-9A6D-2AA4CBE43F4D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DFF39-1482-46DC-BD8C-CC4353722E1C}" type="pres">
      <dgm:prSet presAssocID="{BAABB4FD-DB22-48E5-9A6D-2AA4CBE43F4D}" presName="composite" presStyleCnt="0"/>
      <dgm:spPr/>
    </dgm:pt>
    <dgm:pt modelId="{5B7B82AE-FE7F-450E-8F89-E2672F7EA720}" type="pres">
      <dgm:prSet presAssocID="{BAABB4FD-DB22-48E5-9A6D-2AA4CBE43F4D}" presName="chevron1" presStyleLbl="alignNode1" presStyleIdx="7" presStyleCnt="21"/>
      <dgm:spPr/>
    </dgm:pt>
    <dgm:pt modelId="{12251A62-67F8-49AC-A428-4832D0ACBB42}" type="pres">
      <dgm:prSet presAssocID="{BAABB4FD-DB22-48E5-9A6D-2AA4CBE43F4D}" presName="chevron2" presStyleLbl="alignNode1" presStyleIdx="8" presStyleCnt="21"/>
      <dgm:spPr/>
    </dgm:pt>
    <dgm:pt modelId="{A19065D3-44A7-46B2-B0DA-9B288E352DC5}" type="pres">
      <dgm:prSet presAssocID="{BAABB4FD-DB22-48E5-9A6D-2AA4CBE43F4D}" presName="chevron3" presStyleLbl="alignNode1" presStyleIdx="9" presStyleCnt="21"/>
      <dgm:spPr/>
    </dgm:pt>
    <dgm:pt modelId="{1E0C2BC6-580A-46D7-9F68-BCD8ED009AC8}" type="pres">
      <dgm:prSet presAssocID="{BAABB4FD-DB22-48E5-9A6D-2AA4CBE43F4D}" presName="chevron4" presStyleLbl="alignNode1" presStyleIdx="10" presStyleCnt="21"/>
      <dgm:spPr/>
    </dgm:pt>
    <dgm:pt modelId="{DA1A8D9D-3CCA-4796-AAEA-3E43BA4A4953}" type="pres">
      <dgm:prSet presAssocID="{BAABB4FD-DB22-48E5-9A6D-2AA4CBE43F4D}" presName="chevron5" presStyleLbl="alignNode1" presStyleIdx="11" presStyleCnt="21"/>
      <dgm:spPr/>
    </dgm:pt>
    <dgm:pt modelId="{264DB1B7-C3CB-4833-9E39-B8E1C883BF43}" type="pres">
      <dgm:prSet presAssocID="{BAABB4FD-DB22-48E5-9A6D-2AA4CBE43F4D}" presName="chevron6" presStyleLbl="alignNode1" presStyleIdx="12" presStyleCnt="21"/>
      <dgm:spPr/>
    </dgm:pt>
    <dgm:pt modelId="{584162AE-5FC6-4FEA-9AB1-64371F28D0FC}" type="pres">
      <dgm:prSet presAssocID="{BAABB4FD-DB22-48E5-9A6D-2AA4CBE43F4D}" presName="chevron7" presStyleLbl="alignNode1" presStyleIdx="13" presStyleCnt="21"/>
      <dgm:spPr/>
    </dgm:pt>
    <dgm:pt modelId="{CC2469B3-6018-45BB-9405-BCFE2DE71024}" type="pres">
      <dgm:prSet presAssocID="{BAABB4FD-DB22-48E5-9A6D-2AA4CBE43F4D}" presName="childtext" presStyleLbl="solidFgAcc1" presStyleIdx="1" presStyleCnt="3" custScaleY="5972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236DE-5507-4EAF-B21D-2C3FC0C642EF}" type="pres">
      <dgm:prSet presAssocID="{0051642C-5261-41C9-8396-AB226308E660}" presName="sibTrans" presStyleCnt="0"/>
      <dgm:spPr/>
    </dgm:pt>
    <dgm:pt modelId="{E54F7D9D-90FD-49CB-A931-62426F673DC5}" type="pres">
      <dgm:prSet presAssocID="{4610A000-1DD7-4DAD-A32E-9F6351D6C984}" presName="parenttextcomposite" presStyleCnt="0"/>
      <dgm:spPr/>
    </dgm:pt>
    <dgm:pt modelId="{566D449C-4E82-4B66-92B4-7C8EEDDB724D}" type="pres">
      <dgm:prSet presAssocID="{4610A000-1DD7-4DAD-A32E-9F6351D6C984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4B733-90BB-4731-A209-7CB0F4F5615F}" type="pres">
      <dgm:prSet presAssocID="{4610A000-1DD7-4DAD-A32E-9F6351D6C984}" presName="composite" presStyleCnt="0"/>
      <dgm:spPr/>
    </dgm:pt>
    <dgm:pt modelId="{ECD9717D-89DB-4915-A253-F248E9625F72}" type="pres">
      <dgm:prSet presAssocID="{4610A000-1DD7-4DAD-A32E-9F6351D6C984}" presName="chevron1" presStyleLbl="alignNode1" presStyleIdx="14" presStyleCnt="21"/>
      <dgm:spPr/>
    </dgm:pt>
    <dgm:pt modelId="{1BE48906-3FD2-48F8-AFD3-D977D2EB1934}" type="pres">
      <dgm:prSet presAssocID="{4610A000-1DD7-4DAD-A32E-9F6351D6C984}" presName="chevron2" presStyleLbl="alignNode1" presStyleIdx="15" presStyleCnt="21"/>
      <dgm:spPr/>
    </dgm:pt>
    <dgm:pt modelId="{4B570C45-6EDD-49F9-878F-4FE14532F7AE}" type="pres">
      <dgm:prSet presAssocID="{4610A000-1DD7-4DAD-A32E-9F6351D6C984}" presName="chevron3" presStyleLbl="alignNode1" presStyleIdx="16" presStyleCnt="21"/>
      <dgm:spPr/>
    </dgm:pt>
    <dgm:pt modelId="{67DF9844-5641-4117-BC8F-9F7EAD9236CE}" type="pres">
      <dgm:prSet presAssocID="{4610A000-1DD7-4DAD-A32E-9F6351D6C984}" presName="chevron4" presStyleLbl="alignNode1" presStyleIdx="17" presStyleCnt="21"/>
      <dgm:spPr/>
    </dgm:pt>
    <dgm:pt modelId="{85D2D0BB-988C-4BB0-8F2C-46B42B4EC401}" type="pres">
      <dgm:prSet presAssocID="{4610A000-1DD7-4DAD-A32E-9F6351D6C984}" presName="chevron5" presStyleLbl="alignNode1" presStyleIdx="18" presStyleCnt="21"/>
      <dgm:spPr/>
    </dgm:pt>
    <dgm:pt modelId="{D24DDB7D-33DD-4B99-9792-B9BD3B9CF4BA}" type="pres">
      <dgm:prSet presAssocID="{4610A000-1DD7-4DAD-A32E-9F6351D6C984}" presName="chevron6" presStyleLbl="alignNode1" presStyleIdx="19" presStyleCnt="21"/>
      <dgm:spPr/>
    </dgm:pt>
    <dgm:pt modelId="{6743E416-EEC4-47F9-AE05-CF6CA42EED9E}" type="pres">
      <dgm:prSet presAssocID="{4610A000-1DD7-4DAD-A32E-9F6351D6C984}" presName="chevron7" presStyleLbl="alignNode1" presStyleIdx="20" presStyleCnt="21"/>
      <dgm:spPr/>
    </dgm:pt>
    <dgm:pt modelId="{DB28FABB-0251-46E8-9737-A5C65B585998}" type="pres">
      <dgm:prSet presAssocID="{4610A000-1DD7-4DAD-A32E-9F6351D6C984}" presName="childtext" presStyleLbl="solidFgAcc1" presStyleIdx="2" presStyleCnt="3" custScaleY="62662" custLinFactNeighborX="459" custLinFactNeighborY="1570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0D67A7-D331-437F-8B23-4AE8415AA99A}" srcId="{872FA67E-09B7-4F74-81C5-B57AA0723836}" destId="{4610A000-1DD7-4DAD-A32E-9F6351D6C984}" srcOrd="2" destOrd="0" parTransId="{3E0A1F9E-AB30-43DC-AD30-72922430484E}" sibTransId="{D26AAC42-723D-4717-A768-B067E66FE97F}"/>
    <dgm:cxn modelId="{6BE6915A-A812-48CB-82D4-5E654F938BA4}" type="presOf" srcId="{BAABB4FD-DB22-48E5-9A6D-2AA4CBE43F4D}" destId="{3597396F-A4DF-447D-A0D4-258BC1A23553}" srcOrd="0" destOrd="0" presId="urn:microsoft.com/office/officeart/2008/layout/VerticalAccentList"/>
    <dgm:cxn modelId="{4E5D103F-7158-4FBE-8637-D65774E37D64}" srcId="{872FA67E-09B7-4F74-81C5-B57AA0723836}" destId="{50669109-16CF-43CC-888B-F63563C78B45}" srcOrd="0" destOrd="0" parTransId="{A1BF29CF-8BA0-4945-81B7-AFB4A11B96BE}" sibTransId="{29E6AC79-9499-4C56-A568-C3CA44E8AD3D}"/>
    <dgm:cxn modelId="{6F630F18-819E-44ED-A32C-791702DF762E}" srcId="{BAABB4FD-DB22-48E5-9A6D-2AA4CBE43F4D}" destId="{9323BC18-39A6-47B4-BAAD-33C844FB5EC8}" srcOrd="0" destOrd="0" parTransId="{CF9E7BCA-32F8-4388-9907-F48E224A937B}" sibTransId="{859A166B-54A2-49AA-A95C-B2E2D9F6032C}"/>
    <dgm:cxn modelId="{3E1DF314-8584-4EDB-88FF-8DE38E6516ED}" type="presOf" srcId="{4610A000-1DD7-4DAD-A32E-9F6351D6C984}" destId="{566D449C-4E82-4B66-92B4-7C8EEDDB724D}" srcOrd="0" destOrd="0" presId="urn:microsoft.com/office/officeart/2008/layout/VerticalAccentList"/>
    <dgm:cxn modelId="{9E0959DA-F4ED-4050-B587-72FAC9CF3CC7}" type="presOf" srcId="{F1FDABAE-3E61-499A-85C7-7C4D5EA47784}" destId="{DB28FABB-0251-46E8-9737-A5C65B585998}" srcOrd="0" destOrd="0" presId="urn:microsoft.com/office/officeart/2008/layout/VerticalAccentList"/>
    <dgm:cxn modelId="{87A34906-5184-406E-A467-917F9D2F4ED6}" srcId="{4610A000-1DD7-4DAD-A32E-9F6351D6C984}" destId="{F1FDABAE-3E61-499A-85C7-7C4D5EA47784}" srcOrd="0" destOrd="0" parTransId="{295568E5-91D4-40DD-846E-BB8C5E8FFF5B}" sibTransId="{B49B58E1-79F7-4BC2-B78B-A11D57D16B56}"/>
    <dgm:cxn modelId="{A45B551F-748E-40F7-8370-200467FACCCF}" type="presOf" srcId="{872FA67E-09B7-4F74-81C5-B57AA0723836}" destId="{0CA1B373-781C-4373-AE4C-B7202A37D5BF}" srcOrd="0" destOrd="0" presId="urn:microsoft.com/office/officeart/2008/layout/VerticalAccentList"/>
    <dgm:cxn modelId="{8CF10B28-AA1A-4EBE-87A9-1C8E948267C0}" srcId="{50669109-16CF-43CC-888B-F63563C78B45}" destId="{7D575DB8-F4F0-4ED3-BC10-83315B1EB260}" srcOrd="0" destOrd="0" parTransId="{E476A109-84A5-4BA1-B490-4749EEBE77E2}" sibTransId="{713B7FDE-4AB4-4566-BCF8-77285121DE74}"/>
    <dgm:cxn modelId="{1CBC41BC-19E2-46CB-99E4-76744C92220F}" type="presOf" srcId="{7D575DB8-F4F0-4ED3-BC10-83315B1EB260}" destId="{3D1CA2F8-A872-418F-842B-23FA4651CB32}" srcOrd="0" destOrd="0" presId="urn:microsoft.com/office/officeart/2008/layout/VerticalAccentList"/>
    <dgm:cxn modelId="{969150C6-ACA4-4181-B1E6-547381F45DDE}" srcId="{872FA67E-09B7-4F74-81C5-B57AA0723836}" destId="{BAABB4FD-DB22-48E5-9A6D-2AA4CBE43F4D}" srcOrd="1" destOrd="0" parTransId="{A20158C4-A29F-4EBC-8C86-BB8BE3A3E472}" sibTransId="{0051642C-5261-41C9-8396-AB226308E660}"/>
    <dgm:cxn modelId="{CD39A1B3-D951-4D6F-A2D7-4D769F8E181F}" type="presOf" srcId="{9323BC18-39A6-47B4-BAAD-33C844FB5EC8}" destId="{CC2469B3-6018-45BB-9405-BCFE2DE71024}" srcOrd="0" destOrd="0" presId="urn:microsoft.com/office/officeart/2008/layout/VerticalAccentList"/>
    <dgm:cxn modelId="{DB888B50-D9A0-4AD0-B615-4A178CB2FFD9}" type="presOf" srcId="{50669109-16CF-43CC-888B-F63563C78B45}" destId="{2A46E596-E3EB-4923-8219-D645C3A9C70E}" srcOrd="0" destOrd="0" presId="urn:microsoft.com/office/officeart/2008/layout/VerticalAccentList"/>
    <dgm:cxn modelId="{92E70895-3D4A-4F8E-84D1-A78E1D83A69E}" type="presParOf" srcId="{0CA1B373-781C-4373-AE4C-B7202A37D5BF}" destId="{EE9281EC-934B-4ACC-9964-B0062B268C97}" srcOrd="0" destOrd="0" presId="urn:microsoft.com/office/officeart/2008/layout/VerticalAccentList"/>
    <dgm:cxn modelId="{EC31AC2D-3214-4675-AF10-1CDAA96F5072}" type="presParOf" srcId="{EE9281EC-934B-4ACC-9964-B0062B268C97}" destId="{2A46E596-E3EB-4923-8219-D645C3A9C70E}" srcOrd="0" destOrd="0" presId="urn:microsoft.com/office/officeart/2008/layout/VerticalAccentList"/>
    <dgm:cxn modelId="{50BD3BC5-E9B0-40FA-A93F-EAB999243951}" type="presParOf" srcId="{0CA1B373-781C-4373-AE4C-B7202A37D5BF}" destId="{AEA953A3-BB24-4BEA-8A1B-3A3F1E25FABA}" srcOrd="1" destOrd="0" presId="urn:microsoft.com/office/officeart/2008/layout/VerticalAccentList"/>
    <dgm:cxn modelId="{A99203A9-EF4A-4CEB-8231-FCEFF71FF9C2}" type="presParOf" srcId="{AEA953A3-BB24-4BEA-8A1B-3A3F1E25FABA}" destId="{BB3FE370-EA5A-44AC-A087-2153307E099E}" srcOrd="0" destOrd="0" presId="urn:microsoft.com/office/officeart/2008/layout/VerticalAccentList"/>
    <dgm:cxn modelId="{785519BC-90F5-4631-9688-4130E83F8D4E}" type="presParOf" srcId="{AEA953A3-BB24-4BEA-8A1B-3A3F1E25FABA}" destId="{2F0AC1BD-FF35-4848-A6BD-3F7C6978F90F}" srcOrd="1" destOrd="0" presId="urn:microsoft.com/office/officeart/2008/layout/VerticalAccentList"/>
    <dgm:cxn modelId="{FB627440-C773-4008-A3AB-F07F85AE3A69}" type="presParOf" srcId="{AEA953A3-BB24-4BEA-8A1B-3A3F1E25FABA}" destId="{8C85950B-3460-4026-8FB8-F56A35E3BC76}" srcOrd="2" destOrd="0" presId="urn:microsoft.com/office/officeart/2008/layout/VerticalAccentList"/>
    <dgm:cxn modelId="{7CD36585-C457-4C2B-BFFD-3AEDCCC1591A}" type="presParOf" srcId="{AEA953A3-BB24-4BEA-8A1B-3A3F1E25FABA}" destId="{B68C68A6-95E3-43FA-818F-9AFBFD79A678}" srcOrd="3" destOrd="0" presId="urn:microsoft.com/office/officeart/2008/layout/VerticalAccentList"/>
    <dgm:cxn modelId="{9E13A398-20A5-4A75-B889-95D5F8B1FA4B}" type="presParOf" srcId="{AEA953A3-BB24-4BEA-8A1B-3A3F1E25FABA}" destId="{B14D5D1D-BE66-40CB-8879-3B8557EE0869}" srcOrd="4" destOrd="0" presId="urn:microsoft.com/office/officeart/2008/layout/VerticalAccentList"/>
    <dgm:cxn modelId="{7728AFB8-FB86-4BD0-9C35-ECB50977CEB9}" type="presParOf" srcId="{AEA953A3-BB24-4BEA-8A1B-3A3F1E25FABA}" destId="{5504BDCD-DA34-41CE-864F-EC594D459640}" srcOrd="5" destOrd="0" presId="urn:microsoft.com/office/officeart/2008/layout/VerticalAccentList"/>
    <dgm:cxn modelId="{B558FF9F-BEEF-4101-8480-37477EA6E255}" type="presParOf" srcId="{AEA953A3-BB24-4BEA-8A1B-3A3F1E25FABA}" destId="{49885449-C12A-40C3-AC03-6FE06989A855}" srcOrd="6" destOrd="0" presId="urn:microsoft.com/office/officeart/2008/layout/VerticalAccentList"/>
    <dgm:cxn modelId="{5460CC31-4BE6-468E-AAF8-5C5C4B96922A}" type="presParOf" srcId="{AEA953A3-BB24-4BEA-8A1B-3A3F1E25FABA}" destId="{3D1CA2F8-A872-418F-842B-23FA4651CB32}" srcOrd="7" destOrd="0" presId="urn:microsoft.com/office/officeart/2008/layout/VerticalAccentList"/>
    <dgm:cxn modelId="{0FF1231A-CFD1-470D-8DFC-557F85DA00AA}" type="presParOf" srcId="{0CA1B373-781C-4373-AE4C-B7202A37D5BF}" destId="{1C0BE53D-8E80-4A11-B373-5738BADB23DC}" srcOrd="2" destOrd="0" presId="urn:microsoft.com/office/officeart/2008/layout/VerticalAccentList"/>
    <dgm:cxn modelId="{1E035772-5C29-46AE-B480-6B235FE1B31D}" type="presParOf" srcId="{0CA1B373-781C-4373-AE4C-B7202A37D5BF}" destId="{E163AE2D-EF7A-41BA-84D8-F29E3261EB25}" srcOrd="3" destOrd="0" presId="urn:microsoft.com/office/officeart/2008/layout/VerticalAccentList"/>
    <dgm:cxn modelId="{D27FB9A3-1D47-430E-B833-85569E8AAB9F}" type="presParOf" srcId="{E163AE2D-EF7A-41BA-84D8-F29E3261EB25}" destId="{3597396F-A4DF-447D-A0D4-258BC1A23553}" srcOrd="0" destOrd="0" presId="urn:microsoft.com/office/officeart/2008/layout/VerticalAccentList"/>
    <dgm:cxn modelId="{BAECA1B5-5286-41BA-AB16-A897A63CA0D4}" type="presParOf" srcId="{0CA1B373-781C-4373-AE4C-B7202A37D5BF}" destId="{384DFF39-1482-46DC-BD8C-CC4353722E1C}" srcOrd="4" destOrd="0" presId="urn:microsoft.com/office/officeart/2008/layout/VerticalAccentList"/>
    <dgm:cxn modelId="{FA7EBDD5-D8C7-499A-A956-1373AA642EDB}" type="presParOf" srcId="{384DFF39-1482-46DC-BD8C-CC4353722E1C}" destId="{5B7B82AE-FE7F-450E-8F89-E2672F7EA720}" srcOrd="0" destOrd="0" presId="urn:microsoft.com/office/officeart/2008/layout/VerticalAccentList"/>
    <dgm:cxn modelId="{D61EEEF9-44C5-4E0B-B298-C7C763A81B16}" type="presParOf" srcId="{384DFF39-1482-46DC-BD8C-CC4353722E1C}" destId="{12251A62-67F8-49AC-A428-4832D0ACBB42}" srcOrd="1" destOrd="0" presId="urn:microsoft.com/office/officeart/2008/layout/VerticalAccentList"/>
    <dgm:cxn modelId="{0C4A7897-AC83-41DC-A128-221A244915FE}" type="presParOf" srcId="{384DFF39-1482-46DC-BD8C-CC4353722E1C}" destId="{A19065D3-44A7-46B2-B0DA-9B288E352DC5}" srcOrd="2" destOrd="0" presId="urn:microsoft.com/office/officeart/2008/layout/VerticalAccentList"/>
    <dgm:cxn modelId="{B40DA473-E461-4768-9288-346AB26B8C55}" type="presParOf" srcId="{384DFF39-1482-46DC-BD8C-CC4353722E1C}" destId="{1E0C2BC6-580A-46D7-9F68-BCD8ED009AC8}" srcOrd="3" destOrd="0" presId="urn:microsoft.com/office/officeart/2008/layout/VerticalAccentList"/>
    <dgm:cxn modelId="{4FB70E43-323C-4E25-8415-17D9BB793B4D}" type="presParOf" srcId="{384DFF39-1482-46DC-BD8C-CC4353722E1C}" destId="{DA1A8D9D-3CCA-4796-AAEA-3E43BA4A4953}" srcOrd="4" destOrd="0" presId="urn:microsoft.com/office/officeart/2008/layout/VerticalAccentList"/>
    <dgm:cxn modelId="{E934B533-9D3B-4ED9-B824-4CC14F019802}" type="presParOf" srcId="{384DFF39-1482-46DC-BD8C-CC4353722E1C}" destId="{264DB1B7-C3CB-4833-9E39-B8E1C883BF43}" srcOrd="5" destOrd="0" presId="urn:microsoft.com/office/officeart/2008/layout/VerticalAccentList"/>
    <dgm:cxn modelId="{26E5A763-FF49-4DE2-AE77-56B52EC24C18}" type="presParOf" srcId="{384DFF39-1482-46DC-BD8C-CC4353722E1C}" destId="{584162AE-5FC6-4FEA-9AB1-64371F28D0FC}" srcOrd="6" destOrd="0" presId="urn:microsoft.com/office/officeart/2008/layout/VerticalAccentList"/>
    <dgm:cxn modelId="{9CEC11FA-B42D-45F1-A194-A660DB32C943}" type="presParOf" srcId="{384DFF39-1482-46DC-BD8C-CC4353722E1C}" destId="{CC2469B3-6018-45BB-9405-BCFE2DE71024}" srcOrd="7" destOrd="0" presId="urn:microsoft.com/office/officeart/2008/layout/VerticalAccentList"/>
    <dgm:cxn modelId="{4D1166BB-8B94-4C3C-8903-096150069FCC}" type="presParOf" srcId="{0CA1B373-781C-4373-AE4C-B7202A37D5BF}" destId="{830236DE-5507-4EAF-B21D-2C3FC0C642EF}" srcOrd="5" destOrd="0" presId="urn:microsoft.com/office/officeart/2008/layout/VerticalAccentList"/>
    <dgm:cxn modelId="{10A71CD4-37B0-4C47-93B0-C80B12CA97F8}" type="presParOf" srcId="{0CA1B373-781C-4373-AE4C-B7202A37D5BF}" destId="{E54F7D9D-90FD-49CB-A931-62426F673DC5}" srcOrd="6" destOrd="0" presId="urn:microsoft.com/office/officeart/2008/layout/VerticalAccentList"/>
    <dgm:cxn modelId="{2298C1C5-9AD1-4E7F-B9E4-E8A527B4B66C}" type="presParOf" srcId="{E54F7D9D-90FD-49CB-A931-62426F673DC5}" destId="{566D449C-4E82-4B66-92B4-7C8EEDDB724D}" srcOrd="0" destOrd="0" presId="urn:microsoft.com/office/officeart/2008/layout/VerticalAccentList"/>
    <dgm:cxn modelId="{7356D677-9392-4597-94C1-4E459C6FDFEA}" type="presParOf" srcId="{0CA1B373-781C-4373-AE4C-B7202A37D5BF}" destId="{53B4B733-90BB-4731-A209-7CB0F4F5615F}" srcOrd="7" destOrd="0" presId="urn:microsoft.com/office/officeart/2008/layout/VerticalAccentList"/>
    <dgm:cxn modelId="{C60E95C6-0606-400F-9294-C5BE55563307}" type="presParOf" srcId="{53B4B733-90BB-4731-A209-7CB0F4F5615F}" destId="{ECD9717D-89DB-4915-A253-F248E9625F72}" srcOrd="0" destOrd="0" presId="urn:microsoft.com/office/officeart/2008/layout/VerticalAccentList"/>
    <dgm:cxn modelId="{E1C54678-FF1B-4F6C-BD32-96919621A6BD}" type="presParOf" srcId="{53B4B733-90BB-4731-A209-7CB0F4F5615F}" destId="{1BE48906-3FD2-48F8-AFD3-D977D2EB1934}" srcOrd="1" destOrd="0" presId="urn:microsoft.com/office/officeart/2008/layout/VerticalAccentList"/>
    <dgm:cxn modelId="{5963571C-EF56-4186-946C-2D9EB38E2C5F}" type="presParOf" srcId="{53B4B733-90BB-4731-A209-7CB0F4F5615F}" destId="{4B570C45-6EDD-49F9-878F-4FE14532F7AE}" srcOrd="2" destOrd="0" presId="urn:microsoft.com/office/officeart/2008/layout/VerticalAccentList"/>
    <dgm:cxn modelId="{20504F67-01B8-48C6-8FDE-B20542B12A6F}" type="presParOf" srcId="{53B4B733-90BB-4731-A209-7CB0F4F5615F}" destId="{67DF9844-5641-4117-BC8F-9F7EAD9236CE}" srcOrd="3" destOrd="0" presId="urn:microsoft.com/office/officeart/2008/layout/VerticalAccentList"/>
    <dgm:cxn modelId="{07C119A6-D93D-432F-B4EF-305EE3ED2732}" type="presParOf" srcId="{53B4B733-90BB-4731-A209-7CB0F4F5615F}" destId="{85D2D0BB-988C-4BB0-8F2C-46B42B4EC401}" srcOrd="4" destOrd="0" presId="urn:microsoft.com/office/officeart/2008/layout/VerticalAccentList"/>
    <dgm:cxn modelId="{69E6ED7D-891E-4737-8AA1-487362920A49}" type="presParOf" srcId="{53B4B733-90BB-4731-A209-7CB0F4F5615F}" destId="{D24DDB7D-33DD-4B99-9792-B9BD3B9CF4BA}" srcOrd="5" destOrd="0" presId="urn:microsoft.com/office/officeart/2008/layout/VerticalAccentList"/>
    <dgm:cxn modelId="{E66E7675-6A6C-4748-BCF6-0CF34882F422}" type="presParOf" srcId="{53B4B733-90BB-4731-A209-7CB0F4F5615F}" destId="{6743E416-EEC4-47F9-AE05-CF6CA42EED9E}" srcOrd="6" destOrd="0" presId="urn:microsoft.com/office/officeart/2008/layout/VerticalAccentList"/>
    <dgm:cxn modelId="{69902379-1A81-44FD-9BD5-6CB217656382}" type="presParOf" srcId="{53B4B733-90BB-4731-A209-7CB0F4F5615F}" destId="{DB28FABB-0251-46E8-9737-A5C65B58599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6ED765-8BAF-4C73-8696-55D332A41A3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EE1926-664C-4874-B70B-4476629E67C1}">
      <dgm:prSet phldrT="[Text]"/>
      <dgm:spPr/>
      <dgm:t>
        <a:bodyPr/>
        <a:lstStyle/>
        <a:p>
          <a:r>
            <a:rPr lang="en-US" dirty="0" smtClean="0"/>
            <a:t>HH/VV</a:t>
          </a:r>
          <a:endParaRPr lang="en-US" dirty="0"/>
        </a:p>
      </dgm:t>
    </dgm:pt>
    <dgm:pt modelId="{C76524AB-B6AA-4A19-BCC7-CAFDDE24DF98}" type="parTrans" cxnId="{1A5DBB35-1754-4BE5-9336-9F2A60E65B17}">
      <dgm:prSet/>
      <dgm:spPr/>
      <dgm:t>
        <a:bodyPr/>
        <a:lstStyle/>
        <a:p>
          <a:endParaRPr lang="en-US"/>
        </a:p>
      </dgm:t>
    </dgm:pt>
    <dgm:pt modelId="{3704ED2F-FF83-48E7-8590-CD60478FB06F}" type="sibTrans" cxnId="{1A5DBB35-1754-4BE5-9336-9F2A60E65B17}">
      <dgm:prSet/>
      <dgm:spPr/>
      <dgm:t>
        <a:bodyPr/>
        <a:lstStyle/>
        <a:p>
          <a:endParaRPr lang="en-US"/>
        </a:p>
      </dgm:t>
    </dgm:pt>
    <dgm:pt modelId="{B79898C6-2CB1-452D-88CE-D9114C58D7EF}">
      <dgm:prSet phldrT="[Text]" custT="1"/>
      <dgm:spPr/>
      <dgm:t>
        <a:bodyPr/>
        <a:lstStyle/>
        <a:p>
          <a:pPr algn="l"/>
          <a:r>
            <a:rPr lang="en-US" sz="2000" dirty="0" smtClean="0"/>
            <a:t>Horizontal-Horizontal / Vertical-Vertical Polarization</a:t>
          </a:r>
          <a:endParaRPr lang="en-US" sz="2000" dirty="0"/>
        </a:p>
      </dgm:t>
    </dgm:pt>
    <dgm:pt modelId="{43D16ED1-4010-455E-A626-52679B5D61B7}" type="parTrans" cxnId="{0385CF2F-7754-4449-85C1-D223A80A295A}">
      <dgm:prSet/>
      <dgm:spPr/>
      <dgm:t>
        <a:bodyPr/>
        <a:lstStyle/>
        <a:p>
          <a:endParaRPr lang="en-US"/>
        </a:p>
      </dgm:t>
    </dgm:pt>
    <dgm:pt modelId="{ED7DC929-6A51-457A-A083-6B6E64ACECE6}" type="sibTrans" cxnId="{0385CF2F-7754-4449-85C1-D223A80A295A}">
      <dgm:prSet/>
      <dgm:spPr/>
      <dgm:t>
        <a:bodyPr/>
        <a:lstStyle/>
        <a:p>
          <a:endParaRPr lang="en-US"/>
        </a:p>
      </dgm:t>
    </dgm:pt>
    <dgm:pt modelId="{15E0047C-843A-41DF-AD0F-4C9C2529E395}" type="pres">
      <dgm:prSet presAssocID="{D46ED765-8BAF-4C73-8696-55D332A41A3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3693DB8-8B8F-41B4-93EE-9A9877CCEDCC}" type="pres">
      <dgm:prSet presAssocID="{5CEE1926-664C-4874-B70B-4476629E67C1}" presName="parenttextcomposite" presStyleCnt="0"/>
      <dgm:spPr/>
    </dgm:pt>
    <dgm:pt modelId="{D63884E0-88A2-4DC4-B01E-B930AB0E5608}" type="pres">
      <dgm:prSet presAssocID="{5CEE1926-664C-4874-B70B-4476629E67C1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E1B21-8E04-4887-9182-2FB5FEF458CE}" type="pres">
      <dgm:prSet presAssocID="{5CEE1926-664C-4874-B70B-4476629E67C1}" presName="composite" presStyleCnt="0"/>
      <dgm:spPr/>
    </dgm:pt>
    <dgm:pt modelId="{FF67FAE2-A0A9-4502-945B-FC69D9617BC7}" type="pres">
      <dgm:prSet presAssocID="{5CEE1926-664C-4874-B70B-4476629E67C1}" presName="chevron1" presStyleLbl="alignNode1" presStyleIdx="0" presStyleCnt="7"/>
      <dgm:spPr/>
    </dgm:pt>
    <dgm:pt modelId="{B5CE7E9D-0370-40B9-9B09-56A1726F0D91}" type="pres">
      <dgm:prSet presAssocID="{5CEE1926-664C-4874-B70B-4476629E67C1}" presName="chevron2" presStyleLbl="alignNode1" presStyleIdx="1" presStyleCnt="7"/>
      <dgm:spPr/>
    </dgm:pt>
    <dgm:pt modelId="{EADF541D-5C7C-445D-9FD4-0770DF87D70C}" type="pres">
      <dgm:prSet presAssocID="{5CEE1926-664C-4874-B70B-4476629E67C1}" presName="chevron3" presStyleLbl="alignNode1" presStyleIdx="2" presStyleCnt="7"/>
      <dgm:spPr/>
    </dgm:pt>
    <dgm:pt modelId="{3E7544D8-4428-48A8-BEF4-CBDF8429B6CE}" type="pres">
      <dgm:prSet presAssocID="{5CEE1926-664C-4874-B70B-4476629E67C1}" presName="chevron4" presStyleLbl="alignNode1" presStyleIdx="3" presStyleCnt="7"/>
      <dgm:spPr/>
    </dgm:pt>
    <dgm:pt modelId="{2E6A2AD4-977A-4904-9C47-78104663BEB7}" type="pres">
      <dgm:prSet presAssocID="{5CEE1926-664C-4874-B70B-4476629E67C1}" presName="chevron5" presStyleLbl="alignNode1" presStyleIdx="4" presStyleCnt="7"/>
      <dgm:spPr/>
    </dgm:pt>
    <dgm:pt modelId="{E875583D-DF72-4C71-8581-9EDDF645111C}" type="pres">
      <dgm:prSet presAssocID="{5CEE1926-664C-4874-B70B-4476629E67C1}" presName="chevron6" presStyleLbl="alignNode1" presStyleIdx="5" presStyleCnt="7"/>
      <dgm:spPr/>
    </dgm:pt>
    <dgm:pt modelId="{3E14D8FD-2B10-4796-99EB-FC551BBBA314}" type="pres">
      <dgm:prSet presAssocID="{5CEE1926-664C-4874-B70B-4476629E67C1}" presName="chevron7" presStyleLbl="alignNode1" presStyleIdx="6" presStyleCnt="7"/>
      <dgm:spPr/>
    </dgm:pt>
    <dgm:pt modelId="{85DDF260-39AE-4B55-A4B8-21AFD81C6D95}" type="pres">
      <dgm:prSet presAssocID="{5CEE1926-664C-4874-B70B-4476629E67C1}" presName="childtext" presStyleLbl="solidFgAcc1" presStyleIdx="0" presStyleCnt="1" custScaleY="5943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85CF2F-7754-4449-85C1-D223A80A295A}" srcId="{5CEE1926-664C-4874-B70B-4476629E67C1}" destId="{B79898C6-2CB1-452D-88CE-D9114C58D7EF}" srcOrd="0" destOrd="0" parTransId="{43D16ED1-4010-455E-A626-52679B5D61B7}" sibTransId="{ED7DC929-6A51-457A-A083-6B6E64ACECE6}"/>
    <dgm:cxn modelId="{A7CCAAB9-64FC-4C5B-9F4B-60D18EE3D6FE}" type="presOf" srcId="{5CEE1926-664C-4874-B70B-4476629E67C1}" destId="{D63884E0-88A2-4DC4-B01E-B930AB0E5608}" srcOrd="0" destOrd="0" presId="urn:microsoft.com/office/officeart/2008/layout/VerticalAccentList"/>
    <dgm:cxn modelId="{1A5DBB35-1754-4BE5-9336-9F2A60E65B17}" srcId="{D46ED765-8BAF-4C73-8696-55D332A41A36}" destId="{5CEE1926-664C-4874-B70B-4476629E67C1}" srcOrd="0" destOrd="0" parTransId="{C76524AB-B6AA-4A19-BCC7-CAFDDE24DF98}" sibTransId="{3704ED2F-FF83-48E7-8590-CD60478FB06F}"/>
    <dgm:cxn modelId="{B0D9ACD4-B326-446D-B032-287095D259AA}" type="presOf" srcId="{D46ED765-8BAF-4C73-8696-55D332A41A36}" destId="{15E0047C-843A-41DF-AD0F-4C9C2529E395}" srcOrd="0" destOrd="0" presId="urn:microsoft.com/office/officeart/2008/layout/VerticalAccentList"/>
    <dgm:cxn modelId="{D7894F7A-0D31-4815-B9C0-963308453D05}" type="presOf" srcId="{B79898C6-2CB1-452D-88CE-D9114C58D7EF}" destId="{85DDF260-39AE-4B55-A4B8-21AFD81C6D95}" srcOrd="0" destOrd="0" presId="urn:microsoft.com/office/officeart/2008/layout/VerticalAccentList"/>
    <dgm:cxn modelId="{C95D988A-4236-4959-B3C1-279AB11C78AE}" type="presParOf" srcId="{15E0047C-843A-41DF-AD0F-4C9C2529E395}" destId="{13693DB8-8B8F-41B4-93EE-9A9877CCEDCC}" srcOrd="0" destOrd="0" presId="urn:microsoft.com/office/officeart/2008/layout/VerticalAccentList"/>
    <dgm:cxn modelId="{BA03F73D-71E1-4A7B-885D-D870BA35C9CA}" type="presParOf" srcId="{13693DB8-8B8F-41B4-93EE-9A9877CCEDCC}" destId="{D63884E0-88A2-4DC4-B01E-B930AB0E5608}" srcOrd="0" destOrd="0" presId="urn:microsoft.com/office/officeart/2008/layout/VerticalAccentList"/>
    <dgm:cxn modelId="{ED59F725-2897-4F93-958A-671B274776B2}" type="presParOf" srcId="{15E0047C-843A-41DF-AD0F-4C9C2529E395}" destId="{D86E1B21-8E04-4887-9182-2FB5FEF458CE}" srcOrd="1" destOrd="0" presId="urn:microsoft.com/office/officeart/2008/layout/VerticalAccentList"/>
    <dgm:cxn modelId="{B2127A7A-2CD4-4A95-A627-7E22DC435683}" type="presParOf" srcId="{D86E1B21-8E04-4887-9182-2FB5FEF458CE}" destId="{FF67FAE2-A0A9-4502-945B-FC69D9617BC7}" srcOrd="0" destOrd="0" presId="urn:microsoft.com/office/officeart/2008/layout/VerticalAccentList"/>
    <dgm:cxn modelId="{BA6B4023-561C-4F2C-B9A8-E520F09E13AA}" type="presParOf" srcId="{D86E1B21-8E04-4887-9182-2FB5FEF458CE}" destId="{B5CE7E9D-0370-40B9-9B09-56A1726F0D91}" srcOrd="1" destOrd="0" presId="urn:microsoft.com/office/officeart/2008/layout/VerticalAccentList"/>
    <dgm:cxn modelId="{1A6C7169-1C06-4873-8ACF-693CAAD63989}" type="presParOf" srcId="{D86E1B21-8E04-4887-9182-2FB5FEF458CE}" destId="{EADF541D-5C7C-445D-9FD4-0770DF87D70C}" srcOrd="2" destOrd="0" presId="urn:microsoft.com/office/officeart/2008/layout/VerticalAccentList"/>
    <dgm:cxn modelId="{3531E770-A88E-495B-9987-18F890AB371A}" type="presParOf" srcId="{D86E1B21-8E04-4887-9182-2FB5FEF458CE}" destId="{3E7544D8-4428-48A8-BEF4-CBDF8429B6CE}" srcOrd="3" destOrd="0" presId="urn:microsoft.com/office/officeart/2008/layout/VerticalAccentList"/>
    <dgm:cxn modelId="{D137524A-D46C-42F6-A215-756D0345B90F}" type="presParOf" srcId="{D86E1B21-8E04-4887-9182-2FB5FEF458CE}" destId="{2E6A2AD4-977A-4904-9C47-78104663BEB7}" srcOrd="4" destOrd="0" presId="urn:microsoft.com/office/officeart/2008/layout/VerticalAccentList"/>
    <dgm:cxn modelId="{5838F1A1-9F06-4AC7-B09F-8E2F5E3C6726}" type="presParOf" srcId="{D86E1B21-8E04-4887-9182-2FB5FEF458CE}" destId="{E875583D-DF72-4C71-8581-9EDDF645111C}" srcOrd="5" destOrd="0" presId="urn:microsoft.com/office/officeart/2008/layout/VerticalAccentList"/>
    <dgm:cxn modelId="{662B4115-BCF2-4DE1-8960-3E31541390C6}" type="presParOf" srcId="{D86E1B21-8E04-4887-9182-2FB5FEF458CE}" destId="{3E14D8FD-2B10-4796-99EB-FC551BBBA314}" srcOrd="6" destOrd="0" presId="urn:microsoft.com/office/officeart/2008/layout/VerticalAccentList"/>
    <dgm:cxn modelId="{CED17A17-5437-4453-9F3C-9CD4E7B20DC7}" type="presParOf" srcId="{D86E1B21-8E04-4887-9182-2FB5FEF458CE}" destId="{85DDF260-39AE-4B55-A4B8-21AFD81C6D95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9C8A4B-C802-4A6C-8811-EE75D693D23C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B78748-F60E-460F-BCD2-E1BCE53DB1F1}">
      <dgm:prSet phldrT="[Text]"/>
      <dgm:spPr/>
      <dgm:t>
        <a:bodyPr/>
        <a:lstStyle/>
        <a:p>
          <a:r>
            <a:rPr lang="en-US" dirty="0" smtClean="0"/>
            <a:t>HDF Format</a:t>
          </a:r>
          <a:endParaRPr lang="en-US" dirty="0"/>
        </a:p>
      </dgm:t>
    </dgm:pt>
    <dgm:pt modelId="{9F13D212-0150-4BBC-9D90-FDF59A0896FA}" type="parTrans" cxnId="{72B78EBB-6A6A-4437-AC54-9E63DAE4D4AE}">
      <dgm:prSet/>
      <dgm:spPr/>
      <dgm:t>
        <a:bodyPr/>
        <a:lstStyle/>
        <a:p>
          <a:endParaRPr lang="en-US"/>
        </a:p>
      </dgm:t>
    </dgm:pt>
    <dgm:pt modelId="{23121371-2BDA-4768-9DF4-A6779DC93001}" type="sibTrans" cxnId="{72B78EBB-6A6A-4437-AC54-9E63DAE4D4AE}">
      <dgm:prSet/>
      <dgm:spPr/>
      <dgm:t>
        <a:bodyPr/>
        <a:lstStyle/>
        <a:p>
          <a:endParaRPr lang="en-US"/>
        </a:p>
      </dgm:t>
    </dgm:pt>
    <dgm:pt modelId="{E3C0F626-87E9-46A7-82C7-C16E25227C93}">
      <dgm:prSet phldrT="[Text]"/>
      <dgm:spPr/>
      <dgm:t>
        <a:bodyPr/>
        <a:lstStyle/>
        <a:p>
          <a:r>
            <a:rPr lang="en-US" dirty="0" smtClean="0"/>
            <a:t>Hierarchical Data Format (HDF) is a data file format designed to assist users in the storage and manipulation of scientific data across diverse operating systems and machines.</a:t>
          </a:r>
          <a:endParaRPr lang="en-US" dirty="0"/>
        </a:p>
      </dgm:t>
    </dgm:pt>
    <dgm:pt modelId="{E0D0F4D1-3748-4B8F-8748-5D6BBF2ABD5E}" type="parTrans" cxnId="{2E142315-824E-49CA-B960-597119428F5A}">
      <dgm:prSet/>
      <dgm:spPr/>
      <dgm:t>
        <a:bodyPr/>
        <a:lstStyle/>
        <a:p>
          <a:endParaRPr lang="en-US"/>
        </a:p>
      </dgm:t>
    </dgm:pt>
    <dgm:pt modelId="{1003B828-180D-45D7-9991-779E4F001048}" type="sibTrans" cxnId="{2E142315-824E-49CA-B960-597119428F5A}">
      <dgm:prSet/>
      <dgm:spPr/>
      <dgm:t>
        <a:bodyPr/>
        <a:lstStyle/>
        <a:p>
          <a:endParaRPr lang="en-US"/>
        </a:p>
      </dgm:t>
    </dgm:pt>
    <dgm:pt modelId="{903F0C16-519B-478C-9F18-46D3E0438139}" type="pres">
      <dgm:prSet presAssocID="{EE9C8A4B-C802-4A6C-8811-EE75D693D23C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3AD16BB-6EF0-479A-99C1-56DA31A6D891}" type="pres">
      <dgm:prSet presAssocID="{A6B78748-F60E-460F-BCD2-E1BCE53DB1F1}" presName="parenttextcomposite" presStyleCnt="0"/>
      <dgm:spPr/>
    </dgm:pt>
    <dgm:pt modelId="{94503E3E-6ACC-45D5-80D1-C0CE57D278EC}" type="pres">
      <dgm:prSet presAssocID="{A6B78748-F60E-460F-BCD2-E1BCE53DB1F1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7295B-4DA6-47F4-9579-D27A72E4008B}" type="pres">
      <dgm:prSet presAssocID="{A6B78748-F60E-460F-BCD2-E1BCE53DB1F1}" presName="composite" presStyleCnt="0"/>
      <dgm:spPr/>
    </dgm:pt>
    <dgm:pt modelId="{FEF32E5D-269D-495D-A941-31B769D444A2}" type="pres">
      <dgm:prSet presAssocID="{A6B78748-F60E-460F-BCD2-E1BCE53DB1F1}" presName="chevron1" presStyleLbl="alignNode1" presStyleIdx="0" presStyleCnt="7"/>
      <dgm:spPr/>
    </dgm:pt>
    <dgm:pt modelId="{4E5DA6F5-B72D-4E0F-A8A4-EEA07693FD88}" type="pres">
      <dgm:prSet presAssocID="{A6B78748-F60E-460F-BCD2-E1BCE53DB1F1}" presName="chevron2" presStyleLbl="alignNode1" presStyleIdx="1" presStyleCnt="7"/>
      <dgm:spPr/>
    </dgm:pt>
    <dgm:pt modelId="{A12BF77A-31A1-4AB7-9F88-A8C82C4E06F4}" type="pres">
      <dgm:prSet presAssocID="{A6B78748-F60E-460F-BCD2-E1BCE53DB1F1}" presName="chevron3" presStyleLbl="alignNode1" presStyleIdx="2" presStyleCnt="7"/>
      <dgm:spPr/>
    </dgm:pt>
    <dgm:pt modelId="{5B1A6A97-C808-4D8B-BDEE-61B8A7F26AE1}" type="pres">
      <dgm:prSet presAssocID="{A6B78748-F60E-460F-BCD2-E1BCE53DB1F1}" presName="chevron4" presStyleLbl="alignNode1" presStyleIdx="3" presStyleCnt="7"/>
      <dgm:spPr/>
    </dgm:pt>
    <dgm:pt modelId="{185E587F-053A-43E8-8097-F1F3B4E4C301}" type="pres">
      <dgm:prSet presAssocID="{A6B78748-F60E-460F-BCD2-E1BCE53DB1F1}" presName="chevron5" presStyleLbl="alignNode1" presStyleIdx="4" presStyleCnt="7"/>
      <dgm:spPr/>
    </dgm:pt>
    <dgm:pt modelId="{AB277524-F596-415D-AEED-B99DE754EAA5}" type="pres">
      <dgm:prSet presAssocID="{A6B78748-F60E-460F-BCD2-E1BCE53DB1F1}" presName="chevron6" presStyleLbl="alignNode1" presStyleIdx="5" presStyleCnt="7"/>
      <dgm:spPr/>
    </dgm:pt>
    <dgm:pt modelId="{9C2C93FB-FDA7-4D00-8A86-2E4909DA39E5}" type="pres">
      <dgm:prSet presAssocID="{A6B78748-F60E-460F-BCD2-E1BCE53DB1F1}" presName="chevron7" presStyleLbl="alignNode1" presStyleIdx="6" presStyleCnt="7"/>
      <dgm:spPr/>
    </dgm:pt>
    <dgm:pt modelId="{48525699-CBD0-44A2-9DAE-9DEDB1B8D13B}" type="pres">
      <dgm:prSet presAssocID="{A6B78748-F60E-460F-BCD2-E1BCE53DB1F1}" presName="childtext" presStyleLbl="solidFgAcc1" presStyleIdx="0" presStyleCnt="1" custScaleY="10319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10BEB-BE47-4139-8268-B5837FC4A6B3}" type="presOf" srcId="{E3C0F626-87E9-46A7-82C7-C16E25227C93}" destId="{48525699-CBD0-44A2-9DAE-9DEDB1B8D13B}" srcOrd="0" destOrd="0" presId="urn:microsoft.com/office/officeart/2008/layout/VerticalAccentList"/>
    <dgm:cxn modelId="{72B78EBB-6A6A-4437-AC54-9E63DAE4D4AE}" srcId="{EE9C8A4B-C802-4A6C-8811-EE75D693D23C}" destId="{A6B78748-F60E-460F-BCD2-E1BCE53DB1F1}" srcOrd="0" destOrd="0" parTransId="{9F13D212-0150-4BBC-9D90-FDF59A0896FA}" sibTransId="{23121371-2BDA-4768-9DF4-A6779DC93001}"/>
    <dgm:cxn modelId="{440C8E6E-04E1-48D8-88EA-48B9165CB21A}" type="presOf" srcId="{A6B78748-F60E-460F-BCD2-E1BCE53DB1F1}" destId="{94503E3E-6ACC-45D5-80D1-C0CE57D278EC}" srcOrd="0" destOrd="0" presId="urn:microsoft.com/office/officeart/2008/layout/VerticalAccentList"/>
    <dgm:cxn modelId="{2E142315-824E-49CA-B960-597119428F5A}" srcId="{A6B78748-F60E-460F-BCD2-E1BCE53DB1F1}" destId="{E3C0F626-87E9-46A7-82C7-C16E25227C93}" srcOrd="0" destOrd="0" parTransId="{E0D0F4D1-3748-4B8F-8748-5D6BBF2ABD5E}" sibTransId="{1003B828-180D-45D7-9991-779E4F001048}"/>
    <dgm:cxn modelId="{40B7B418-5998-404C-9588-978A6094B901}" type="presOf" srcId="{EE9C8A4B-C802-4A6C-8811-EE75D693D23C}" destId="{903F0C16-519B-478C-9F18-46D3E0438139}" srcOrd="0" destOrd="0" presId="urn:microsoft.com/office/officeart/2008/layout/VerticalAccentList"/>
    <dgm:cxn modelId="{C1989368-D636-491F-9043-6F52CF092FAC}" type="presParOf" srcId="{903F0C16-519B-478C-9F18-46D3E0438139}" destId="{F3AD16BB-6EF0-479A-99C1-56DA31A6D891}" srcOrd="0" destOrd="0" presId="urn:microsoft.com/office/officeart/2008/layout/VerticalAccentList"/>
    <dgm:cxn modelId="{03D92403-AFF9-4E41-8BD8-86E921AC29B3}" type="presParOf" srcId="{F3AD16BB-6EF0-479A-99C1-56DA31A6D891}" destId="{94503E3E-6ACC-45D5-80D1-C0CE57D278EC}" srcOrd="0" destOrd="0" presId="urn:microsoft.com/office/officeart/2008/layout/VerticalAccentList"/>
    <dgm:cxn modelId="{28A0418B-16E3-4832-839B-E7CB4FAA8F4D}" type="presParOf" srcId="{903F0C16-519B-478C-9F18-46D3E0438139}" destId="{2027295B-4DA6-47F4-9579-D27A72E4008B}" srcOrd="1" destOrd="0" presId="urn:microsoft.com/office/officeart/2008/layout/VerticalAccentList"/>
    <dgm:cxn modelId="{F0BCA753-D39C-4998-9965-9F8B77B26A53}" type="presParOf" srcId="{2027295B-4DA6-47F4-9579-D27A72E4008B}" destId="{FEF32E5D-269D-495D-A941-31B769D444A2}" srcOrd="0" destOrd="0" presId="urn:microsoft.com/office/officeart/2008/layout/VerticalAccentList"/>
    <dgm:cxn modelId="{2AD3641A-8CB9-4F83-9937-584753658CD3}" type="presParOf" srcId="{2027295B-4DA6-47F4-9579-D27A72E4008B}" destId="{4E5DA6F5-B72D-4E0F-A8A4-EEA07693FD88}" srcOrd="1" destOrd="0" presId="urn:microsoft.com/office/officeart/2008/layout/VerticalAccentList"/>
    <dgm:cxn modelId="{EA244C58-B14D-40B7-A368-DBA2D9FF0325}" type="presParOf" srcId="{2027295B-4DA6-47F4-9579-D27A72E4008B}" destId="{A12BF77A-31A1-4AB7-9F88-A8C82C4E06F4}" srcOrd="2" destOrd="0" presId="urn:microsoft.com/office/officeart/2008/layout/VerticalAccentList"/>
    <dgm:cxn modelId="{55A40F46-A8E1-4A43-B8D7-287810ED3E5C}" type="presParOf" srcId="{2027295B-4DA6-47F4-9579-D27A72E4008B}" destId="{5B1A6A97-C808-4D8B-BDEE-61B8A7F26AE1}" srcOrd="3" destOrd="0" presId="urn:microsoft.com/office/officeart/2008/layout/VerticalAccentList"/>
    <dgm:cxn modelId="{33A55AA7-1019-4CC7-8ECA-3812E12AC3A2}" type="presParOf" srcId="{2027295B-4DA6-47F4-9579-D27A72E4008B}" destId="{185E587F-053A-43E8-8097-F1F3B4E4C301}" srcOrd="4" destOrd="0" presId="urn:microsoft.com/office/officeart/2008/layout/VerticalAccentList"/>
    <dgm:cxn modelId="{913DF3A1-BCD7-4727-A427-EF9C0D835E86}" type="presParOf" srcId="{2027295B-4DA6-47F4-9579-D27A72E4008B}" destId="{AB277524-F596-415D-AEED-B99DE754EAA5}" srcOrd="5" destOrd="0" presId="urn:microsoft.com/office/officeart/2008/layout/VerticalAccentList"/>
    <dgm:cxn modelId="{25AE19F4-AEA0-48B4-AE32-6E2A7E630525}" type="presParOf" srcId="{2027295B-4DA6-47F4-9579-D27A72E4008B}" destId="{9C2C93FB-FDA7-4D00-8A86-2E4909DA39E5}" srcOrd="6" destOrd="0" presId="urn:microsoft.com/office/officeart/2008/layout/VerticalAccentList"/>
    <dgm:cxn modelId="{52C0C840-A4B6-4509-B101-65BC1526C3A7}" type="presParOf" srcId="{2027295B-4DA6-47F4-9579-D27A72E4008B}" destId="{48525699-CBD0-44A2-9DAE-9DEDB1B8D13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AA25CE-CC12-41D6-88A7-22286320411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9C9E457-403D-48A4-92B7-35E9DED528D5}">
      <dgm:prSet phldrT="[Text]"/>
      <dgm:spPr/>
      <dgm:t>
        <a:bodyPr/>
        <a:lstStyle/>
        <a:p>
          <a:pPr algn="l"/>
          <a:r>
            <a:rPr lang="en-US" dirty="0" smtClean="0"/>
            <a:t>Level – 0 Raw Instrumental Data / Sensor Data</a:t>
          </a:r>
          <a:endParaRPr lang="en-US" dirty="0"/>
        </a:p>
      </dgm:t>
    </dgm:pt>
    <dgm:pt modelId="{2AC2E867-EA7C-402F-9E4A-47B498DDAFBD}" type="parTrans" cxnId="{C57CCA72-BF5B-4AE9-BD56-C7D19631E6FA}">
      <dgm:prSet/>
      <dgm:spPr/>
      <dgm:t>
        <a:bodyPr/>
        <a:lstStyle/>
        <a:p>
          <a:endParaRPr lang="en-US"/>
        </a:p>
      </dgm:t>
    </dgm:pt>
    <dgm:pt modelId="{EC3179A2-F6CA-44C3-AFAF-593ADA420D83}" type="sibTrans" cxnId="{C57CCA72-BF5B-4AE9-BD56-C7D19631E6FA}">
      <dgm:prSet/>
      <dgm:spPr/>
      <dgm:t>
        <a:bodyPr/>
        <a:lstStyle/>
        <a:p>
          <a:endParaRPr lang="en-US"/>
        </a:p>
      </dgm:t>
    </dgm:pt>
    <dgm:pt modelId="{516CEE6E-1D0B-4B1E-8CD2-8B3FA600281A}">
      <dgm:prSet phldrT="[Text]"/>
      <dgm:spPr/>
      <dgm:t>
        <a:bodyPr/>
        <a:lstStyle/>
        <a:p>
          <a:pPr algn="l"/>
          <a:r>
            <a:rPr lang="en-US" dirty="0" smtClean="0"/>
            <a:t>Level -1B Geolocated and Calibrated data (Scan mode data)</a:t>
          </a:r>
          <a:endParaRPr lang="en-US" dirty="0"/>
        </a:p>
      </dgm:t>
    </dgm:pt>
    <dgm:pt modelId="{0745257E-88FD-4445-B597-A050137DBFFB}" type="parTrans" cxnId="{1CFD55E0-2D45-458A-96F6-03FD27FD7A23}">
      <dgm:prSet/>
      <dgm:spPr/>
      <dgm:t>
        <a:bodyPr/>
        <a:lstStyle/>
        <a:p>
          <a:endParaRPr lang="en-US"/>
        </a:p>
      </dgm:t>
    </dgm:pt>
    <dgm:pt modelId="{9C9DD125-EB9F-43E3-A4EA-4FEDFF424E36}" type="sibTrans" cxnId="{1CFD55E0-2D45-458A-96F6-03FD27FD7A23}">
      <dgm:prSet/>
      <dgm:spPr/>
      <dgm:t>
        <a:bodyPr/>
        <a:lstStyle/>
        <a:p>
          <a:endParaRPr lang="en-US"/>
        </a:p>
      </dgm:t>
    </dgm:pt>
    <dgm:pt modelId="{4F3EB0AE-15C1-41D7-BA2F-C6EF5E2B0C27}">
      <dgm:prSet phldrT="[Text]"/>
      <dgm:spPr/>
      <dgm:t>
        <a:bodyPr/>
        <a:lstStyle/>
        <a:p>
          <a:r>
            <a:rPr lang="en-US" dirty="0" smtClean="0"/>
            <a:t>Level -2A</a:t>
          </a:r>
        </a:p>
        <a:p>
          <a:r>
            <a:rPr lang="en-US" dirty="0" smtClean="0"/>
            <a:t>Swath Grid Data</a:t>
          </a:r>
        </a:p>
        <a:p>
          <a:endParaRPr lang="en-US" dirty="0" smtClean="0"/>
        </a:p>
        <a:p>
          <a:endParaRPr lang="en-US" dirty="0"/>
        </a:p>
      </dgm:t>
    </dgm:pt>
    <dgm:pt modelId="{D605C470-0E22-4CFA-AAAB-3E7DC749BF80}" type="parTrans" cxnId="{549F0366-91C7-40B8-B441-82D4C309E441}">
      <dgm:prSet/>
      <dgm:spPr/>
      <dgm:t>
        <a:bodyPr/>
        <a:lstStyle/>
        <a:p>
          <a:endParaRPr lang="en-US"/>
        </a:p>
      </dgm:t>
    </dgm:pt>
    <dgm:pt modelId="{1210F895-8C9E-4D31-89DF-BA24B3EFEC31}" type="sibTrans" cxnId="{549F0366-91C7-40B8-B441-82D4C309E441}">
      <dgm:prSet/>
      <dgm:spPr/>
      <dgm:t>
        <a:bodyPr/>
        <a:lstStyle/>
        <a:p>
          <a:endParaRPr lang="en-US"/>
        </a:p>
      </dgm:t>
    </dgm:pt>
    <dgm:pt modelId="{9C2436D7-1FDC-4495-8503-FB2A60209007}" type="pres">
      <dgm:prSet presAssocID="{43AA25CE-CC12-41D6-88A7-22286320411A}" presName="arrowDiagram" presStyleCnt="0">
        <dgm:presLayoutVars>
          <dgm:chMax val="5"/>
          <dgm:dir/>
          <dgm:resizeHandles val="exact"/>
        </dgm:presLayoutVars>
      </dgm:prSet>
      <dgm:spPr/>
    </dgm:pt>
    <dgm:pt modelId="{89E4BD89-4235-4B2A-97CE-C90CFB1C84F5}" type="pres">
      <dgm:prSet presAssocID="{43AA25CE-CC12-41D6-88A7-22286320411A}" presName="arrow" presStyleLbl="bgShp" presStyleIdx="0" presStyleCnt="1"/>
      <dgm:spPr/>
    </dgm:pt>
    <dgm:pt modelId="{5BCDD44D-24E0-4E4C-9BFF-0CCC6D08E792}" type="pres">
      <dgm:prSet presAssocID="{43AA25CE-CC12-41D6-88A7-22286320411A}" presName="arrowDiagram3" presStyleCnt="0"/>
      <dgm:spPr/>
    </dgm:pt>
    <dgm:pt modelId="{B99383F2-E339-423A-8A05-5BCC18573881}" type="pres">
      <dgm:prSet presAssocID="{09C9E457-403D-48A4-92B7-35E9DED528D5}" presName="bullet3a" presStyleLbl="node1" presStyleIdx="0" presStyleCnt="3"/>
      <dgm:spPr/>
    </dgm:pt>
    <dgm:pt modelId="{37BC77B3-9DB0-4438-81C0-52BFDB3D6204}" type="pres">
      <dgm:prSet presAssocID="{09C9E457-403D-48A4-92B7-35E9DED528D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5A756-4F1F-4CE8-87B4-FF45B5C56516}" type="pres">
      <dgm:prSet presAssocID="{516CEE6E-1D0B-4B1E-8CD2-8B3FA600281A}" presName="bullet3b" presStyleLbl="node1" presStyleIdx="1" presStyleCnt="3"/>
      <dgm:spPr/>
    </dgm:pt>
    <dgm:pt modelId="{94845487-3565-458C-A331-2552C7EA2FFE}" type="pres">
      <dgm:prSet presAssocID="{516CEE6E-1D0B-4B1E-8CD2-8B3FA600281A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2587C-1724-489D-B407-517A16C6F06B}" type="pres">
      <dgm:prSet presAssocID="{4F3EB0AE-15C1-41D7-BA2F-C6EF5E2B0C27}" presName="bullet3c" presStyleLbl="node1" presStyleIdx="2" presStyleCnt="3"/>
      <dgm:spPr/>
    </dgm:pt>
    <dgm:pt modelId="{1A5B76EA-A5A7-485C-89B9-6195E7595EC7}" type="pres">
      <dgm:prSet presAssocID="{4F3EB0AE-15C1-41D7-BA2F-C6EF5E2B0C2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7CCA72-BF5B-4AE9-BD56-C7D19631E6FA}" srcId="{43AA25CE-CC12-41D6-88A7-22286320411A}" destId="{09C9E457-403D-48A4-92B7-35E9DED528D5}" srcOrd="0" destOrd="0" parTransId="{2AC2E867-EA7C-402F-9E4A-47B498DDAFBD}" sibTransId="{EC3179A2-F6CA-44C3-AFAF-593ADA420D83}"/>
    <dgm:cxn modelId="{549F0366-91C7-40B8-B441-82D4C309E441}" srcId="{43AA25CE-CC12-41D6-88A7-22286320411A}" destId="{4F3EB0AE-15C1-41D7-BA2F-C6EF5E2B0C27}" srcOrd="2" destOrd="0" parTransId="{D605C470-0E22-4CFA-AAAB-3E7DC749BF80}" sibTransId="{1210F895-8C9E-4D31-89DF-BA24B3EFEC31}"/>
    <dgm:cxn modelId="{5245C91C-3967-4802-A885-91BA05477E79}" type="presOf" srcId="{09C9E457-403D-48A4-92B7-35E9DED528D5}" destId="{37BC77B3-9DB0-4438-81C0-52BFDB3D6204}" srcOrd="0" destOrd="0" presId="urn:microsoft.com/office/officeart/2005/8/layout/arrow2"/>
    <dgm:cxn modelId="{C465E78E-1370-4B97-93A3-F94F895F90F5}" type="presOf" srcId="{43AA25CE-CC12-41D6-88A7-22286320411A}" destId="{9C2436D7-1FDC-4495-8503-FB2A60209007}" srcOrd="0" destOrd="0" presId="urn:microsoft.com/office/officeart/2005/8/layout/arrow2"/>
    <dgm:cxn modelId="{6AC7CAB4-7B14-4B90-8298-C3A8CBB5363D}" type="presOf" srcId="{4F3EB0AE-15C1-41D7-BA2F-C6EF5E2B0C27}" destId="{1A5B76EA-A5A7-485C-89B9-6195E7595EC7}" srcOrd="0" destOrd="0" presId="urn:microsoft.com/office/officeart/2005/8/layout/arrow2"/>
    <dgm:cxn modelId="{1CFD55E0-2D45-458A-96F6-03FD27FD7A23}" srcId="{43AA25CE-CC12-41D6-88A7-22286320411A}" destId="{516CEE6E-1D0B-4B1E-8CD2-8B3FA600281A}" srcOrd="1" destOrd="0" parTransId="{0745257E-88FD-4445-B597-A050137DBFFB}" sibTransId="{9C9DD125-EB9F-43E3-A4EA-4FEDFF424E36}"/>
    <dgm:cxn modelId="{E5A8C930-E524-451F-83B7-4AC657292A74}" type="presOf" srcId="{516CEE6E-1D0B-4B1E-8CD2-8B3FA600281A}" destId="{94845487-3565-458C-A331-2552C7EA2FFE}" srcOrd="0" destOrd="0" presId="urn:microsoft.com/office/officeart/2005/8/layout/arrow2"/>
    <dgm:cxn modelId="{F1638D09-C0B6-4129-91CE-561A1EFB97D4}" type="presParOf" srcId="{9C2436D7-1FDC-4495-8503-FB2A60209007}" destId="{89E4BD89-4235-4B2A-97CE-C90CFB1C84F5}" srcOrd="0" destOrd="0" presId="urn:microsoft.com/office/officeart/2005/8/layout/arrow2"/>
    <dgm:cxn modelId="{F61030B2-E402-48EE-80E6-F330F6E52C80}" type="presParOf" srcId="{9C2436D7-1FDC-4495-8503-FB2A60209007}" destId="{5BCDD44D-24E0-4E4C-9BFF-0CCC6D08E792}" srcOrd="1" destOrd="0" presId="urn:microsoft.com/office/officeart/2005/8/layout/arrow2"/>
    <dgm:cxn modelId="{AE0E9142-2144-48A5-BB68-FCE822A558EA}" type="presParOf" srcId="{5BCDD44D-24E0-4E4C-9BFF-0CCC6D08E792}" destId="{B99383F2-E339-423A-8A05-5BCC18573881}" srcOrd="0" destOrd="0" presId="urn:microsoft.com/office/officeart/2005/8/layout/arrow2"/>
    <dgm:cxn modelId="{80B6D7A9-E1A8-4022-A583-1B555723C8A1}" type="presParOf" srcId="{5BCDD44D-24E0-4E4C-9BFF-0CCC6D08E792}" destId="{37BC77B3-9DB0-4438-81C0-52BFDB3D6204}" srcOrd="1" destOrd="0" presId="urn:microsoft.com/office/officeart/2005/8/layout/arrow2"/>
    <dgm:cxn modelId="{F1C3382C-4F4A-49F2-97DF-60D1FF919B03}" type="presParOf" srcId="{5BCDD44D-24E0-4E4C-9BFF-0CCC6D08E792}" destId="{9185A756-4F1F-4CE8-87B4-FF45B5C56516}" srcOrd="2" destOrd="0" presId="urn:microsoft.com/office/officeart/2005/8/layout/arrow2"/>
    <dgm:cxn modelId="{E93EB226-BD10-492E-A122-4FDF1155244B}" type="presParOf" srcId="{5BCDD44D-24E0-4E4C-9BFF-0CCC6D08E792}" destId="{94845487-3565-458C-A331-2552C7EA2FFE}" srcOrd="3" destOrd="0" presId="urn:microsoft.com/office/officeart/2005/8/layout/arrow2"/>
    <dgm:cxn modelId="{0C150202-99F8-480E-AB38-CB2F7AF40D0C}" type="presParOf" srcId="{5BCDD44D-24E0-4E4C-9BFF-0CCC6D08E792}" destId="{C2E2587C-1724-489D-B407-517A16C6F06B}" srcOrd="4" destOrd="0" presId="urn:microsoft.com/office/officeart/2005/8/layout/arrow2"/>
    <dgm:cxn modelId="{37E2F865-8364-4D1E-BE98-6F01E56D4235}" type="presParOf" srcId="{5BCDD44D-24E0-4E4C-9BFF-0CCC6D08E792}" destId="{1A5B76EA-A5A7-485C-89B9-6195E7595EC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148538-91C2-4CB1-A0A8-629B2D7941A8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B586F2-4EC4-44C6-A756-45F04CC51E63}">
      <dgm:prSet phldrT="[Text]" custT="1"/>
      <dgm:spPr/>
      <dgm:t>
        <a:bodyPr/>
        <a:lstStyle/>
        <a:p>
          <a:r>
            <a:rPr lang="en-US" sz="1100" dirty="0" smtClean="0"/>
            <a:t>Level -2B Swath Grid </a:t>
          </a:r>
          <a:endParaRPr lang="en-US" sz="1100" dirty="0"/>
        </a:p>
      </dgm:t>
    </dgm:pt>
    <dgm:pt modelId="{11FBD22F-FB60-42BD-9482-E407F25B74FC}" type="parTrans" cxnId="{81F99087-440F-4C06-B3CF-EE2033B2FCBD}">
      <dgm:prSet/>
      <dgm:spPr/>
      <dgm:t>
        <a:bodyPr/>
        <a:lstStyle/>
        <a:p>
          <a:endParaRPr lang="en-US"/>
        </a:p>
      </dgm:t>
    </dgm:pt>
    <dgm:pt modelId="{CD16B3D3-0A8C-4B8A-BDB3-CD2577506BED}" type="sibTrans" cxnId="{81F99087-440F-4C06-B3CF-EE2033B2FCBD}">
      <dgm:prSet/>
      <dgm:spPr/>
      <dgm:t>
        <a:bodyPr/>
        <a:lstStyle/>
        <a:p>
          <a:endParaRPr lang="en-US"/>
        </a:p>
      </dgm:t>
    </dgm:pt>
    <dgm:pt modelId="{F6EEC83D-C30D-4AD1-B88E-E92879A5A27C}">
      <dgm:prSet phldrT="[Text]" custT="1"/>
      <dgm:spPr/>
      <dgm:t>
        <a:bodyPr/>
        <a:lstStyle/>
        <a:p>
          <a:r>
            <a:rPr lang="en-US" sz="1100" dirty="0" smtClean="0"/>
            <a:t>Level – 3W </a:t>
          </a:r>
        </a:p>
        <a:p>
          <a:r>
            <a:rPr lang="en-US" sz="1100" dirty="0" smtClean="0"/>
            <a:t>Global Grid</a:t>
          </a:r>
          <a:endParaRPr lang="en-US" sz="1100" dirty="0"/>
        </a:p>
      </dgm:t>
    </dgm:pt>
    <dgm:pt modelId="{44D1AF54-6BD4-4D89-84ED-2B5A02025F9D}" type="parTrans" cxnId="{3F24B21E-F679-4EA6-8B7F-E3C0B043B016}">
      <dgm:prSet/>
      <dgm:spPr/>
      <dgm:t>
        <a:bodyPr/>
        <a:lstStyle/>
        <a:p>
          <a:endParaRPr lang="en-US"/>
        </a:p>
      </dgm:t>
    </dgm:pt>
    <dgm:pt modelId="{0205C157-8B44-4F61-80C9-61AF611678AF}" type="sibTrans" cxnId="{3F24B21E-F679-4EA6-8B7F-E3C0B043B016}">
      <dgm:prSet/>
      <dgm:spPr/>
      <dgm:t>
        <a:bodyPr/>
        <a:lstStyle/>
        <a:p>
          <a:endParaRPr lang="en-US"/>
        </a:p>
      </dgm:t>
    </dgm:pt>
    <dgm:pt modelId="{D0E34B86-738C-4A88-834F-6921D3841201}">
      <dgm:prSet phldrT="[Text]" custT="1"/>
      <dgm:spPr/>
      <dgm:t>
        <a:bodyPr/>
        <a:lstStyle/>
        <a:p>
          <a:r>
            <a:rPr lang="en-US" sz="1100" dirty="0" smtClean="0"/>
            <a:t>Level  - 3s</a:t>
          </a:r>
        </a:p>
        <a:p>
          <a:r>
            <a:rPr lang="en-US" sz="1100" dirty="0" smtClean="0"/>
            <a:t>Global Sigma0</a:t>
          </a:r>
          <a:endParaRPr lang="en-US" sz="1100" dirty="0"/>
        </a:p>
      </dgm:t>
    </dgm:pt>
    <dgm:pt modelId="{8AA99D02-0EB9-4989-A9C3-38BA482A3A22}" type="parTrans" cxnId="{BEFC5C68-3C3A-4679-B5DA-D3BFC87B372D}">
      <dgm:prSet/>
      <dgm:spPr/>
      <dgm:t>
        <a:bodyPr/>
        <a:lstStyle/>
        <a:p>
          <a:endParaRPr lang="en-US"/>
        </a:p>
      </dgm:t>
    </dgm:pt>
    <dgm:pt modelId="{38B0E05A-B8DA-4675-8FCA-FEE45E188E73}" type="sibTrans" cxnId="{BEFC5C68-3C3A-4679-B5DA-D3BFC87B372D}">
      <dgm:prSet/>
      <dgm:spPr/>
      <dgm:t>
        <a:bodyPr/>
        <a:lstStyle/>
        <a:p>
          <a:endParaRPr lang="en-US"/>
        </a:p>
      </dgm:t>
    </dgm:pt>
    <dgm:pt modelId="{2F0D23EC-2F97-4D44-ADD0-5CDC1860EAE6}" type="pres">
      <dgm:prSet presAssocID="{16148538-91C2-4CB1-A0A8-629B2D7941A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1A051563-0C2F-4D7E-8257-6576566E8B1F}" type="pres">
      <dgm:prSet presAssocID="{16148538-91C2-4CB1-A0A8-629B2D7941A8}" presName="arrowNode" presStyleLbl="node1" presStyleIdx="0" presStyleCnt="1" custAng="20805478" custScaleX="98579" custScaleY="99366"/>
      <dgm:spPr>
        <a:solidFill>
          <a:schemeClr val="accent2">
            <a:lumMod val="75000"/>
          </a:schemeClr>
        </a:solidFill>
      </dgm:spPr>
    </dgm:pt>
    <dgm:pt modelId="{FC4CC4F1-45DC-4D75-A453-54B10BA2EFD9}" type="pres">
      <dgm:prSet presAssocID="{4AB586F2-4EC4-44C6-A756-45F04CC51E63}" presName="txNode1" presStyleLbl="revTx" presStyleIdx="0" presStyleCnt="3" custLinFactNeighborX="370" custLinFactNeighborY="52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65B29-26D3-4A68-995A-F8972C44D14E}" type="pres">
      <dgm:prSet presAssocID="{F6EEC83D-C30D-4AD1-B88E-E92879A5A27C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3D67C-A6DD-48D8-9E3A-A2A63A404742}" type="pres">
      <dgm:prSet presAssocID="{0205C157-8B44-4F61-80C9-61AF611678AF}" presName="dotNode2" presStyleCnt="0"/>
      <dgm:spPr/>
    </dgm:pt>
    <dgm:pt modelId="{37CEF5C2-E8C6-429B-A047-EEA69D01DF18}" type="pres">
      <dgm:prSet presAssocID="{0205C157-8B44-4F61-80C9-61AF611678AF}" presName="dotRepeatNode" presStyleLbl="fgShp" presStyleIdx="0" presStyleCnt="1"/>
      <dgm:spPr/>
      <dgm:t>
        <a:bodyPr/>
        <a:lstStyle/>
        <a:p>
          <a:endParaRPr lang="en-US"/>
        </a:p>
      </dgm:t>
    </dgm:pt>
    <dgm:pt modelId="{1D1CD334-BF15-45CD-B6EA-B43D1706BE5E}" type="pres">
      <dgm:prSet presAssocID="{D0E34B86-738C-4A88-834F-6921D3841201}" presName="txNode3" presStyleLbl="revTx" presStyleIdx="2" presStyleCnt="3" custLinFactNeighborX="3283" custLinFactNeighborY="-48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C5C68-3C3A-4679-B5DA-D3BFC87B372D}" srcId="{16148538-91C2-4CB1-A0A8-629B2D7941A8}" destId="{D0E34B86-738C-4A88-834F-6921D3841201}" srcOrd="2" destOrd="0" parTransId="{8AA99D02-0EB9-4989-A9C3-38BA482A3A22}" sibTransId="{38B0E05A-B8DA-4675-8FCA-FEE45E188E73}"/>
    <dgm:cxn modelId="{E77FB6BF-093E-409B-B3F5-2580DDB2EB52}" type="presOf" srcId="{F6EEC83D-C30D-4AD1-B88E-E92879A5A27C}" destId="{61665B29-26D3-4A68-995A-F8972C44D14E}" srcOrd="0" destOrd="0" presId="urn:microsoft.com/office/officeart/2009/3/layout/DescendingProcess"/>
    <dgm:cxn modelId="{60AE5ECC-034A-4A10-9933-0D08E8FF4A7E}" type="presOf" srcId="{16148538-91C2-4CB1-A0A8-629B2D7941A8}" destId="{2F0D23EC-2F97-4D44-ADD0-5CDC1860EAE6}" srcOrd="0" destOrd="0" presId="urn:microsoft.com/office/officeart/2009/3/layout/DescendingProcess"/>
    <dgm:cxn modelId="{A0B9DC40-F9BF-4CB3-88EE-DC705141A90E}" type="presOf" srcId="{4AB586F2-4EC4-44C6-A756-45F04CC51E63}" destId="{FC4CC4F1-45DC-4D75-A453-54B10BA2EFD9}" srcOrd="0" destOrd="0" presId="urn:microsoft.com/office/officeart/2009/3/layout/DescendingProcess"/>
    <dgm:cxn modelId="{9B124BE1-7684-4266-AC5D-96521B18B585}" type="presOf" srcId="{0205C157-8B44-4F61-80C9-61AF611678AF}" destId="{37CEF5C2-E8C6-429B-A047-EEA69D01DF18}" srcOrd="0" destOrd="0" presId="urn:microsoft.com/office/officeart/2009/3/layout/DescendingProcess"/>
    <dgm:cxn modelId="{81F99087-440F-4C06-B3CF-EE2033B2FCBD}" srcId="{16148538-91C2-4CB1-A0A8-629B2D7941A8}" destId="{4AB586F2-4EC4-44C6-A756-45F04CC51E63}" srcOrd="0" destOrd="0" parTransId="{11FBD22F-FB60-42BD-9482-E407F25B74FC}" sibTransId="{CD16B3D3-0A8C-4B8A-BDB3-CD2577506BED}"/>
    <dgm:cxn modelId="{BD7ACB02-DE06-4FE9-9129-48838A634BB8}" type="presOf" srcId="{D0E34B86-738C-4A88-834F-6921D3841201}" destId="{1D1CD334-BF15-45CD-B6EA-B43D1706BE5E}" srcOrd="0" destOrd="0" presId="urn:microsoft.com/office/officeart/2009/3/layout/DescendingProcess"/>
    <dgm:cxn modelId="{3F24B21E-F679-4EA6-8B7F-E3C0B043B016}" srcId="{16148538-91C2-4CB1-A0A8-629B2D7941A8}" destId="{F6EEC83D-C30D-4AD1-B88E-E92879A5A27C}" srcOrd="1" destOrd="0" parTransId="{44D1AF54-6BD4-4D89-84ED-2B5A02025F9D}" sibTransId="{0205C157-8B44-4F61-80C9-61AF611678AF}"/>
    <dgm:cxn modelId="{AA1F15A9-D895-427E-93C1-8ABFD993F85A}" type="presParOf" srcId="{2F0D23EC-2F97-4D44-ADD0-5CDC1860EAE6}" destId="{1A051563-0C2F-4D7E-8257-6576566E8B1F}" srcOrd="0" destOrd="0" presId="urn:microsoft.com/office/officeart/2009/3/layout/DescendingProcess"/>
    <dgm:cxn modelId="{9CEE0835-FD11-48C9-BA11-E70E62D0B692}" type="presParOf" srcId="{2F0D23EC-2F97-4D44-ADD0-5CDC1860EAE6}" destId="{FC4CC4F1-45DC-4D75-A453-54B10BA2EFD9}" srcOrd="1" destOrd="0" presId="urn:microsoft.com/office/officeart/2009/3/layout/DescendingProcess"/>
    <dgm:cxn modelId="{6DB891EF-F3C5-4158-9197-8FF209D738D3}" type="presParOf" srcId="{2F0D23EC-2F97-4D44-ADD0-5CDC1860EAE6}" destId="{61665B29-26D3-4A68-995A-F8972C44D14E}" srcOrd="2" destOrd="0" presId="urn:microsoft.com/office/officeart/2009/3/layout/DescendingProcess"/>
    <dgm:cxn modelId="{F181065D-DE27-4C60-B200-ACFCAB8400B7}" type="presParOf" srcId="{2F0D23EC-2F97-4D44-ADD0-5CDC1860EAE6}" destId="{CD23D67C-A6DD-48D8-9E3A-A2A63A404742}" srcOrd="3" destOrd="0" presId="urn:microsoft.com/office/officeart/2009/3/layout/DescendingProcess"/>
    <dgm:cxn modelId="{04EB0A1F-F2C3-44CE-A54B-8F1D6516D9D4}" type="presParOf" srcId="{CD23D67C-A6DD-48D8-9E3A-A2A63A404742}" destId="{37CEF5C2-E8C6-429B-A047-EEA69D01DF18}" srcOrd="0" destOrd="0" presId="urn:microsoft.com/office/officeart/2009/3/layout/DescendingProcess"/>
    <dgm:cxn modelId="{40B4CF01-E9C8-4755-8DDC-968224041BF4}" type="presParOf" srcId="{2F0D23EC-2F97-4D44-ADD0-5CDC1860EAE6}" destId="{1D1CD334-BF15-45CD-B6EA-B43D1706BE5E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A367E1-E5D5-448D-BA4A-8E0DD50E6A49}" type="doc">
      <dgm:prSet loTypeId="urn:microsoft.com/office/officeart/2005/8/layout/pyramid1" loCatId="pyramid" qsTypeId="urn:microsoft.com/office/officeart/2005/8/quickstyle/simple5" qsCatId="simple" csTypeId="urn:microsoft.com/office/officeart/2005/8/colors/accent1_2" csCatId="accent1" phldr="1"/>
      <dgm:spPr/>
    </dgm:pt>
    <dgm:pt modelId="{A4432428-C730-4161-ACB4-10BA7B3E7FE3}">
      <dgm:prSet phldrT="[Text]" custT="1"/>
      <dgm:spPr/>
      <dgm:t>
        <a:bodyPr/>
        <a:lstStyle/>
        <a:p>
          <a:pPr algn="ctr"/>
          <a:endParaRPr lang="en-US" sz="2000" dirty="0" smtClean="0"/>
        </a:p>
        <a:p>
          <a:pPr algn="ctr"/>
          <a:r>
            <a:rPr lang="en-US" sz="2000" dirty="0" smtClean="0"/>
            <a:t>OAT </a:t>
          </a:r>
        </a:p>
        <a:p>
          <a:pPr algn="ctr"/>
          <a:r>
            <a:rPr lang="en-US" sz="2000" dirty="0" smtClean="0"/>
            <a:t>Data</a:t>
          </a:r>
          <a:endParaRPr lang="en-US" sz="2000" dirty="0"/>
        </a:p>
      </dgm:t>
    </dgm:pt>
    <dgm:pt modelId="{33F7BB66-E375-4A4D-ABC4-80D08076C16D}" type="parTrans" cxnId="{911BB26A-32BE-4C89-8098-DEE128EA71E4}">
      <dgm:prSet/>
      <dgm:spPr/>
      <dgm:t>
        <a:bodyPr/>
        <a:lstStyle/>
        <a:p>
          <a:endParaRPr lang="en-US"/>
        </a:p>
      </dgm:t>
    </dgm:pt>
    <dgm:pt modelId="{02847AB4-0D3D-401F-AC03-D92E23EC5858}" type="sibTrans" cxnId="{911BB26A-32BE-4C89-8098-DEE128EA71E4}">
      <dgm:prSet/>
      <dgm:spPr/>
      <dgm:t>
        <a:bodyPr/>
        <a:lstStyle/>
        <a:p>
          <a:endParaRPr lang="en-US"/>
        </a:p>
      </dgm:t>
    </dgm:pt>
    <dgm:pt modelId="{DB300C40-9970-4ABE-BEC4-DFFF147D5E30}">
      <dgm:prSet phldrT="[Text]" custT="1"/>
      <dgm:spPr/>
      <dgm:t>
        <a:bodyPr/>
        <a:lstStyle/>
        <a:p>
          <a:r>
            <a:rPr lang="en-US" sz="2000" smtClean="0"/>
            <a:t>Science Data</a:t>
          </a:r>
          <a:endParaRPr lang="en-US" sz="2000" dirty="0"/>
        </a:p>
      </dgm:t>
    </dgm:pt>
    <dgm:pt modelId="{BC42BE41-E24E-45AC-8FD7-BCA1841FBECF}" type="parTrans" cxnId="{7F58E329-05C5-43AF-B0B6-53DD9B983DD7}">
      <dgm:prSet/>
      <dgm:spPr/>
      <dgm:t>
        <a:bodyPr/>
        <a:lstStyle/>
        <a:p>
          <a:endParaRPr lang="en-US"/>
        </a:p>
      </dgm:t>
    </dgm:pt>
    <dgm:pt modelId="{AD12AFA3-3573-4CDE-80D6-5242ED3083BA}" type="sibTrans" cxnId="{7F58E329-05C5-43AF-B0B6-53DD9B983DD7}">
      <dgm:prSet/>
      <dgm:spPr/>
      <dgm:t>
        <a:bodyPr/>
        <a:lstStyle/>
        <a:p>
          <a:endParaRPr lang="en-US"/>
        </a:p>
      </dgm:t>
    </dgm:pt>
    <dgm:pt modelId="{26594900-D0D5-4DDF-BD35-6CC8113072F3}">
      <dgm:prSet phldrT="[Text]" custT="1"/>
      <dgm:spPr/>
      <dgm:t>
        <a:bodyPr/>
        <a:lstStyle/>
        <a:p>
          <a:r>
            <a:rPr lang="en-US" sz="2800" smtClean="0"/>
            <a:t>Attributes</a:t>
          </a:r>
          <a:endParaRPr lang="en-US" sz="2800" dirty="0"/>
        </a:p>
      </dgm:t>
    </dgm:pt>
    <dgm:pt modelId="{ED6264E0-2563-4F89-85C2-59C15AAB0BAD}" type="parTrans" cxnId="{2A955A41-41FA-438A-92E0-BA2272AC0FE4}">
      <dgm:prSet/>
      <dgm:spPr/>
      <dgm:t>
        <a:bodyPr/>
        <a:lstStyle/>
        <a:p>
          <a:endParaRPr lang="en-US"/>
        </a:p>
      </dgm:t>
    </dgm:pt>
    <dgm:pt modelId="{8C4F6680-E32E-4433-ADD7-B7A0A96B2BDB}" type="sibTrans" cxnId="{2A955A41-41FA-438A-92E0-BA2272AC0FE4}">
      <dgm:prSet/>
      <dgm:spPr/>
      <dgm:t>
        <a:bodyPr/>
        <a:lstStyle/>
        <a:p>
          <a:endParaRPr lang="en-US"/>
        </a:p>
      </dgm:t>
    </dgm:pt>
    <dgm:pt modelId="{01888EC6-F435-4F08-A220-70F82DF74659}" type="pres">
      <dgm:prSet presAssocID="{27A367E1-E5D5-448D-BA4A-8E0DD50E6A49}" presName="Name0" presStyleCnt="0">
        <dgm:presLayoutVars>
          <dgm:dir/>
          <dgm:animLvl val="lvl"/>
          <dgm:resizeHandles val="exact"/>
        </dgm:presLayoutVars>
      </dgm:prSet>
      <dgm:spPr/>
    </dgm:pt>
    <dgm:pt modelId="{FE326C91-5A4C-4780-9688-D7AF95BE56C7}" type="pres">
      <dgm:prSet presAssocID="{A4432428-C730-4161-ACB4-10BA7B3E7FE3}" presName="Name8" presStyleCnt="0"/>
      <dgm:spPr/>
    </dgm:pt>
    <dgm:pt modelId="{A8CC0636-F1F8-4C2B-B480-013636100A4C}" type="pres">
      <dgm:prSet presAssocID="{A4432428-C730-4161-ACB4-10BA7B3E7FE3}" presName="level" presStyleLbl="node1" presStyleIdx="0" presStyleCnt="3" custScaleX="99419" custLinFactNeighborX="-1790" custLinFactNeighborY="-1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655F5-8B0E-46C8-8449-400946DA2456}" type="pres">
      <dgm:prSet presAssocID="{A4432428-C730-4161-ACB4-10BA7B3E7F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23F47-654C-44CD-A474-D6B20FE063F4}" type="pres">
      <dgm:prSet presAssocID="{DB300C40-9970-4ABE-BEC4-DFFF147D5E30}" presName="Name8" presStyleCnt="0"/>
      <dgm:spPr/>
    </dgm:pt>
    <dgm:pt modelId="{701F87E7-0061-4252-B761-2C03670E685A}" type="pres">
      <dgm:prSet presAssocID="{DB300C40-9970-4ABE-BEC4-DFFF147D5E3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19FD-8999-4D79-8923-3F86669763BD}" type="pres">
      <dgm:prSet presAssocID="{DB300C40-9970-4ABE-BEC4-DFFF147D5E3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36260-9D47-47B3-92C7-6158033FBBF5}" type="pres">
      <dgm:prSet presAssocID="{26594900-D0D5-4DDF-BD35-6CC8113072F3}" presName="Name8" presStyleCnt="0"/>
      <dgm:spPr/>
    </dgm:pt>
    <dgm:pt modelId="{7C96A5ED-C215-4336-A7DC-C9AF8351D674}" type="pres">
      <dgm:prSet presAssocID="{26594900-D0D5-4DDF-BD35-6CC8113072F3}" presName="level" presStyleLbl="node1" presStyleIdx="2" presStyleCnt="3" custLinFactNeighborX="369" custLinFactNeighborY="1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E0559-8C8E-474B-A6FB-1981EE722ADD}" type="pres">
      <dgm:prSet presAssocID="{26594900-D0D5-4DDF-BD35-6CC8113072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8DB35-CF1C-4593-8F7F-E464DE186FFD}" type="presOf" srcId="{26594900-D0D5-4DDF-BD35-6CC8113072F3}" destId="{9C8E0559-8C8E-474B-A6FB-1981EE722ADD}" srcOrd="1" destOrd="0" presId="urn:microsoft.com/office/officeart/2005/8/layout/pyramid1"/>
    <dgm:cxn modelId="{12A2DEF4-12D2-4A7A-8E42-A0049129D0CB}" type="presOf" srcId="{DB300C40-9970-4ABE-BEC4-DFFF147D5E30}" destId="{C91D19FD-8999-4D79-8923-3F86669763BD}" srcOrd="1" destOrd="0" presId="urn:microsoft.com/office/officeart/2005/8/layout/pyramid1"/>
    <dgm:cxn modelId="{13C5D1DE-D630-43E5-AF95-FB98357B3DDD}" type="presOf" srcId="{DB300C40-9970-4ABE-BEC4-DFFF147D5E30}" destId="{701F87E7-0061-4252-B761-2C03670E685A}" srcOrd="0" destOrd="0" presId="urn:microsoft.com/office/officeart/2005/8/layout/pyramid1"/>
    <dgm:cxn modelId="{2A955A41-41FA-438A-92E0-BA2272AC0FE4}" srcId="{27A367E1-E5D5-448D-BA4A-8E0DD50E6A49}" destId="{26594900-D0D5-4DDF-BD35-6CC8113072F3}" srcOrd="2" destOrd="0" parTransId="{ED6264E0-2563-4F89-85C2-59C15AAB0BAD}" sibTransId="{8C4F6680-E32E-4433-ADD7-B7A0A96B2BDB}"/>
    <dgm:cxn modelId="{55526C1B-CF80-43B2-9F8B-A6405E601ED3}" type="presOf" srcId="{27A367E1-E5D5-448D-BA4A-8E0DD50E6A49}" destId="{01888EC6-F435-4F08-A220-70F82DF74659}" srcOrd="0" destOrd="0" presId="urn:microsoft.com/office/officeart/2005/8/layout/pyramid1"/>
    <dgm:cxn modelId="{864E6324-0C99-4469-97C2-64FAF5601D98}" type="presOf" srcId="{A4432428-C730-4161-ACB4-10BA7B3E7FE3}" destId="{A8CC0636-F1F8-4C2B-B480-013636100A4C}" srcOrd="0" destOrd="0" presId="urn:microsoft.com/office/officeart/2005/8/layout/pyramid1"/>
    <dgm:cxn modelId="{0B6261D7-2861-41A1-90D0-B907777513D4}" type="presOf" srcId="{A4432428-C730-4161-ACB4-10BA7B3E7FE3}" destId="{F41655F5-8B0E-46C8-8449-400946DA2456}" srcOrd="1" destOrd="0" presId="urn:microsoft.com/office/officeart/2005/8/layout/pyramid1"/>
    <dgm:cxn modelId="{911BB26A-32BE-4C89-8098-DEE128EA71E4}" srcId="{27A367E1-E5D5-448D-BA4A-8E0DD50E6A49}" destId="{A4432428-C730-4161-ACB4-10BA7B3E7FE3}" srcOrd="0" destOrd="0" parTransId="{33F7BB66-E375-4A4D-ABC4-80D08076C16D}" sibTransId="{02847AB4-0D3D-401F-AC03-D92E23EC5858}"/>
    <dgm:cxn modelId="{49A76412-0391-49D7-B3C7-AE152F2B8E9A}" type="presOf" srcId="{26594900-D0D5-4DDF-BD35-6CC8113072F3}" destId="{7C96A5ED-C215-4336-A7DC-C9AF8351D674}" srcOrd="0" destOrd="0" presId="urn:microsoft.com/office/officeart/2005/8/layout/pyramid1"/>
    <dgm:cxn modelId="{7F58E329-05C5-43AF-B0B6-53DD9B983DD7}" srcId="{27A367E1-E5D5-448D-BA4A-8E0DD50E6A49}" destId="{DB300C40-9970-4ABE-BEC4-DFFF147D5E30}" srcOrd="1" destOrd="0" parTransId="{BC42BE41-E24E-45AC-8FD7-BCA1841FBECF}" sibTransId="{AD12AFA3-3573-4CDE-80D6-5242ED3083BA}"/>
    <dgm:cxn modelId="{14E6BFE5-D5A1-4DB2-8DAE-3AA6093272C9}" type="presParOf" srcId="{01888EC6-F435-4F08-A220-70F82DF74659}" destId="{FE326C91-5A4C-4780-9688-D7AF95BE56C7}" srcOrd="0" destOrd="0" presId="urn:microsoft.com/office/officeart/2005/8/layout/pyramid1"/>
    <dgm:cxn modelId="{2AD5CC37-8D1B-4AF1-BBB8-CB29ED78C2F5}" type="presParOf" srcId="{FE326C91-5A4C-4780-9688-D7AF95BE56C7}" destId="{A8CC0636-F1F8-4C2B-B480-013636100A4C}" srcOrd="0" destOrd="0" presId="urn:microsoft.com/office/officeart/2005/8/layout/pyramid1"/>
    <dgm:cxn modelId="{AD9777B6-3B9F-4580-9695-03621EAAEBE3}" type="presParOf" srcId="{FE326C91-5A4C-4780-9688-D7AF95BE56C7}" destId="{F41655F5-8B0E-46C8-8449-400946DA2456}" srcOrd="1" destOrd="0" presId="urn:microsoft.com/office/officeart/2005/8/layout/pyramid1"/>
    <dgm:cxn modelId="{D3799ED4-811E-4669-B7FD-5C13C20445BF}" type="presParOf" srcId="{01888EC6-F435-4F08-A220-70F82DF74659}" destId="{86A23F47-654C-44CD-A474-D6B20FE063F4}" srcOrd="1" destOrd="0" presId="urn:microsoft.com/office/officeart/2005/8/layout/pyramid1"/>
    <dgm:cxn modelId="{3D4D263C-23EA-43FB-A1D2-79D3D87E2539}" type="presParOf" srcId="{86A23F47-654C-44CD-A474-D6B20FE063F4}" destId="{701F87E7-0061-4252-B761-2C03670E685A}" srcOrd="0" destOrd="0" presId="urn:microsoft.com/office/officeart/2005/8/layout/pyramid1"/>
    <dgm:cxn modelId="{BE7E054E-51D1-43FB-8834-21E82492D3E9}" type="presParOf" srcId="{86A23F47-654C-44CD-A474-D6B20FE063F4}" destId="{C91D19FD-8999-4D79-8923-3F86669763BD}" srcOrd="1" destOrd="0" presId="urn:microsoft.com/office/officeart/2005/8/layout/pyramid1"/>
    <dgm:cxn modelId="{3FB9C48C-310A-4AD7-ACA1-A4A5454DBCFA}" type="presParOf" srcId="{01888EC6-F435-4F08-A220-70F82DF74659}" destId="{55436260-9D47-47B3-92C7-6158033FBBF5}" srcOrd="2" destOrd="0" presId="urn:microsoft.com/office/officeart/2005/8/layout/pyramid1"/>
    <dgm:cxn modelId="{39BDEDC2-3A2C-4620-8DCD-ADCD970FE83C}" type="presParOf" srcId="{55436260-9D47-47B3-92C7-6158033FBBF5}" destId="{7C96A5ED-C215-4336-A7DC-C9AF8351D674}" srcOrd="0" destOrd="0" presId="urn:microsoft.com/office/officeart/2005/8/layout/pyramid1"/>
    <dgm:cxn modelId="{940FED0A-B871-4B96-BEFA-A7D02DFCE2F0}" type="presParOf" srcId="{55436260-9D47-47B3-92C7-6158033FBBF5}" destId="{9C8E0559-8C8E-474B-A6FB-1981EE722AD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47E665-7D00-4D7D-87EA-D956185B4CBE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1BDE3-E3B1-4923-B148-B04336F96748}">
      <dgm:prSet phldrT="[Text]" custT="1"/>
      <dgm:spPr/>
      <dgm:t>
        <a:bodyPr/>
        <a:lstStyle/>
        <a:p>
          <a:r>
            <a:rPr lang="en-US" sz="1800" dirty="0" smtClean="0"/>
            <a:t>Node</a:t>
          </a:r>
          <a:r>
            <a:rPr lang="en-US" sz="4200" dirty="0" smtClean="0"/>
            <a:t> </a:t>
          </a:r>
          <a:endParaRPr lang="en-US" sz="4200" dirty="0"/>
        </a:p>
      </dgm:t>
    </dgm:pt>
    <dgm:pt modelId="{8CA8C7B3-7055-4FD6-9AB1-781F60540AC9}" type="parTrans" cxnId="{3CD22155-3BBA-4AEA-97BF-49EEFD19576E}">
      <dgm:prSet/>
      <dgm:spPr/>
      <dgm:t>
        <a:bodyPr/>
        <a:lstStyle/>
        <a:p>
          <a:endParaRPr lang="en-US"/>
        </a:p>
      </dgm:t>
    </dgm:pt>
    <dgm:pt modelId="{A87D7B92-67C7-4D90-BE20-37E0E70A07C2}" type="sibTrans" cxnId="{3CD22155-3BBA-4AEA-97BF-49EEFD19576E}">
      <dgm:prSet/>
      <dgm:spPr/>
      <dgm:t>
        <a:bodyPr/>
        <a:lstStyle/>
        <a:p>
          <a:endParaRPr lang="en-US"/>
        </a:p>
      </dgm:t>
    </dgm:pt>
    <dgm:pt modelId="{8302949A-F639-4E47-B7D4-D8D425E8A8B2}">
      <dgm:prSet phldrT="[Text]"/>
      <dgm:spPr/>
      <dgm:t>
        <a:bodyPr/>
        <a:lstStyle/>
        <a:p>
          <a:r>
            <a:rPr lang="en-US" dirty="0" smtClean="0"/>
            <a:t>South to North (Ascending)</a:t>
          </a:r>
          <a:endParaRPr lang="en-US" dirty="0"/>
        </a:p>
      </dgm:t>
    </dgm:pt>
    <dgm:pt modelId="{F4D2ED05-161E-45C3-BA7F-744D4B6B7AEF}" type="parTrans" cxnId="{C8F08672-0E00-46D9-8E88-75EBBBCADF51}">
      <dgm:prSet/>
      <dgm:spPr/>
      <dgm:t>
        <a:bodyPr/>
        <a:lstStyle/>
        <a:p>
          <a:endParaRPr lang="en-US"/>
        </a:p>
      </dgm:t>
    </dgm:pt>
    <dgm:pt modelId="{C2706EFC-6E1C-4FA8-B36F-AEFD937F4324}" type="sibTrans" cxnId="{C8F08672-0E00-46D9-8E88-75EBBBCADF51}">
      <dgm:prSet/>
      <dgm:spPr/>
      <dgm:t>
        <a:bodyPr/>
        <a:lstStyle/>
        <a:p>
          <a:endParaRPr lang="en-US"/>
        </a:p>
      </dgm:t>
    </dgm:pt>
    <dgm:pt modelId="{BA1AB1F2-DBEB-455F-854E-AA0D4EE50CC6}">
      <dgm:prSet phldrT="[Text]"/>
      <dgm:spPr/>
      <dgm:t>
        <a:bodyPr/>
        <a:lstStyle/>
        <a:p>
          <a:r>
            <a:rPr lang="en-US" dirty="0" smtClean="0"/>
            <a:t>North to South (Descending)</a:t>
          </a:r>
          <a:endParaRPr lang="en-US" dirty="0"/>
        </a:p>
      </dgm:t>
    </dgm:pt>
    <dgm:pt modelId="{77C2265B-6FFC-4E7E-A083-E09FB5AD5B8C}" type="parTrans" cxnId="{7261D1C3-E1EC-4ED2-A92D-D97D441FBCA3}">
      <dgm:prSet/>
      <dgm:spPr/>
      <dgm:t>
        <a:bodyPr/>
        <a:lstStyle/>
        <a:p>
          <a:endParaRPr lang="en-US"/>
        </a:p>
      </dgm:t>
    </dgm:pt>
    <dgm:pt modelId="{9E969D48-5560-4826-B6E7-0D300043F8D1}" type="sibTrans" cxnId="{7261D1C3-E1EC-4ED2-A92D-D97D441FBCA3}">
      <dgm:prSet/>
      <dgm:spPr/>
      <dgm:t>
        <a:bodyPr/>
        <a:lstStyle/>
        <a:p>
          <a:endParaRPr lang="en-US"/>
        </a:p>
      </dgm:t>
    </dgm:pt>
    <dgm:pt modelId="{1B7ACD84-4EE4-4F5C-9EAB-D2943F994F8A}">
      <dgm:prSet phldrT="[Text]" custT="1"/>
      <dgm:spPr/>
      <dgm:t>
        <a:bodyPr/>
        <a:lstStyle/>
        <a:p>
          <a:r>
            <a:rPr lang="en-US" sz="1800" dirty="0" smtClean="0"/>
            <a:t>Scan - Direction</a:t>
          </a:r>
          <a:endParaRPr lang="en-US" sz="1800" dirty="0"/>
        </a:p>
      </dgm:t>
    </dgm:pt>
    <dgm:pt modelId="{53FF0516-A69B-49F6-AB12-A5174CF9C75A}" type="parTrans" cxnId="{028E1E05-3766-4008-AA3F-2D86D5D7BE12}">
      <dgm:prSet/>
      <dgm:spPr/>
      <dgm:t>
        <a:bodyPr/>
        <a:lstStyle/>
        <a:p>
          <a:endParaRPr lang="en-US"/>
        </a:p>
      </dgm:t>
    </dgm:pt>
    <dgm:pt modelId="{FEB92407-149A-4812-A697-594E07B8338B}" type="sibTrans" cxnId="{028E1E05-3766-4008-AA3F-2D86D5D7BE12}">
      <dgm:prSet/>
      <dgm:spPr/>
      <dgm:t>
        <a:bodyPr/>
        <a:lstStyle/>
        <a:p>
          <a:endParaRPr lang="en-US"/>
        </a:p>
      </dgm:t>
    </dgm:pt>
    <dgm:pt modelId="{C26A554A-D96F-4AFD-A6F5-E318FCDE4BA3}">
      <dgm:prSet phldrT="[Text]"/>
      <dgm:spPr/>
      <dgm:t>
        <a:bodyPr/>
        <a:lstStyle/>
        <a:p>
          <a:r>
            <a:rPr lang="en-US" dirty="0" smtClean="0"/>
            <a:t>Aft</a:t>
          </a:r>
          <a:endParaRPr lang="en-US" dirty="0"/>
        </a:p>
      </dgm:t>
    </dgm:pt>
    <dgm:pt modelId="{A9CB90F7-A450-4ED5-843B-3A44DEB8EC63}" type="parTrans" cxnId="{9EC26DCE-8F83-4BF4-96E7-07643D8020D1}">
      <dgm:prSet/>
      <dgm:spPr/>
      <dgm:t>
        <a:bodyPr/>
        <a:lstStyle/>
        <a:p>
          <a:endParaRPr lang="en-US"/>
        </a:p>
      </dgm:t>
    </dgm:pt>
    <dgm:pt modelId="{BE7DBD06-C018-4D2A-8778-10239616BCE8}" type="sibTrans" cxnId="{9EC26DCE-8F83-4BF4-96E7-07643D8020D1}">
      <dgm:prSet/>
      <dgm:spPr/>
      <dgm:t>
        <a:bodyPr/>
        <a:lstStyle/>
        <a:p>
          <a:endParaRPr lang="en-US"/>
        </a:p>
      </dgm:t>
    </dgm:pt>
    <dgm:pt modelId="{27EE7FA7-2236-4E72-AF41-A119337B286C}">
      <dgm:prSet phldrT="[Text]"/>
      <dgm:spPr/>
      <dgm:t>
        <a:bodyPr/>
        <a:lstStyle/>
        <a:p>
          <a:r>
            <a:rPr lang="en-US" dirty="0" smtClean="0"/>
            <a:t>Fore</a:t>
          </a:r>
          <a:endParaRPr lang="en-US" dirty="0"/>
        </a:p>
      </dgm:t>
    </dgm:pt>
    <dgm:pt modelId="{9AFF10BE-F8F2-4561-BD93-7D1AECDA04B9}" type="parTrans" cxnId="{952ECE2A-0296-4475-ABB1-8C6A19B504C5}">
      <dgm:prSet/>
      <dgm:spPr/>
      <dgm:t>
        <a:bodyPr/>
        <a:lstStyle/>
        <a:p>
          <a:endParaRPr lang="en-US"/>
        </a:p>
      </dgm:t>
    </dgm:pt>
    <dgm:pt modelId="{D360A7B0-1F02-4EDE-AB80-3CD7B357A896}" type="sibTrans" cxnId="{952ECE2A-0296-4475-ABB1-8C6A19B504C5}">
      <dgm:prSet/>
      <dgm:spPr/>
      <dgm:t>
        <a:bodyPr/>
        <a:lstStyle/>
        <a:p>
          <a:endParaRPr lang="en-US"/>
        </a:p>
      </dgm:t>
    </dgm:pt>
    <dgm:pt modelId="{952FDB8F-BE5F-4274-862F-AD3BE31ED708}">
      <dgm:prSet phldrT="[Text]"/>
      <dgm:spPr/>
      <dgm:t>
        <a:bodyPr/>
        <a:lstStyle/>
        <a:p>
          <a:endParaRPr lang="en-US" dirty="0"/>
        </a:p>
      </dgm:t>
    </dgm:pt>
    <dgm:pt modelId="{13DC2F73-A600-449F-A0F7-B2DB413C5D3B}" type="parTrans" cxnId="{66657352-7980-47E1-9A4F-F9C418762356}">
      <dgm:prSet/>
      <dgm:spPr/>
      <dgm:t>
        <a:bodyPr/>
        <a:lstStyle/>
        <a:p>
          <a:endParaRPr lang="en-US"/>
        </a:p>
      </dgm:t>
    </dgm:pt>
    <dgm:pt modelId="{AD1FA3BF-0574-447F-B11E-A9E9B125F236}" type="sibTrans" cxnId="{66657352-7980-47E1-9A4F-F9C418762356}">
      <dgm:prSet/>
      <dgm:spPr/>
      <dgm:t>
        <a:bodyPr/>
        <a:lstStyle/>
        <a:p>
          <a:endParaRPr lang="en-US"/>
        </a:p>
      </dgm:t>
    </dgm:pt>
    <dgm:pt modelId="{AEBF7C30-EE07-4BC3-A034-58114692DCE7}">
      <dgm:prSet phldrT="[Text]"/>
      <dgm:spPr/>
      <dgm:t>
        <a:bodyPr/>
        <a:lstStyle/>
        <a:p>
          <a:r>
            <a:rPr lang="en-US" dirty="0" smtClean="0"/>
            <a:t>Beam, Sigma0 Quality, Validity and Sea Land Boundary </a:t>
          </a:r>
          <a:endParaRPr lang="en-US" dirty="0"/>
        </a:p>
      </dgm:t>
    </dgm:pt>
    <dgm:pt modelId="{C20B3120-6AC2-4BAC-933E-EEB5B288C37C}" type="parTrans" cxnId="{8C300ADE-6AE9-479D-B70E-7056FFF870A4}">
      <dgm:prSet/>
      <dgm:spPr/>
      <dgm:t>
        <a:bodyPr/>
        <a:lstStyle/>
        <a:p>
          <a:endParaRPr lang="en-US"/>
        </a:p>
      </dgm:t>
    </dgm:pt>
    <dgm:pt modelId="{042E559A-57D5-4C6A-9355-D2D46974E001}" type="sibTrans" cxnId="{8C300ADE-6AE9-479D-B70E-7056FFF870A4}">
      <dgm:prSet/>
      <dgm:spPr/>
      <dgm:t>
        <a:bodyPr/>
        <a:lstStyle/>
        <a:p>
          <a:endParaRPr lang="en-US"/>
        </a:p>
      </dgm:t>
    </dgm:pt>
    <dgm:pt modelId="{554B6D74-94D0-43A1-AD85-11CF03CBDFE7}" type="pres">
      <dgm:prSet presAssocID="{FF47E665-7D00-4D7D-87EA-D956185B4C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55924-AB2F-4B1A-AE0D-CB5996311F8F}" type="pres">
      <dgm:prSet presAssocID="{48D1BDE3-E3B1-4923-B148-B04336F96748}" presName="circle1" presStyleLbl="node1" presStyleIdx="0" presStyleCnt="3"/>
      <dgm:spPr/>
    </dgm:pt>
    <dgm:pt modelId="{D43D44D1-5AAC-492B-8ABF-92222A6DA128}" type="pres">
      <dgm:prSet presAssocID="{48D1BDE3-E3B1-4923-B148-B04336F96748}" presName="space" presStyleCnt="0"/>
      <dgm:spPr/>
    </dgm:pt>
    <dgm:pt modelId="{E9F013B5-B8B2-43C9-BE77-C57822BA31EE}" type="pres">
      <dgm:prSet presAssocID="{48D1BDE3-E3B1-4923-B148-B04336F96748}" presName="rect1" presStyleLbl="alignAcc1" presStyleIdx="0" presStyleCnt="3" custLinFactNeighborX="-287" custLinFactNeighborY="979"/>
      <dgm:spPr/>
      <dgm:t>
        <a:bodyPr/>
        <a:lstStyle/>
        <a:p>
          <a:endParaRPr lang="en-US"/>
        </a:p>
      </dgm:t>
    </dgm:pt>
    <dgm:pt modelId="{B9B6C7FF-40F3-469D-8332-5DFE4A4314CD}" type="pres">
      <dgm:prSet presAssocID="{1B7ACD84-4EE4-4F5C-9EAB-D2943F994F8A}" presName="vertSpace2" presStyleLbl="node1" presStyleIdx="0" presStyleCnt="3"/>
      <dgm:spPr/>
    </dgm:pt>
    <dgm:pt modelId="{8CD92A52-9479-4D45-BEFF-2A2FF218062B}" type="pres">
      <dgm:prSet presAssocID="{1B7ACD84-4EE4-4F5C-9EAB-D2943F994F8A}" presName="circle2" presStyleLbl="node1" presStyleIdx="1" presStyleCnt="3"/>
      <dgm:spPr/>
    </dgm:pt>
    <dgm:pt modelId="{B21BCD79-9627-419E-8645-109687AA2D6B}" type="pres">
      <dgm:prSet presAssocID="{1B7ACD84-4EE4-4F5C-9EAB-D2943F994F8A}" presName="rect2" presStyleLbl="alignAcc1" presStyleIdx="1" presStyleCnt="3"/>
      <dgm:spPr/>
      <dgm:t>
        <a:bodyPr/>
        <a:lstStyle/>
        <a:p>
          <a:endParaRPr lang="en-US"/>
        </a:p>
      </dgm:t>
    </dgm:pt>
    <dgm:pt modelId="{D40C0CE7-AAFB-4F41-9D87-0E465F07575F}" type="pres">
      <dgm:prSet presAssocID="{952FDB8F-BE5F-4274-862F-AD3BE31ED708}" presName="vertSpace3" presStyleLbl="node1" presStyleIdx="1" presStyleCnt="3"/>
      <dgm:spPr/>
    </dgm:pt>
    <dgm:pt modelId="{957A277F-B203-4EC4-8329-E5996ADD97FC}" type="pres">
      <dgm:prSet presAssocID="{952FDB8F-BE5F-4274-862F-AD3BE31ED708}" presName="circle3" presStyleLbl="node1" presStyleIdx="2" presStyleCnt="3"/>
      <dgm:spPr/>
    </dgm:pt>
    <dgm:pt modelId="{C48D5C36-49F6-45BF-9F38-9829CF105911}" type="pres">
      <dgm:prSet presAssocID="{952FDB8F-BE5F-4274-862F-AD3BE31ED708}" presName="rect3" presStyleLbl="alignAcc1" presStyleIdx="2" presStyleCnt="3" custScaleY="122219" custLinFactNeighborX="55" custLinFactNeighborY="12849"/>
      <dgm:spPr/>
      <dgm:t>
        <a:bodyPr/>
        <a:lstStyle/>
        <a:p>
          <a:endParaRPr lang="en-US"/>
        </a:p>
      </dgm:t>
    </dgm:pt>
    <dgm:pt modelId="{C3E2610F-ACA0-4EBB-83A2-FCEF07339497}" type="pres">
      <dgm:prSet presAssocID="{48D1BDE3-E3B1-4923-B148-B04336F96748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9C7D2-76B6-4249-BC87-423E6010F9F2}" type="pres">
      <dgm:prSet presAssocID="{48D1BDE3-E3B1-4923-B148-B04336F96748}" presName="rect1ChTx" presStyleLbl="alignAcc1" presStyleIdx="2" presStyleCnt="3" custScale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46D31-542B-4F1F-BE2B-B9177B8749D5}" type="pres">
      <dgm:prSet presAssocID="{1B7ACD84-4EE4-4F5C-9EAB-D2943F994F8A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8D5EF-8B3C-4F23-8D48-E716ED258BCC}" type="pres">
      <dgm:prSet presAssocID="{1B7ACD84-4EE4-4F5C-9EAB-D2943F994F8A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90647-7A53-4319-B160-038D7242A0A0}" type="pres">
      <dgm:prSet presAssocID="{952FDB8F-BE5F-4274-862F-AD3BE31ED70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76CA6-C3A6-4C89-B3AA-B3FF83F99CEB}" type="pres">
      <dgm:prSet presAssocID="{952FDB8F-BE5F-4274-862F-AD3BE31ED708}" presName="rect3ChTx" presStyleLbl="alignAcc1" presStyleIdx="2" presStyleCnt="3" custScaleX="195657" custLinFactNeighborX="-50974" custLinFactNeighborY="-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49200B-98D8-427D-853F-36F40076E73F}" type="presOf" srcId="{1B7ACD84-4EE4-4F5C-9EAB-D2943F994F8A}" destId="{CBC46D31-542B-4F1F-BE2B-B9177B8749D5}" srcOrd="1" destOrd="0" presId="urn:microsoft.com/office/officeart/2005/8/layout/target3"/>
    <dgm:cxn modelId="{AE3B5A04-2AA7-4ADB-8020-F63F6A006468}" type="presOf" srcId="{AEBF7C30-EE07-4BC3-A034-58114692DCE7}" destId="{3B176CA6-C3A6-4C89-B3AA-B3FF83F99CEB}" srcOrd="0" destOrd="0" presId="urn:microsoft.com/office/officeart/2005/8/layout/target3"/>
    <dgm:cxn modelId="{B7160895-4DD8-49D5-8401-315F08080759}" type="presOf" srcId="{8302949A-F639-4E47-B7D4-D8D425E8A8B2}" destId="{7149C7D2-76B6-4249-BC87-423E6010F9F2}" srcOrd="0" destOrd="0" presId="urn:microsoft.com/office/officeart/2005/8/layout/target3"/>
    <dgm:cxn modelId="{8C300ADE-6AE9-479D-B70E-7056FFF870A4}" srcId="{952FDB8F-BE5F-4274-862F-AD3BE31ED708}" destId="{AEBF7C30-EE07-4BC3-A034-58114692DCE7}" srcOrd="0" destOrd="0" parTransId="{C20B3120-6AC2-4BAC-933E-EEB5B288C37C}" sibTransId="{042E559A-57D5-4C6A-9355-D2D46974E001}"/>
    <dgm:cxn modelId="{C0DD3956-1F98-44EB-BA07-B3B49D179257}" type="presOf" srcId="{48D1BDE3-E3B1-4923-B148-B04336F96748}" destId="{E9F013B5-B8B2-43C9-BE77-C57822BA31EE}" srcOrd="0" destOrd="0" presId="urn:microsoft.com/office/officeart/2005/8/layout/target3"/>
    <dgm:cxn modelId="{B1709BD4-F4C8-4188-9C5D-8E125C9577D7}" type="presOf" srcId="{952FDB8F-BE5F-4274-862F-AD3BE31ED708}" destId="{DA290647-7A53-4319-B160-038D7242A0A0}" srcOrd="1" destOrd="0" presId="urn:microsoft.com/office/officeart/2005/8/layout/target3"/>
    <dgm:cxn modelId="{33D5B8EB-350A-47DB-8E27-C42080E407AF}" type="presOf" srcId="{C26A554A-D96F-4AFD-A6F5-E318FCDE4BA3}" destId="{5998D5EF-8B3C-4F23-8D48-E716ED258BCC}" srcOrd="0" destOrd="0" presId="urn:microsoft.com/office/officeart/2005/8/layout/target3"/>
    <dgm:cxn modelId="{4ABC1EFE-0303-44CA-95B2-92C405BC27C6}" type="presOf" srcId="{952FDB8F-BE5F-4274-862F-AD3BE31ED708}" destId="{C48D5C36-49F6-45BF-9F38-9829CF105911}" srcOrd="0" destOrd="0" presId="urn:microsoft.com/office/officeart/2005/8/layout/target3"/>
    <dgm:cxn modelId="{28DBD207-7E3B-4F88-B782-7E8D8190E300}" type="presOf" srcId="{48D1BDE3-E3B1-4923-B148-B04336F96748}" destId="{C3E2610F-ACA0-4EBB-83A2-FCEF07339497}" srcOrd="1" destOrd="0" presId="urn:microsoft.com/office/officeart/2005/8/layout/target3"/>
    <dgm:cxn modelId="{5717A685-864C-4B43-8210-8DB8D8E30EA9}" type="presOf" srcId="{FF47E665-7D00-4D7D-87EA-D956185B4CBE}" destId="{554B6D74-94D0-43A1-AD85-11CF03CBDFE7}" srcOrd="0" destOrd="0" presId="urn:microsoft.com/office/officeart/2005/8/layout/target3"/>
    <dgm:cxn modelId="{9EC26DCE-8F83-4BF4-96E7-07643D8020D1}" srcId="{1B7ACD84-4EE4-4F5C-9EAB-D2943F994F8A}" destId="{C26A554A-D96F-4AFD-A6F5-E318FCDE4BA3}" srcOrd="0" destOrd="0" parTransId="{A9CB90F7-A450-4ED5-843B-3A44DEB8EC63}" sibTransId="{BE7DBD06-C018-4D2A-8778-10239616BCE8}"/>
    <dgm:cxn modelId="{5A43E5F2-4D8B-4723-9AA7-6B6F6EB52A84}" type="presOf" srcId="{27EE7FA7-2236-4E72-AF41-A119337B286C}" destId="{5998D5EF-8B3C-4F23-8D48-E716ED258BCC}" srcOrd="0" destOrd="1" presId="urn:microsoft.com/office/officeart/2005/8/layout/target3"/>
    <dgm:cxn modelId="{C8F08672-0E00-46D9-8E88-75EBBBCADF51}" srcId="{48D1BDE3-E3B1-4923-B148-B04336F96748}" destId="{8302949A-F639-4E47-B7D4-D8D425E8A8B2}" srcOrd="0" destOrd="0" parTransId="{F4D2ED05-161E-45C3-BA7F-744D4B6B7AEF}" sibTransId="{C2706EFC-6E1C-4FA8-B36F-AEFD937F4324}"/>
    <dgm:cxn modelId="{028E1E05-3766-4008-AA3F-2D86D5D7BE12}" srcId="{FF47E665-7D00-4D7D-87EA-D956185B4CBE}" destId="{1B7ACD84-4EE4-4F5C-9EAB-D2943F994F8A}" srcOrd="1" destOrd="0" parTransId="{53FF0516-A69B-49F6-AB12-A5174CF9C75A}" sibTransId="{FEB92407-149A-4812-A697-594E07B8338B}"/>
    <dgm:cxn modelId="{7261D1C3-E1EC-4ED2-A92D-D97D441FBCA3}" srcId="{48D1BDE3-E3B1-4923-B148-B04336F96748}" destId="{BA1AB1F2-DBEB-455F-854E-AA0D4EE50CC6}" srcOrd="1" destOrd="0" parTransId="{77C2265B-6FFC-4E7E-A083-E09FB5AD5B8C}" sibTransId="{9E969D48-5560-4826-B6E7-0D300043F8D1}"/>
    <dgm:cxn modelId="{3CD22155-3BBA-4AEA-97BF-49EEFD19576E}" srcId="{FF47E665-7D00-4D7D-87EA-D956185B4CBE}" destId="{48D1BDE3-E3B1-4923-B148-B04336F96748}" srcOrd="0" destOrd="0" parTransId="{8CA8C7B3-7055-4FD6-9AB1-781F60540AC9}" sibTransId="{A87D7B92-67C7-4D90-BE20-37E0E70A07C2}"/>
    <dgm:cxn modelId="{10444D59-F2FF-4B79-9EF7-4097AC084168}" type="presOf" srcId="{1B7ACD84-4EE4-4F5C-9EAB-D2943F994F8A}" destId="{B21BCD79-9627-419E-8645-109687AA2D6B}" srcOrd="0" destOrd="0" presId="urn:microsoft.com/office/officeart/2005/8/layout/target3"/>
    <dgm:cxn modelId="{952ECE2A-0296-4475-ABB1-8C6A19B504C5}" srcId="{1B7ACD84-4EE4-4F5C-9EAB-D2943F994F8A}" destId="{27EE7FA7-2236-4E72-AF41-A119337B286C}" srcOrd="1" destOrd="0" parTransId="{9AFF10BE-F8F2-4561-BD93-7D1AECDA04B9}" sibTransId="{D360A7B0-1F02-4EDE-AB80-3CD7B357A896}"/>
    <dgm:cxn modelId="{07403BAE-F3A9-4B37-B1A3-2477832A5436}" type="presOf" srcId="{BA1AB1F2-DBEB-455F-854E-AA0D4EE50CC6}" destId="{7149C7D2-76B6-4249-BC87-423E6010F9F2}" srcOrd="0" destOrd="1" presId="urn:microsoft.com/office/officeart/2005/8/layout/target3"/>
    <dgm:cxn modelId="{66657352-7980-47E1-9A4F-F9C418762356}" srcId="{FF47E665-7D00-4D7D-87EA-D956185B4CBE}" destId="{952FDB8F-BE5F-4274-862F-AD3BE31ED708}" srcOrd="2" destOrd="0" parTransId="{13DC2F73-A600-449F-A0F7-B2DB413C5D3B}" sibTransId="{AD1FA3BF-0574-447F-B11E-A9E9B125F236}"/>
    <dgm:cxn modelId="{460A4A16-CACB-4FA2-80FB-14C906F74370}" type="presParOf" srcId="{554B6D74-94D0-43A1-AD85-11CF03CBDFE7}" destId="{18955924-AB2F-4B1A-AE0D-CB5996311F8F}" srcOrd="0" destOrd="0" presId="urn:microsoft.com/office/officeart/2005/8/layout/target3"/>
    <dgm:cxn modelId="{E4CC4216-6AD1-4F97-AADB-6CFD4B7C7EAE}" type="presParOf" srcId="{554B6D74-94D0-43A1-AD85-11CF03CBDFE7}" destId="{D43D44D1-5AAC-492B-8ABF-92222A6DA128}" srcOrd="1" destOrd="0" presId="urn:microsoft.com/office/officeart/2005/8/layout/target3"/>
    <dgm:cxn modelId="{1FA4396D-6D4A-4A13-893F-2D6F3497F662}" type="presParOf" srcId="{554B6D74-94D0-43A1-AD85-11CF03CBDFE7}" destId="{E9F013B5-B8B2-43C9-BE77-C57822BA31EE}" srcOrd="2" destOrd="0" presId="urn:microsoft.com/office/officeart/2005/8/layout/target3"/>
    <dgm:cxn modelId="{603CFC8C-A192-40E7-B29A-90505FB775B5}" type="presParOf" srcId="{554B6D74-94D0-43A1-AD85-11CF03CBDFE7}" destId="{B9B6C7FF-40F3-469D-8332-5DFE4A4314CD}" srcOrd="3" destOrd="0" presId="urn:microsoft.com/office/officeart/2005/8/layout/target3"/>
    <dgm:cxn modelId="{6133B1EE-616A-4D3C-BF0D-C1B57A6A812F}" type="presParOf" srcId="{554B6D74-94D0-43A1-AD85-11CF03CBDFE7}" destId="{8CD92A52-9479-4D45-BEFF-2A2FF218062B}" srcOrd="4" destOrd="0" presId="urn:microsoft.com/office/officeart/2005/8/layout/target3"/>
    <dgm:cxn modelId="{4C681680-F3E0-4619-9E77-95C6FAAFECFE}" type="presParOf" srcId="{554B6D74-94D0-43A1-AD85-11CF03CBDFE7}" destId="{B21BCD79-9627-419E-8645-109687AA2D6B}" srcOrd="5" destOrd="0" presId="urn:microsoft.com/office/officeart/2005/8/layout/target3"/>
    <dgm:cxn modelId="{B8AF87B5-C74B-4225-973B-F04D37BECEF8}" type="presParOf" srcId="{554B6D74-94D0-43A1-AD85-11CF03CBDFE7}" destId="{D40C0CE7-AAFB-4F41-9D87-0E465F07575F}" srcOrd="6" destOrd="0" presId="urn:microsoft.com/office/officeart/2005/8/layout/target3"/>
    <dgm:cxn modelId="{40386E3B-1ADE-4305-BB35-ACDEFD6475AE}" type="presParOf" srcId="{554B6D74-94D0-43A1-AD85-11CF03CBDFE7}" destId="{957A277F-B203-4EC4-8329-E5996ADD97FC}" srcOrd="7" destOrd="0" presId="urn:microsoft.com/office/officeart/2005/8/layout/target3"/>
    <dgm:cxn modelId="{4163BF22-9DF4-4E38-833D-537D7002E49E}" type="presParOf" srcId="{554B6D74-94D0-43A1-AD85-11CF03CBDFE7}" destId="{C48D5C36-49F6-45BF-9F38-9829CF105911}" srcOrd="8" destOrd="0" presId="urn:microsoft.com/office/officeart/2005/8/layout/target3"/>
    <dgm:cxn modelId="{6BBE30BC-3B11-4606-82B4-6A829518D452}" type="presParOf" srcId="{554B6D74-94D0-43A1-AD85-11CF03CBDFE7}" destId="{C3E2610F-ACA0-4EBB-83A2-FCEF07339497}" srcOrd="9" destOrd="0" presId="urn:microsoft.com/office/officeart/2005/8/layout/target3"/>
    <dgm:cxn modelId="{13CC8A2B-3838-4751-B540-478FC44E8674}" type="presParOf" srcId="{554B6D74-94D0-43A1-AD85-11CF03CBDFE7}" destId="{7149C7D2-76B6-4249-BC87-423E6010F9F2}" srcOrd="10" destOrd="0" presId="urn:microsoft.com/office/officeart/2005/8/layout/target3"/>
    <dgm:cxn modelId="{6FBDDD6D-6C71-4383-9966-F323896C9ECE}" type="presParOf" srcId="{554B6D74-94D0-43A1-AD85-11CF03CBDFE7}" destId="{CBC46D31-542B-4F1F-BE2B-B9177B8749D5}" srcOrd="11" destOrd="0" presId="urn:microsoft.com/office/officeart/2005/8/layout/target3"/>
    <dgm:cxn modelId="{B8179A9D-37CC-49D5-861B-A9EA25A9DD3F}" type="presParOf" srcId="{554B6D74-94D0-43A1-AD85-11CF03CBDFE7}" destId="{5998D5EF-8B3C-4F23-8D48-E716ED258BCC}" srcOrd="12" destOrd="0" presId="urn:microsoft.com/office/officeart/2005/8/layout/target3"/>
    <dgm:cxn modelId="{84BAC72F-50FF-4CA8-B3CC-D81CE7E7F4D7}" type="presParOf" srcId="{554B6D74-94D0-43A1-AD85-11CF03CBDFE7}" destId="{DA290647-7A53-4319-B160-038D7242A0A0}" srcOrd="13" destOrd="0" presId="urn:microsoft.com/office/officeart/2005/8/layout/target3"/>
    <dgm:cxn modelId="{2E436834-6001-40AD-BF97-D1AA1FC3DFB7}" type="presParOf" srcId="{554B6D74-94D0-43A1-AD85-11CF03CBDFE7}" destId="{3B176CA6-C3A6-4C89-B3AA-B3FF83F99CEB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A067-569E-453D-8E87-8267B633608F}">
      <dsp:nvSpPr>
        <dsp:cNvPr id="0" name=""/>
        <dsp:cNvSpPr/>
      </dsp:nvSpPr>
      <dsp:spPr>
        <a:xfrm>
          <a:off x="1669109" y="1224498"/>
          <a:ext cx="1666591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Major Topics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945270" y="1463361"/>
        <a:ext cx="1114269" cy="963774"/>
      </dsp:txXfrm>
    </dsp:sp>
    <dsp:sp modelId="{06C6B2AD-A151-47BB-B488-B89B7AC3EA3D}">
      <dsp:nvSpPr>
        <dsp:cNvPr id="0" name=""/>
        <dsp:cNvSpPr/>
      </dsp:nvSpPr>
      <dsp:spPr>
        <a:xfrm>
          <a:off x="2705701" y="621385"/>
          <a:ext cx="62888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2A7DC-A57D-46F4-A518-080A960320B3}">
      <dsp:nvSpPr>
        <dsp:cNvPr id="0" name=""/>
        <dsp:cNvSpPr/>
      </dsp:nvSpPr>
      <dsp:spPr>
        <a:xfrm>
          <a:off x="1718863" y="0"/>
          <a:ext cx="136559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 Plan</a:t>
          </a:r>
          <a:endParaRPr lang="en-US" sz="1000" kern="1200" dirty="0"/>
        </a:p>
      </dsp:txBody>
      <dsp:txXfrm>
        <a:off x="1945171" y="195785"/>
        <a:ext cx="912974" cy="789834"/>
      </dsp:txXfrm>
    </dsp:sp>
    <dsp:sp modelId="{63D00859-AEBE-468E-9A2D-263C0D043E71}">
      <dsp:nvSpPr>
        <dsp:cNvPr id="0" name=""/>
        <dsp:cNvSpPr/>
      </dsp:nvSpPr>
      <dsp:spPr>
        <a:xfrm>
          <a:off x="3439633" y="1634134"/>
          <a:ext cx="62888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1FBA6-1950-43EC-AB73-C8074CCEC841}">
      <dsp:nvSpPr>
        <dsp:cNvPr id="0" name=""/>
        <dsp:cNvSpPr/>
      </dsp:nvSpPr>
      <dsp:spPr>
        <a:xfrm>
          <a:off x="3141852" y="642538"/>
          <a:ext cx="136559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Conceptual  Understanding before the project</a:t>
          </a:r>
          <a:endParaRPr lang="en-US" sz="1000" kern="1200" dirty="0"/>
        </a:p>
      </dsp:txBody>
      <dsp:txXfrm>
        <a:off x="3368160" y="838323"/>
        <a:ext cx="912974" cy="789834"/>
      </dsp:txXfrm>
    </dsp:sp>
    <dsp:sp modelId="{DD7BE02D-ECE0-449D-A782-FCAE89BCE934}">
      <dsp:nvSpPr>
        <dsp:cNvPr id="0" name=""/>
        <dsp:cNvSpPr/>
      </dsp:nvSpPr>
      <dsp:spPr>
        <a:xfrm>
          <a:off x="2929650" y="2777337"/>
          <a:ext cx="62888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AC178-6A7A-43F7-9F0C-818B1C36B83B}">
      <dsp:nvSpPr>
        <dsp:cNvPr id="0" name=""/>
        <dsp:cNvSpPr/>
      </dsp:nvSpPr>
      <dsp:spPr>
        <a:xfrm>
          <a:off x="3118718" y="2205337"/>
          <a:ext cx="136559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Purpose</a:t>
          </a:r>
          <a:endParaRPr lang="en-US" sz="1000" kern="1200" dirty="0"/>
        </a:p>
      </dsp:txBody>
      <dsp:txXfrm>
        <a:off x="3345026" y="2401122"/>
        <a:ext cx="912974" cy="789834"/>
      </dsp:txXfrm>
    </dsp:sp>
    <dsp:sp modelId="{C91A9B84-53AA-4C3E-A7DE-D33564311ACD}">
      <dsp:nvSpPr>
        <dsp:cNvPr id="0" name=""/>
        <dsp:cNvSpPr/>
      </dsp:nvSpPr>
      <dsp:spPr>
        <a:xfrm>
          <a:off x="1826363" y="2767833"/>
          <a:ext cx="136559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Approach</a:t>
          </a:r>
          <a:endParaRPr lang="en-US" sz="1000" kern="1200" dirty="0"/>
        </a:p>
      </dsp:txBody>
      <dsp:txXfrm>
        <a:off x="2052671" y="2963618"/>
        <a:ext cx="912974" cy="7898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617D-8649-42CB-9973-C5B51E27B90E}">
      <dsp:nvSpPr>
        <dsp:cNvPr id="0" name=""/>
        <dsp:cNvSpPr/>
      </dsp:nvSpPr>
      <dsp:spPr>
        <a:xfrm>
          <a:off x="717204" y="0"/>
          <a:ext cx="4394098" cy="4394098"/>
        </a:xfrm>
        <a:prstGeom prst="ellipse">
          <a:avLst/>
        </a:prstGeom>
        <a:solidFill>
          <a:srgbClr val="0070C0"/>
        </a:solidFill>
        <a:ln w="762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Machine Learning Modelling</a:t>
          </a:r>
        </a:p>
      </dsp:txBody>
      <dsp:txXfrm>
        <a:off x="2299958" y="219704"/>
        <a:ext cx="1228589" cy="659114"/>
      </dsp:txXfrm>
    </dsp:sp>
    <dsp:sp modelId="{ABB24299-67AF-4114-A8FE-B70ACD7DA5CB}">
      <dsp:nvSpPr>
        <dsp:cNvPr id="0" name=""/>
        <dsp:cNvSpPr/>
      </dsp:nvSpPr>
      <dsp:spPr>
        <a:xfrm>
          <a:off x="1065304" y="878819"/>
          <a:ext cx="3515278" cy="351527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selection</a:t>
          </a:r>
        </a:p>
      </dsp:txBody>
      <dsp:txXfrm>
        <a:off x="2208649" y="1089736"/>
        <a:ext cx="1228589" cy="632750"/>
      </dsp:txXfrm>
    </dsp:sp>
    <dsp:sp modelId="{135B37FB-7430-492F-A81F-FCF8E8814DA8}">
      <dsp:nvSpPr>
        <dsp:cNvPr id="0" name=""/>
        <dsp:cNvSpPr/>
      </dsp:nvSpPr>
      <dsp:spPr>
        <a:xfrm>
          <a:off x="1504714" y="1757639"/>
          <a:ext cx="2636458" cy="263645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Input Data formation</a:t>
          </a:r>
        </a:p>
      </dsp:txBody>
      <dsp:txXfrm>
        <a:off x="2208649" y="1955373"/>
        <a:ext cx="1228589" cy="593203"/>
      </dsp:txXfrm>
    </dsp:sp>
    <dsp:sp modelId="{32AF2EAF-F58D-4869-986B-DE92ECBA6627}">
      <dsp:nvSpPr>
        <dsp:cNvPr id="0" name=""/>
        <dsp:cNvSpPr/>
      </dsp:nvSpPr>
      <dsp:spPr>
        <a:xfrm>
          <a:off x="1944124" y="2636458"/>
          <a:ext cx="1757639" cy="1757639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HDF file extraction</a:t>
          </a:r>
        </a:p>
      </dsp:txBody>
      <dsp:txXfrm>
        <a:off x="2201524" y="3075868"/>
        <a:ext cx="1242838" cy="8788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EC800-B74E-4BB1-A45F-B7E1B6B1FE1E}">
      <dsp:nvSpPr>
        <dsp:cNvPr id="0" name=""/>
        <dsp:cNvSpPr/>
      </dsp:nvSpPr>
      <dsp:spPr>
        <a:xfrm>
          <a:off x="-2599107" y="-401080"/>
          <a:ext cx="3102628" cy="3102628"/>
        </a:xfrm>
        <a:prstGeom prst="blockArc">
          <a:avLst>
            <a:gd name="adj1" fmla="val 18900000"/>
            <a:gd name="adj2" fmla="val 2700000"/>
            <a:gd name="adj3" fmla="val 6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299EE-4AA3-44D2-9928-27CDC082E730}">
      <dsp:nvSpPr>
        <dsp:cNvPr id="0" name=""/>
        <dsp:cNvSpPr/>
      </dsp:nvSpPr>
      <dsp:spPr>
        <a:xfrm>
          <a:off x="323717" y="230046"/>
          <a:ext cx="6338838" cy="4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19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Supervised Learning</a:t>
          </a:r>
          <a:endParaRPr lang="en-US" sz="1800" kern="1200" dirty="0"/>
        </a:p>
      </dsp:txBody>
      <dsp:txXfrm>
        <a:off x="323717" y="230046"/>
        <a:ext cx="6338838" cy="460093"/>
      </dsp:txXfrm>
    </dsp:sp>
    <dsp:sp modelId="{656F56A5-F9E0-414E-A569-60D75CA1530C}">
      <dsp:nvSpPr>
        <dsp:cNvPr id="0" name=""/>
        <dsp:cNvSpPr/>
      </dsp:nvSpPr>
      <dsp:spPr>
        <a:xfrm>
          <a:off x="36159" y="172535"/>
          <a:ext cx="575117" cy="5751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4DF64-36F8-4C79-8132-7EE77D32B12C}">
      <dsp:nvSpPr>
        <dsp:cNvPr id="0" name=""/>
        <dsp:cNvSpPr/>
      </dsp:nvSpPr>
      <dsp:spPr>
        <a:xfrm>
          <a:off x="490961" y="920187"/>
          <a:ext cx="6171594" cy="4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19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Unsupervised Learning</a:t>
          </a:r>
          <a:endParaRPr lang="en-US" sz="1800" kern="1200" dirty="0"/>
        </a:p>
      </dsp:txBody>
      <dsp:txXfrm>
        <a:off x="490961" y="920187"/>
        <a:ext cx="6171594" cy="460093"/>
      </dsp:txXfrm>
    </dsp:sp>
    <dsp:sp modelId="{96CF8B9F-9A44-4E01-A699-81AC15EB7426}">
      <dsp:nvSpPr>
        <dsp:cNvPr id="0" name=""/>
        <dsp:cNvSpPr/>
      </dsp:nvSpPr>
      <dsp:spPr>
        <a:xfrm>
          <a:off x="203403" y="862675"/>
          <a:ext cx="575117" cy="5751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F4F08-2173-49E9-A57B-745252665000}">
      <dsp:nvSpPr>
        <dsp:cNvPr id="0" name=""/>
        <dsp:cNvSpPr/>
      </dsp:nvSpPr>
      <dsp:spPr>
        <a:xfrm>
          <a:off x="323717" y="1610327"/>
          <a:ext cx="6338838" cy="4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19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Reinforcement Learning</a:t>
          </a:r>
          <a:endParaRPr lang="en-US" sz="1800" kern="1200" dirty="0"/>
        </a:p>
      </dsp:txBody>
      <dsp:txXfrm>
        <a:off x="323717" y="1610327"/>
        <a:ext cx="6338838" cy="460093"/>
      </dsp:txXfrm>
    </dsp:sp>
    <dsp:sp modelId="{AC4E6874-260D-4420-A09F-4A42516CEF4F}">
      <dsp:nvSpPr>
        <dsp:cNvPr id="0" name=""/>
        <dsp:cNvSpPr/>
      </dsp:nvSpPr>
      <dsp:spPr>
        <a:xfrm>
          <a:off x="36159" y="1552815"/>
          <a:ext cx="575117" cy="5751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38DD3-B9E2-45DF-ADEA-72A8BAA7B38B}">
      <dsp:nvSpPr>
        <dsp:cNvPr id="0" name=""/>
        <dsp:cNvSpPr/>
      </dsp:nvSpPr>
      <dsp:spPr>
        <a:xfrm>
          <a:off x="3221698" y="891707"/>
          <a:ext cx="676981" cy="67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Decision Tree</a:t>
          </a:r>
          <a:endParaRPr lang="en-US" sz="900" kern="1200" dirty="0"/>
        </a:p>
      </dsp:txBody>
      <dsp:txXfrm>
        <a:off x="3320840" y="990849"/>
        <a:ext cx="478697" cy="478697"/>
      </dsp:txXfrm>
    </dsp:sp>
    <dsp:sp modelId="{AE34FF95-9CE2-44A4-9A25-DC1D848F6E09}">
      <dsp:nvSpPr>
        <dsp:cNvPr id="0" name=""/>
        <dsp:cNvSpPr/>
      </dsp:nvSpPr>
      <dsp:spPr>
        <a:xfrm rot="16200000">
          <a:off x="3457813" y="780775"/>
          <a:ext cx="204751" cy="17113"/>
        </a:xfrm>
        <a:custGeom>
          <a:avLst/>
          <a:gdLst/>
          <a:ahLst/>
          <a:cxnLst/>
          <a:rect l="0" t="0" r="0" b="0"/>
          <a:pathLst>
            <a:path>
              <a:moveTo>
                <a:pt x="0" y="8556"/>
              </a:moveTo>
              <a:lnTo>
                <a:pt x="204751" y="8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55070" y="784213"/>
        <a:ext cx="10237" cy="10237"/>
      </dsp:txXfrm>
    </dsp:sp>
    <dsp:sp modelId="{5A60B069-FA36-43B5-BC6E-E0755D9DFBCB}">
      <dsp:nvSpPr>
        <dsp:cNvPr id="0" name=""/>
        <dsp:cNvSpPr/>
      </dsp:nvSpPr>
      <dsp:spPr>
        <a:xfrm>
          <a:off x="3221698" y="9975"/>
          <a:ext cx="676981" cy="67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K-Neighbors</a:t>
          </a:r>
          <a:endParaRPr lang="en-US" sz="700" kern="1200" dirty="0"/>
        </a:p>
      </dsp:txBody>
      <dsp:txXfrm>
        <a:off x="3320840" y="109117"/>
        <a:ext cx="478697" cy="478697"/>
      </dsp:txXfrm>
    </dsp:sp>
    <dsp:sp modelId="{C61B226F-A97D-4574-BA8B-C3FF37BAC87A}">
      <dsp:nvSpPr>
        <dsp:cNvPr id="0" name=""/>
        <dsp:cNvSpPr/>
      </dsp:nvSpPr>
      <dsp:spPr>
        <a:xfrm>
          <a:off x="3898680" y="1221641"/>
          <a:ext cx="204751" cy="17113"/>
        </a:xfrm>
        <a:custGeom>
          <a:avLst/>
          <a:gdLst/>
          <a:ahLst/>
          <a:cxnLst/>
          <a:rect l="0" t="0" r="0" b="0"/>
          <a:pathLst>
            <a:path>
              <a:moveTo>
                <a:pt x="0" y="8556"/>
              </a:moveTo>
              <a:lnTo>
                <a:pt x="204751" y="8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5936" y="1225079"/>
        <a:ext cx="10237" cy="10237"/>
      </dsp:txXfrm>
    </dsp:sp>
    <dsp:sp modelId="{947880E0-DA20-4D7E-92FE-B9ACF95371E5}">
      <dsp:nvSpPr>
        <dsp:cNvPr id="0" name=""/>
        <dsp:cNvSpPr/>
      </dsp:nvSpPr>
      <dsp:spPr>
        <a:xfrm>
          <a:off x="4103431" y="891707"/>
          <a:ext cx="676981" cy="67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Logistic Regression </a:t>
          </a:r>
          <a:endParaRPr lang="en-US" sz="700" kern="1200" dirty="0"/>
        </a:p>
      </dsp:txBody>
      <dsp:txXfrm>
        <a:off x="4202573" y="990849"/>
        <a:ext cx="478697" cy="478697"/>
      </dsp:txXfrm>
    </dsp:sp>
    <dsp:sp modelId="{BC2155E5-37B2-4DEF-9907-B7960E9AA1E8}">
      <dsp:nvSpPr>
        <dsp:cNvPr id="0" name=""/>
        <dsp:cNvSpPr/>
      </dsp:nvSpPr>
      <dsp:spPr>
        <a:xfrm rot="5400000">
          <a:off x="3457813" y="1662507"/>
          <a:ext cx="204751" cy="17113"/>
        </a:xfrm>
        <a:custGeom>
          <a:avLst/>
          <a:gdLst/>
          <a:ahLst/>
          <a:cxnLst/>
          <a:rect l="0" t="0" r="0" b="0"/>
          <a:pathLst>
            <a:path>
              <a:moveTo>
                <a:pt x="0" y="8556"/>
              </a:moveTo>
              <a:lnTo>
                <a:pt x="204751" y="8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55070" y="1665945"/>
        <a:ext cx="10237" cy="10237"/>
      </dsp:txXfrm>
    </dsp:sp>
    <dsp:sp modelId="{ADBCE1AC-2384-42EE-89B6-D116CE3DD19A}">
      <dsp:nvSpPr>
        <dsp:cNvPr id="0" name=""/>
        <dsp:cNvSpPr/>
      </dsp:nvSpPr>
      <dsp:spPr>
        <a:xfrm>
          <a:off x="3221698" y="1773440"/>
          <a:ext cx="676981" cy="67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Random Forest</a:t>
          </a:r>
          <a:endParaRPr lang="en-US" sz="700" kern="1200" dirty="0"/>
        </a:p>
      </dsp:txBody>
      <dsp:txXfrm>
        <a:off x="3320840" y="1872582"/>
        <a:ext cx="478697" cy="478697"/>
      </dsp:txXfrm>
    </dsp:sp>
    <dsp:sp modelId="{77A2176A-D5A4-4012-AAF8-F2CDB0EF9B84}">
      <dsp:nvSpPr>
        <dsp:cNvPr id="0" name=""/>
        <dsp:cNvSpPr/>
      </dsp:nvSpPr>
      <dsp:spPr>
        <a:xfrm rot="10800000">
          <a:off x="3016947" y="1221641"/>
          <a:ext cx="204751" cy="17113"/>
        </a:xfrm>
        <a:custGeom>
          <a:avLst/>
          <a:gdLst/>
          <a:ahLst/>
          <a:cxnLst/>
          <a:rect l="0" t="0" r="0" b="0"/>
          <a:pathLst>
            <a:path>
              <a:moveTo>
                <a:pt x="0" y="8556"/>
              </a:moveTo>
              <a:lnTo>
                <a:pt x="204751" y="8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14204" y="1225079"/>
        <a:ext cx="10237" cy="10237"/>
      </dsp:txXfrm>
    </dsp:sp>
    <dsp:sp modelId="{C0C154F9-949F-4E75-9D72-8725F910C328}">
      <dsp:nvSpPr>
        <dsp:cNvPr id="0" name=""/>
        <dsp:cNvSpPr/>
      </dsp:nvSpPr>
      <dsp:spPr>
        <a:xfrm>
          <a:off x="2339966" y="891707"/>
          <a:ext cx="676981" cy="67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Naïve Bayes</a:t>
          </a:r>
          <a:endParaRPr lang="en-US" sz="700" kern="1200" dirty="0"/>
        </a:p>
      </dsp:txBody>
      <dsp:txXfrm>
        <a:off x="2439108" y="990849"/>
        <a:ext cx="478697" cy="4786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BF37E-C7F6-44AB-BB9A-66E05E81665B}">
      <dsp:nvSpPr>
        <dsp:cNvPr id="0" name=""/>
        <dsp:cNvSpPr/>
      </dsp:nvSpPr>
      <dsp:spPr>
        <a:xfrm>
          <a:off x="2739021" y="0"/>
          <a:ext cx="1068777" cy="106894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4391D-898F-400F-823B-86A95A211A13}">
      <dsp:nvSpPr>
        <dsp:cNvPr id="0" name=""/>
        <dsp:cNvSpPr/>
      </dsp:nvSpPr>
      <dsp:spPr>
        <a:xfrm>
          <a:off x="2975256" y="385919"/>
          <a:ext cx="593899" cy="29687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Decision Tree</a:t>
          </a:r>
          <a:endParaRPr lang="en-US" sz="1000" kern="1200" dirty="0"/>
        </a:p>
      </dsp:txBody>
      <dsp:txXfrm>
        <a:off x="2975256" y="385919"/>
        <a:ext cx="593899" cy="296878"/>
      </dsp:txXfrm>
    </dsp:sp>
    <dsp:sp modelId="{41563EEA-9D3D-4727-ADB8-C1EF58FF2CA1}">
      <dsp:nvSpPr>
        <dsp:cNvPr id="0" name=""/>
        <dsp:cNvSpPr/>
      </dsp:nvSpPr>
      <dsp:spPr>
        <a:xfrm>
          <a:off x="2442171" y="614185"/>
          <a:ext cx="1068777" cy="106894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F2BFBB-D8BB-4686-934F-B1BFAFD3D995}">
      <dsp:nvSpPr>
        <dsp:cNvPr id="0" name=""/>
        <dsp:cNvSpPr/>
      </dsp:nvSpPr>
      <dsp:spPr>
        <a:xfrm>
          <a:off x="2679611" y="1003658"/>
          <a:ext cx="593899" cy="29687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Random Forest</a:t>
          </a:r>
          <a:endParaRPr lang="en-US" sz="1000" kern="1200" dirty="0"/>
        </a:p>
      </dsp:txBody>
      <dsp:txXfrm>
        <a:off x="2679611" y="1003658"/>
        <a:ext cx="593899" cy="296878"/>
      </dsp:txXfrm>
    </dsp:sp>
    <dsp:sp modelId="{02C3E2A9-D3EA-451D-8BA7-B3802C1EBCA6}">
      <dsp:nvSpPr>
        <dsp:cNvPr id="0" name=""/>
        <dsp:cNvSpPr/>
      </dsp:nvSpPr>
      <dsp:spPr>
        <a:xfrm>
          <a:off x="2815090" y="1301869"/>
          <a:ext cx="918245" cy="9186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49511-0ED5-4C12-BFAC-58331080E3D5}">
      <dsp:nvSpPr>
        <dsp:cNvPr id="0" name=""/>
        <dsp:cNvSpPr/>
      </dsp:nvSpPr>
      <dsp:spPr>
        <a:xfrm>
          <a:off x="2976661" y="1622284"/>
          <a:ext cx="593899" cy="29687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K-Neighbors</a:t>
          </a:r>
          <a:endParaRPr lang="en-US" sz="1000" kern="1200" dirty="0"/>
        </a:p>
      </dsp:txBody>
      <dsp:txXfrm>
        <a:off x="2976661" y="1622284"/>
        <a:ext cx="593899" cy="2968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2C9D8-85A7-4C6B-B71F-28A0858AAAE6}">
      <dsp:nvSpPr>
        <dsp:cNvPr id="0" name=""/>
        <dsp:cNvSpPr/>
      </dsp:nvSpPr>
      <dsp:spPr>
        <a:xfrm>
          <a:off x="764496" y="0"/>
          <a:ext cx="1392091" cy="773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SQL</a:t>
          </a:r>
          <a:endParaRPr lang="en-US" sz="1700" kern="1200" dirty="0"/>
        </a:p>
      </dsp:txBody>
      <dsp:txXfrm>
        <a:off x="787148" y="22652"/>
        <a:ext cx="1346787" cy="728080"/>
      </dsp:txXfrm>
    </dsp:sp>
    <dsp:sp modelId="{CCCB9544-AF2E-4D3A-B088-2CF17491F8DC}">
      <dsp:nvSpPr>
        <dsp:cNvPr id="0" name=""/>
        <dsp:cNvSpPr/>
      </dsp:nvSpPr>
      <dsp:spPr>
        <a:xfrm>
          <a:off x="2775295" y="0"/>
          <a:ext cx="1392091" cy="773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PostgreSQL</a:t>
          </a:r>
          <a:endParaRPr lang="en-US" sz="1700" kern="1200" dirty="0"/>
        </a:p>
      </dsp:txBody>
      <dsp:txXfrm>
        <a:off x="2797947" y="22652"/>
        <a:ext cx="1346787" cy="728080"/>
      </dsp:txXfrm>
    </dsp:sp>
    <dsp:sp modelId="{3A49E1D5-E641-4BF5-A1E3-4E3EE5136801}">
      <dsp:nvSpPr>
        <dsp:cNvPr id="0" name=""/>
        <dsp:cNvSpPr/>
      </dsp:nvSpPr>
      <dsp:spPr>
        <a:xfrm>
          <a:off x="2175922" y="3286882"/>
          <a:ext cx="580038" cy="580038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C2BC3-F812-4496-B959-2C20A1699063}">
      <dsp:nvSpPr>
        <dsp:cNvPr id="0" name=""/>
        <dsp:cNvSpPr/>
      </dsp:nvSpPr>
      <dsp:spPr>
        <a:xfrm rot="240000">
          <a:off x="568956" y="3136040"/>
          <a:ext cx="3481291" cy="2434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E86AC-AD8C-4D78-A56A-A83A5C853371}">
      <dsp:nvSpPr>
        <dsp:cNvPr id="0" name=""/>
        <dsp:cNvSpPr/>
      </dsp:nvSpPr>
      <dsp:spPr>
        <a:xfrm rot="240000">
          <a:off x="2815509" y="2429681"/>
          <a:ext cx="1389002" cy="647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Database Management</a:t>
          </a:r>
          <a:endParaRPr lang="en-US" sz="1100" kern="1200" dirty="0"/>
        </a:p>
      </dsp:txBody>
      <dsp:txXfrm>
        <a:off x="2847099" y="2461271"/>
        <a:ext cx="1325822" cy="583953"/>
      </dsp:txXfrm>
    </dsp:sp>
    <dsp:sp modelId="{2C79E49F-AAAA-4D7C-99D8-859730E6DDC1}">
      <dsp:nvSpPr>
        <dsp:cNvPr id="0" name=""/>
        <dsp:cNvSpPr/>
      </dsp:nvSpPr>
      <dsp:spPr>
        <a:xfrm rot="240000">
          <a:off x="2865779" y="1733635"/>
          <a:ext cx="1389002" cy="647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Machine Learning Applications</a:t>
          </a:r>
          <a:endParaRPr lang="en-US" sz="1100" kern="1200" dirty="0"/>
        </a:p>
      </dsp:txBody>
      <dsp:txXfrm>
        <a:off x="2897369" y="1765225"/>
        <a:ext cx="1325822" cy="583953"/>
      </dsp:txXfrm>
    </dsp:sp>
    <dsp:sp modelId="{5718CB64-4325-4CA4-8879-6D3067850F28}">
      <dsp:nvSpPr>
        <dsp:cNvPr id="0" name=""/>
        <dsp:cNvSpPr/>
      </dsp:nvSpPr>
      <dsp:spPr>
        <a:xfrm rot="240000">
          <a:off x="2916049" y="1053057"/>
          <a:ext cx="1389002" cy="647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Latex</a:t>
          </a:r>
          <a:endParaRPr lang="en-US" sz="1100" kern="1200" dirty="0"/>
        </a:p>
      </dsp:txBody>
      <dsp:txXfrm>
        <a:off x="2947639" y="1084647"/>
        <a:ext cx="1325822" cy="583953"/>
      </dsp:txXfrm>
    </dsp:sp>
    <dsp:sp modelId="{BE963B10-597B-4956-B4DA-21E366CD822F}">
      <dsp:nvSpPr>
        <dsp:cNvPr id="0" name=""/>
        <dsp:cNvSpPr/>
      </dsp:nvSpPr>
      <dsp:spPr>
        <a:xfrm rot="240000">
          <a:off x="824045" y="2290471"/>
          <a:ext cx="1389002" cy="647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Advanced python coding</a:t>
          </a:r>
          <a:endParaRPr lang="en-US" sz="1100" kern="1200" dirty="0"/>
        </a:p>
      </dsp:txBody>
      <dsp:txXfrm>
        <a:off x="855635" y="2322061"/>
        <a:ext cx="1325822" cy="583953"/>
      </dsp:txXfrm>
    </dsp:sp>
    <dsp:sp modelId="{C8B5F6B6-5AB6-44A6-9F94-4F2300A5B852}">
      <dsp:nvSpPr>
        <dsp:cNvPr id="0" name=""/>
        <dsp:cNvSpPr/>
      </dsp:nvSpPr>
      <dsp:spPr>
        <a:xfrm rot="240000">
          <a:off x="874315" y="1594426"/>
          <a:ext cx="1389002" cy="647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Database Connection though java and python</a:t>
          </a:r>
          <a:endParaRPr lang="en-US" sz="1100" kern="1200" dirty="0"/>
        </a:p>
      </dsp:txBody>
      <dsp:txXfrm>
        <a:off x="905905" y="1626016"/>
        <a:ext cx="1325822" cy="58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285A-E246-42CA-ADBD-F15D177F3B65}">
      <dsp:nvSpPr>
        <dsp:cNvPr id="0" name=""/>
        <dsp:cNvSpPr/>
      </dsp:nvSpPr>
      <dsp:spPr>
        <a:xfrm>
          <a:off x="3582002" y="2334241"/>
          <a:ext cx="1668831" cy="1081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</a:t>
          </a:r>
          <a:r>
            <a:rPr lang="en-US" sz="800" kern="1200" dirty="0" smtClean="0"/>
            <a:t> non-imaging active remote sensor to obtain wind velocity i.e. both speed and direction on the basis of the roughness of the sea.</a:t>
          </a:r>
          <a:endParaRPr lang="en-US" sz="800" kern="1200" dirty="0"/>
        </a:p>
      </dsp:txBody>
      <dsp:txXfrm>
        <a:off x="4106399" y="2628244"/>
        <a:ext cx="1120688" cy="763274"/>
      </dsp:txXfrm>
    </dsp:sp>
    <dsp:sp modelId="{96CCF254-8A94-4C9D-88D9-641E1ABB0EE2}">
      <dsp:nvSpPr>
        <dsp:cNvPr id="0" name=""/>
        <dsp:cNvSpPr/>
      </dsp:nvSpPr>
      <dsp:spPr>
        <a:xfrm>
          <a:off x="572734" y="2334241"/>
          <a:ext cx="1668831" cy="1081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An altimeter or an altitude meter is an instrument used to measure the altitude of an object above a fixed level. </a:t>
          </a:r>
          <a:endParaRPr lang="en-US" sz="800" kern="1200" dirty="0"/>
        </a:p>
      </dsp:txBody>
      <dsp:txXfrm>
        <a:off x="596481" y="2628244"/>
        <a:ext cx="1120688" cy="763274"/>
      </dsp:txXfrm>
    </dsp:sp>
    <dsp:sp modelId="{C3FDD2B3-8C1A-4A37-B5CE-8D07FBDFBCC9}">
      <dsp:nvSpPr>
        <dsp:cNvPr id="0" name=""/>
        <dsp:cNvSpPr/>
      </dsp:nvSpPr>
      <dsp:spPr>
        <a:xfrm>
          <a:off x="3283866" y="-12354"/>
          <a:ext cx="1978666" cy="1179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(Synthetic Aperture Radar): An active remote sensor used to create high resolution 2D images or 3D reconstructions of objects. </a:t>
          </a:r>
          <a:endParaRPr lang="en-US" sz="800" kern="1200" dirty="0"/>
        </a:p>
      </dsp:txBody>
      <dsp:txXfrm>
        <a:off x="3903384" y="13564"/>
        <a:ext cx="1333230" cy="833060"/>
      </dsp:txXfrm>
    </dsp:sp>
    <dsp:sp modelId="{38C20A0B-674B-400A-BF2B-132D976E17AE}">
      <dsp:nvSpPr>
        <dsp:cNvPr id="0" name=""/>
        <dsp:cNvSpPr/>
      </dsp:nvSpPr>
      <dsp:spPr>
        <a:xfrm>
          <a:off x="588921" y="26124"/>
          <a:ext cx="1658317" cy="1081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 </a:t>
          </a:r>
          <a:r>
            <a:rPr lang="en-US" sz="900" kern="1200" dirty="0" smtClean="0"/>
            <a:t>A passive sensor that quantitatively measures the intensity of EM radiation in some band of wave length in the spectrum</a:t>
          </a:r>
          <a:endParaRPr lang="en-US" sz="900" kern="1200" dirty="0"/>
        </a:p>
      </dsp:txBody>
      <dsp:txXfrm>
        <a:off x="612668" y="49871"/>
        <a:ext cx="1113328" cy="763274"/>
      </dsp:txXfrm>
    </dsp:sp>
    <dsp:sp modelId="{E7C4951A-93CC-49C3-9821-8424EC33922E}">
      <dsp:nvSpPr>
        <dsp:cNvPr id="0" name=""/>
        <dsp:cNvSpPr/>
      </dsp:nvSpPr>
      <dsp:spPr>
        <a:xfrm>
          <a:off x="1349480" y="204912"/>
          <a:ext cx="1462761" cy="146276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Radiometer</a:t>
          </a:r>
          <a:endParaRPr lang="en-US" sz="1100" kern="1200" dirty="0"/>
        </a:p>
      </dsp:txBody>
      <dsp:txXfrm>
        <a:off x="1777913" y="633345"/>
        <a:ext cx="1034328" cy="1034328"/>
      </dsp:txXfrm>
    </dsp:sp>
    <dsp:sp modelId="{7326A9BB-E9E7-43B3-A378-1FAC729D2663}">
      <dsp:nvSpPr>
        <dsp:cNvPr id="0" name=""/>
        <dsp:cNvSpPr/>
      </dsp:nvSpPr>
      <dsp:spPr>
        <a:xfrm rot="5400000">
          <a:off x="2879806" y="204912"/>
          <a:ext cx="1462761" cy="146276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SAR</a:t>
          </a:r>
          <a:endParaRPr lang="en-US" sz="1100" kern="1200" dirty="0"/>
        </a:p>
      </dsp:txBody>
      <dsp:txXfrm rot="-5400000">
        <a:off x="2879806" y="633345"/>
        <a:ext cx="1034328" cy="1034328"/>
      </dsp:txXfrm>
    </dsp:sp>
    <dsp:sp modelId="{8A991192-8E35-4839-A9F6-7BFDF1EBF966}">
      <dsp:nvSpPr>
        <dsp:cNvPr id="0" name=""/>
        <dsp:cNvSpPr/>
      </dsp:nvSpPr>
      <dsp:spPr>
        <a:xfrm rot="10800000">
          <a:off x="2879806" y="1735237"/>
          <a:ext cx="1462761" cy="146276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Scatterometer</a:t>
          </a:r>
          <a:endParaRPr lang="en-US" sz="1100" kern="1200" dirty="0"/>
        </a:p>
      </dsp:txBody>
      <dsp:txXfrm rot="10800000">
        <a:off x="2879806" y="1735237"/>
        <a:ext cx="1034328" cy="1034328"/>
      </dsp:txXfrm>
    </dsp:sp>
    <dsp:sp modelId="{DD620E47-FA18-4F2A-AA8D-A931002D9CF7}">
      <dsp:nvSpPr>
        <dsp:cNvPr id="0" name=""/>
        <dsp:cNvSpPr/>
      </dsp:nvSpPr>
      <dsp:spPr>
        <a:xfrm rot="16200000">
          <a:off x="1349480" y="1735237"/>
          <a:ext cx="1462761" cy="146276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Altimeter</a:t>
          </a:r>
          <a:endParaRPr lang="en-US" sz="1100" kern="1200" dirty="0"/>
        </a:p>
      </dsp:txBody>
      <dsp:txXfrm rot="5400000">
        <a:off x="1777913" y="1735237"/>
        <a:ext cx="1034328" cy="1034328"/>
      </dsp:txXfrm>
    </dsp:sp>
    <dsp:sp modelId="{8EF596DB-56F3-4A29-9284-7C0A9F4CFF02}">
      <dsp:nvSpPr>
        <dsp:cNvPr id="0" name=""/>
        <dsp:cNvSpPr/>
      </dsp:nvSpPr>
      <dsp:spPr>
        <a:xfrm>
          <a:off x="2593503" y="1397417"/>
          <a:ext cx="505041" cy="43916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D56B-DD6F-45A5-882A-550415C8F738}">
      <dsp:nvSpPr>
        <dsp:cNvPr id="0" name=""/>
        <dsp:cNvSpPr/>
      </dsp:nvSpPr>
      <dsp:spPr>
        <a:xfrm rot="10800000">
          <a:off x="2593503" y="1566327"/>
          <a:ext cx="505041" cy="43916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6E596-E3EB-4923-8219-D645C3A9C70E}">
      <dsp:nvSpPr>
        <dsp:cNvPr id="0" name=""/>
        <dsp:cNvSpPr/>
      </dsp:nvSpPr>
      <dsp:spPr>
        <a:xfrm>
          <a:off x="495920" y="331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Radar</a:t>
          </a:r>
          <a:endParaRPr lang="en-US" sz="2000" kern="1200" dirty="0"/>
        </a:p>
      </dsp:txBody>
      <dsp:txXfrm>
        <a:off x="495920" y="331"/>
        <a:ext cx="4736306" cy="430573"/>
      </dsp:txXfrm>
    </dsp:sp>
    <dsp:sp modelId="{BB3FE370-EA5A-44AC-A087-2153307E099E}">
      <dsp:nvSpPr>
        <dsp:cNvPr id="0" name=""/>
        <dsp:cNvSpPr/>
      </dsp:nvSpPr>
      <dsp:spPr>
        <a:xfrm>
          <a:off x="495920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AC1BD-FF35-4848-A6BD-3F7C6978F90F}">
      <dsp:nvSpPr>
        <dsp:cNvPr id="0" name=""/>
        <dsp:cNvSpPr/>
      </dsp:nvSpPr>
      <dsp:spPr>
        <a:xfrm>
          <a:off x="1161634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5950B-3460-4026-8FB8-F56A35E3BC76}">
      <dsp:nvSpPr>
        <dsp:cNvPr id="0" name=""/>
        <dsp:cNvSpPr/>
      </dsp:nvSpPr>
      <dsp:spPr>
        <a:xfrm>
          <a:off x="1827874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C68A6-95E3-43FA-818F-9AFBFD79A678}">
      <dsp:nvSpPr>
        <dsp:cNvPr id="0" name=""/>
        <dsp:cNvSpPr/>
      </dsp:nvSpPr>
      <dsp:spPr>
        <a:xfrm>
          <a:off x="2493589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D5D1D-BE66-40CB-8879-3B8557EE0869}">
      <dsp:nvSpPr>
        <dsp:cNvPr id="0" name=""/>
        <dsp:cNvSpPr/>
      </dsp:nvSpPr>
      <dsp:spPr>
        <a:xfrm>
          <a:off x="3159829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BDCD-DA34-41CE-864F-EC594D459640}">
      <dsp:nvSpPr>
        <dsp:cNvPr id="0" name=""/>
        <dsp:cNvSpPr/>
      </dsp:nvSpPr>
      <dsp:spPr>
        <a:xfrm>
          <a:off x="3825543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85449-C12A-40C3-AC03-6FE06989A855}">
      <dsp:nvSpPr>
        <dsp:cNvPr id="0" name=""/>
        <dsp:cNvSpPr/>
      </dsp:nvSpPr>
      <dsp:spPr>
        <a:xfrm>
          <a:off x="4491784" y="430905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CA2F8-A872-418F-842B-23FA4651CB32}">
      <dsp:nvSpPr>
        <dsp:cNvPr id="0" name=""/>
        <dsp:cNvSpPr/>
      </dsp:nvSpPr>
      <dsp:spPr>
        <a:xfrm>
          <a:off x="495920" y="681206"/>
          <a:ext cx="4797878" cy="37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Radio Detection And Ranging</a:t>
          </a:r>
          <a:r>
            <a:rPr lang="en-US" sz="1100" kern="1200" dirty="0" smtClean="0"/>
            <a:t> is a detection system that uses radio waves to determine the distance (ranging), angle, or velocity of objects.</a:t>
          </a:r>
          <a:endParaRPr lang="en-US" sz="1100" kern="1200" dirty="0"/>
        </a:p>
      </dsp:txBody>
      <dsp:txXfrm>
        <a:off x="495920" y="681206"/>
        <a:ext cx="4797878" cy="376490"/>
      </dsp:txXfrm>
    </dsp:sp>
    <dsp:sp modelId="{3597396F-A4DF-447D-A0D4-258BC1A23553}">
      <dsp:nvSpPr>
        <dsp:cNvPr id="0" name=""/>
        <dsp:cNvSpPr/>
      </dsp:nvSpPr>
      <dsp:spPr>
        <a:xfrm>
          <a:off x="495920" y="1378166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Swath</a:t>
          </a:r>
          <a:endParaRPr lang="en-US" sz="2000" kern="1200" dirty="0"/>
        </a:p>
      </dsp:txBody>
      <dsp:txXfrm>
        <a:off x="495920" y="1378166"/>
        <a:ext cx="4736306" cy="430573"/>
      </dsp:txXfrm>
    </dsp:sp>
    <dsp:sp modelId="{5B7B82AE-FE7F-450E-8F89-E2672F7EA720}">
      <dsp:nvSpPr>
        <dsp:cNvPr id="0" name=""/>
        <dsp:cNvSpPr/>
      </dsp:nvSpPr>
      <dsp:spPr>
        <a:xfrm>
          <a:off x="495920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51A62-67F8-49AC-A428-4832D0ACBB42}">
      <dsp:nvSpPr>
        <dsp:cNvPr id="0" name=""/>
        <dsp:cNvSpPr/>
      </dsp:nvSpPr>
      <dsp:spPr>
        <a:xfrm>
          <a:off x="1161634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065D3-44A7-46B2-B0DA-9B288E352DC5}">
      <dsp:nvSpPr>
        <dsp:cNvPr id="0" name=""/>
        <dsp:cNvSpPr/>
      </dsp:nvSpPr>
      <dsp:spPr>
        <a:xfrm>
          <a:off x="1827874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C2BC6-580A-46D7-9F68-BCD8ED009AC8}">
      <dsp:nvSpPr>
        <dsp:cNvPr id="0" name=""/>
        <dsp:cNvSpPr/>
      </dsp:nvSpPr>
      <dsp:spPr>
        <a:xfrm>
          <a:off x="2493589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8D9D-3CCA-4796-AAEA-3E43BA4A4953}">
      <dsp:nvSpPr>
        <dsp:cNvPr id="0" name=""/>
        <dsp:cNvSpPr/>
      </dsp:nvSpPr>
      <dsp:spPr>
        <a:xfrm>
          <a:off x="3159829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DB1B7-C3CB-4833-9E39-B8E1C883BF43}">
      <dsp:nvSpPr>
        <dsp:cNvPr id="0" name=""/>
        <dsp:cNvSpPr/>
      </dsp:nvSpPr>
      <dsp:spPr>
        <a:xfrm>
          <a:off x="3825543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162AE-5FC6-4FEA-9AB1-64371F28D0FC}">
      <dsp:nvSpPr>
        <dsp:cNvPr id="0" name=""/>
        <dsp:cNvSpPr/>
      </dsp:nvSpPr>
      <dsp:spPr>
        <a:xfrm>
          <a:off x="4491784" y="1808739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69B3-6018-45BB-9405-BCFE2DE71024}">
      <dsp:nvSpPr>
        <dsp:cNvPr id="0" name=""/>
        <dsp:cNvSpPr/>
      </dsp:nvSpPr>
      <dsp:spPr>
        <a:xfrm>
          <a:off x="495920" y="2037734"/>
          <a:ext cx="4797878" cy="419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sensor sees a certain portion of the Earth's surface this area on the surface, is referred to as the swath.</a:t>
          </a:r>
          <a:endParaRPr lang="en-US" sz="1100" kern="1200" dirty="0"/>
        </a:p>
      </dsp:txBody>
      <dsp:txXfrm>
        <a:off x="495920" y="2037734"/>
        <a:ext cx="4797878" cy="419103"/>
      </dsp:txXfrm>
    </dsp:sp>
    <dsp:sp modelId="{566D449C-4E82-4B66-92B4-7C8EEDDB724D}">
      <dsp:nvSpPr>
        <dsp:cNvPr id="0" name=""/>
        <dsp:cNvSpPr/>
      </dsp:nvSpPr>
      <dsp:spPr>
        <a:xfrm>
          <a:off x="495920" y="2756001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Polarization</a:t>
          </a:r>
          <a:endParaRPr lang="en-US" sz="2000" kern="1200" dirty="0"/>
        </a:p>
      </dsp:txBody>
      <dsp:txXfrm>
        <a:off x="495920" y="2756001"/>
        <a:ext cx="4736306" cy="430573"/>
      </dsp:txXfrm>
    </dsp:sp>
    <dsp:sp modelId="{ECD9717D-89DB-4915-A253-F248E9625F72}">
      <dsp:nvSpPr>
        <dsp:cNvPr id="0" name=""/>
        <dsp:cNvSpPr/>
      </dsp:nvSpPr>
      <dsp:spPr>
        <a:xfrm>
          <a:off x="495920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48906-3FD2-48F8-AFD3-D977D2EB1934}">
      <dsp:nvSpPr>
        <dsp:cNvPr id="0" name=""/>
        <dsp:cNvSpPr/>
      </dsp:nvSpPr>
      <dsp:spPr>
        <a:xfrm>
          <a:off x="1161634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70C45-6EDD-49F9-878F-4FE14532F7AE}">
      <dsp:nvSpPr>
        <dsp:cNvPr id="0" name=""/>
        <dsp:cNvSpPr/>
      </dsp:nvSpPr>
      <dsp:spPr>
        <a:xfrm>
          <a:off x="1827874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F9844-5641-4117-BC8F-9F7EAD9236CE}">
      <dsp:nvSpPr>
        <dsp:cNvPr id="0" name=""/>
        <dsp:cNvSpPr/>
      </dsp:nvSpPr>
      <dsp:spPr>
        <a:xfrm>
          <a:off x="2493589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2D0BB-988C-4BB0-8F2C-46B42B4EC401}">
      <dsp:nvSpPr>
        <dsp:cNvPr id="0" name=""/>
        <dsp:cNvSpPr/>
      </dsp:nvSpPr>
      <dsp:spPr>
        <a:xfrm>
          <a:off x="3159829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DDB7D-33DD-4B99-9792-B9BD3B9CF4BA}">
      <dsp:nvSpPr>
        <dsp:cNvPr id="0" name=""/>
        <dsp:cNvSpPr/>
      </dsp:nvSpPr>
      <dsp:spPr>
        <a:xfrm>
          <a:off x="3825543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3E416-EEC4-47F9-AE05-CF6CA42EED9E}">
      <dsp:nvSpPr>
        <dsp:cNvPr id="0" name=""/>
        <dsp:cNvSpPr/>
      </dsp:nvSpPr>
      <dsp:spPr>
        <a:xfrm>
          <a:off x="4491784" y="3186574"/>
          <a:ext cx="1108295" cy="87709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8FABB-0251-46E8-9737-A5C65B585998}">
      <dsp:nvSpPr>
        <dsp:cNvPr id="0" name=""/>
        <dsp:cNvSpPr/>
      </dsp:nvSpPr>
      <dsp:spPr>
        <a:xfrm>
          <a:off x="517942" y="3416295"/>
          <a:ext cx="4797878" cy="43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It is a way to give transmission signals a specific direction. It makes the beam more concentrated.</a:t>
          </a:r>
          <a:endParaRPr lang="en-US" sz="1100" kern="1200" dirty="0"/>
        </a:p>
      </dsp:txBody>
      <dsp:txXfrm>
        <a:off x="517942" y="3416295"/>
        <a:ext cx="4797878" cy="439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84E0-88A2-4DC4-B01E-B930AB0E5608}">
      <dsp:nvSpPr>
        <dsp:cNvPr id="0" name=""/>
        <dsp:cNvSpPr/>
      </dsp:nvSpPr>
      <dsp:spPr>
        <a:xfrm>
          <a:off x="94631" y="75169"/>
          <a:ext cx="5481042" cy="49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HH/VV</a:t>
          </a:r>
          <a:endParaRPr lang="en-US" sz="2300" kern="1200" dirty="0"/>
        </a:p>
      </dsp:txBody>
      <dsp:txXfrm>
        <a:off x="94631" y="75169"/>
        <a:ext cx="5481042" cy="498276"/>
      </dsp:txXfrm>
    </dsp:sp>
    <dsp:sp modelId="{FF67FAE2-A0A9-4502-945B-FC69D9617BC7}">
      <dsp:nvSpPr>
        <dsp:cNvPr id="0" name=""/>
        <dsp:cNvSpPr/>
      </dsp:nvSpPr>
      <dsp:spPr>
        <a:xfrm>
          <a:off x="94631" y="573445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E7E9D-0370-40B9-9B09-56A1726F0D91}">
      <dsp:nvSpPr>
        <dsp:cNvPr id="0" name=""/>
        <dsp:cNvSpPr/>
      </dsp:nvSpPr>
      <dsp:spPr>
        <a:xfrm>
          <a:off x="865022" y="573445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F541D-5C7C-445D-9FD4-0770DF87D70C}">
      <dsp:nvSpPr>
        <dsp:cNvPr id="0" name=""/>
        <dsp:cNvSpPr/>
      </dsp:nvSpPr>
      <dsp:spPr>
        <a:xfrm>
          <a:off x="1636022" y="573445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544D8-4428-48A8-BEF4-CBDF8429B6CE}">
      <dsp:nvSpPr>
        <dsp:cNvPr id="0" name=""/>
        <dsp:cNvSpPr/>
      </dsp:nvSpPr>
      <dsp:spPr>
        <a:xfrm>
          <a:off x="2406413" y="573445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A2AD4-977A-4904-9C47-78104663BEB7}">
      <dsp:nvSpPr>
        <dsp:cNvPr id="0" name=""/>
        <dsp:cNvSpPr/>
      </dsp:nvSpPr>
      <dsp:spPr>
        <a:xfrm>
          <a:off x="3177413" y="573445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5583D-DF72-4C71-8581-9EDDF645111C}">
      <dsp:nvSpPr>
        <dsp:cNvPr id="0" name=""/>
        <dsp:cNvSpPr/>
      </dsp:nvSpPr>
      <dsp:spPr>
        <a:xfrm>
          <a:off x="3947804" y="573445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4D8FD-2B10-4796-99EB-FC551BBBA314}">
      <dsp:nvSpPr>
        <dsp:cNvPr id="0" name=""/>
        <dsp:cNvSpPr/>
      </dsp:nvSpPr>
      <dsp:spPr>
        <a:xfrm>
          <a:off x="4718804" y="573445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DF260-39AE-4B55-A4B8-21AFD81C6D95}">
      <dsp:nvSpPr>
        <dsp:cNvPr id="0" name=""/>
        <dsp:cNvSpPr/>
      </dsp:nvSpPr>
      <dsp:spPr>
        <a:xfrm>
          <a:off x="94631" y="839629"/>
          <a:ext cx="5552295" cy="482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Horizontal-Horizontal / Vertical-Vertical Polarization</a:t>
          </a:r>
          <a:endParaRPr lang="en-US" sz="2000" kern="1200" dirty="0"/>
        </a:p>
      </dsp:txBody>
      <dsp:txXfrm>
        <a:off x="94631" y="839629"/>
        <a:ext cx="5552295" cy="482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03E3E-6ACC-45D5-80D1-C0CE57D278EC}">
      <dsp:nvSpPr>
        <dsp:cNvPr id="0" name=""/>
        <dsp:cNvSpPr/>
      </dsp:nvSpPr>
      <dsp:spPr>
        <a:xfrm>
          <a:off x="108886" y="167907"/>
          <a:ext cx="6511491" cy="59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HDF Format</a:t>
          </a:r>
          <a:endParaRPr lang="en-US" sz="2800" kern="1200" dirty="0"/>
        </a:p>
      </dsp:txBody>
      <dsp:txXfrm>
        <a:off x="108886" y="167907"/>
        <a:ext cx="6511491" cy="591953"/>
      </dsp:txXfrm>
    </dsp:sp>
    <dsp:sp modelId="{FEF32E5D-269D-495D-A941-31B769D444A2}">
      <dsp:nvSpPr>
        <dsp:cNvPr id="0" name=""/>
        <dsp:cNvSpPr/>
      </dsp:nvSpPr>
      <dsp:spPr>
        <a:xfrm>
          <a:off x="108886" y="759860"/>
          <a:ext cx="1523689" cy="120583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DA6F5-B72D-4E0F-A8A4-EEA07693FD88}">
      <dsp:nvSpPr>
        <dsp:cNvPr id="0" name=""/>
        <dsp:cNvSpPr/>
      </dsp:nvSpPr>
      <dsp:spPr>
        <a:xfrm>
          <a:off x="1024112" y="759860"/>
          <a:ext cx="1523689" cy="120583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BF77A-31A1-4AB7-9F88-A8C82C4E06F4}">
      <dsp:nvSpPr>
        <dsp:cNvPr id="0" name=""/>
        <dsp:cNvSpPr/>
      </dsp:nvSpPr>
      <dsp:spPr>
        <a:xfrm>
          <a:off x="1940062" y="759860"/>
          <a:ext cx="1523689" cy="120583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A6A97-C808-4D8B-BDEE-61B8A7F26AE1}">
      <dsp:nvSpPr>
        <dsp:cNvPr id="0" name=""/>
        <dsp:cNvSpPr/>
      </dsp:nvSpPr>
      <dsp:spPr>
        <a:xfrm>
          <a:off x="2855289" y="759860"/>
          <a:ext cx="1523689" cy="120583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E587F-053A-43E8-8097-F1F3B4E4C301}">
      <dsp:nvSpPr>
        <dsp:cNvPr id="0" name=""/>
        <dsp:cNvSpPr/>
      </dsp:nvSpPr>
      <dsp:spPr>
        <a:xfrm>
          <a:off x="3771239" y="759860"/>
          <a:ext cx="1523689" cy="120583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77524-F596-415D-AEED-B99DE754EAA5}">
      <dsp:nvSpPr>
        <dsp:cNvPr id="0" name=""/>
        <dsp:cNvSpPr/>
      </dsp:nvSpPr>
      <dsp:spPr>
        <a:xfrm>
          <a:off x="4686465" y="759860"/>
          <a:ext cx="1523689" cy="120583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C93FB-FDA7-4D00-8A86-2E4909DA39E5}">
      <dsp:nvSpPr>
        <dsp:cNvPr id="0" name=""/>
        <dsp:cNvSpPr/>
      </dsp:nvSpPr>
      <dsp:spPr>
        <a:xfrm>
          <a:off x="5602415" y="759860"/>
          <a:ext cx="1523689" cy="120583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25699-CBD0-44A2-9DAE-9DEDB1B8D13B}">
      <dsp:nvSpPr>
        <dsp:cNvPr id="0" name=""/>
        <dsp:cNvSpPr/>
      </dsp:nvSpPr>
      <dsp:spPr>
        <a:xfrm>
          <a:off x="108886" y="865048"/>
          <a:ext cx="6596141" cy="9954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Hierarchical Data Format (HDF) is a data file format designed to assist users in the storage and manipulation of scientific data across diverse operating systems and machines.</a:t>
          </a:r>
          <a:endParaRPr lang="en-US" sz="1800" kern="1200" dirty="0"/>
        </a:p>
      </dsp:txBody>
      <dsp:txXfrm>
        <a:off x="108886" y="865048"/>
        <a:ext cx="6596141" cy="9954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4BD89-4235-4B2A-97CE-C90CFB1C84F5}">
      <dsp:nvSpPr>
        <dsp:cNvPr id="0" name=""/>
        <dsp:cNvSpPr/>
      </dsp:nvSpPr>
      <dsp:spPr>
        <a:xfrm>
          <a:off x="0" y="220735"/>
          <a:ext cx="4010025" cy="250626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383F2-E339-423A-8A05-5BCC18573881}">
      <dsp:nvSpPr>
        <dsp:cNvPr id="0" name=""/>
        <dsp:cNvSpPr/>
      </dsp:nvSpPr>
      <dsp:spPr>
        <a:xfrm>
          <a:off x="509273" y="1950560"/>
          <a:ext cx="104260" cy="104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77B3-9DB0-4438-81C0-52BFDB3D6204}">
      <dsp:nvSpPr>
        <dsp:cNvPr id="0" name=""/>
        <dsp:cNvSpPr/>
      </dsp:nvSpPr>
      <dsp:spPr>
        <a:xfrm>
          <a:off x="561403" y="2002690"/>
          <a:ext cx="934335" cy="72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Level – 0 Raw Instrumental Data / Sensor Data</a:t>
          </a:r>
          <a:endParaRPr lang="en-US" sz="1100" kern="1200" dirty="0"/>
        </a:p>
      </dsp:txBody>
      <dsp:txXfrm>
        <a:off x="561403" y="2002690"/>
        <a:ext cx="934335" cy="724310"/>
      </dsp:txXfrm>
    </dsp:sp>
    <dsp:sp modelId="{9185A756-4F1F-4CE8-87B4-FF45B5C56516}">
      <dsp:nvSpPr>
        <dsp:cNvPr id="0" name=""/>
        <dsp:cNvSpPr/>
      </dsp:nvSpPr>
      <dsp:spPr>
        <a:xfrm>
          <a:off x="1429573" y="1269357"/>
          <a:ext cx="188471" cy="18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45487-3565-458C-A331-2552C7EA2FFE}">
      <dsp:nvSpPr>
        <dsp:cNvPr id="0" name=""/>
        <dsp:cNvSpPr/>
      </dsp:nvSpPr>
      <dsp:spPr>
        <a:xfrm>
          <a:off x="1523809" y="1363592"/>
          <a:ext cx="962406" cy="1363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67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Level -1B Geolocated and Calibrated data (Scan mode data)</a:t>
          </a:r>
          <a:endParaRPr lang="en-US" sz="1100" kern="1200" dirty="0"/>
        </a:p>
      </dsp:txBody>
      <dsp:txXfrm>
        <a:off x="1523809" y="1363592"/>
        <a:ext cx="962406" cy="1363408"/>
      </dsp:txXfrm>
    </dsp:sp>
    <dsp:sp modelId="{C2E2587C-1724-489D-B407-517A16C6F06B}">
      <dsp:nvSpPr>
        <dsp:cNvPr id="0" name=""/>
        <dsp:cNvSpPr/>
      </dsp:nvSpPr>
      <dsp:spPr>
        <a:xfrm>
          <a:off x="2536340" y="854820"/>
          <a:ext cx="260651" cy="260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B76EA-A5A7-485C-89B9-6195E7595EC7}">
      <dsp:nvSpPr>
        <dsp:cNvPr id="0" name=""/>
        <dsp:cNvSpPr/>
      </dsp:nvSpPr>
      <dsp:spPr>
        <a:xfrm>
          <a:off x="2666666" y="985146"/>
          <a:ext cx="962406" cy="1741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14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Level -2A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Swath Grid Data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666666" y="985146"/>
        <a:ext cx="962406" cy="1741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1563-0C2F-4D7E-8257-6576566E8B1F}">
      <dsp:nvSpPr>
        <dsp:cNvPr id="0" name=""/>
        <dsp:cNvSpPr/>
      </dsp:nvSpPr>
      <dsp:spPr>
        <a:xfrm rot="3601852">
          <a:off x="1047618" y="647741"/>
          <a:ext cx="2722390" cy="186999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CEF5C2-E8C6-429B-A047-EEA69D01DF18}">
      <dsp:nvSpPr>
        <dsp:cNvPr id="0" name=""/>
        <dsp:cNvSpPr/>
      </dsp:nvSpPr>
      <dsp:spPr>
        <a:xfrm>
          <a:off x="2489913" y="1229153"/>
          <a:ext cx="69007" cy="6900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4CC4F1-45DC-4D75-A453-54B10BA2EFD9}">
      <dsp:nvSpPr>
        <dsp:cNvPr id="0" name=""/>
        <dsp:cNvSpPr/>
      </dsp:nvSpPr>
      <dsp:spPr>
        <a:xfrm>
          <a:off x="864080" y="266700"/>
          <a:ext cx="1288348" cy="50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Level -2B Swath Grid </a:t>
          </a:r>
          <a:endParaRPr lang="en-US" sz="1100" kern="1200" dirty="0"/>
        </a:p>
      </dsp:txBody>
      <dsp:txXfrm>
        <a:off x="864080" y="266700"/>
        <a:ext cx="1288348" cy="506476"/>
      </dsp:txXfrm>
    </dsp:sp>
    <dsp:sp modelId="{61665B29-26D3-4A68-995A-F8972C44D14E}">
      <dsp:nvSpPr>
        <dsp:cNvPr id="0" name=""/>
        <dsp:cNvSpPr/>
      </dsp:nvSpPr>
      <dsp:spPr>
        <a:xfrm>
          <a:off x="2809246" y="1010419"/>
          <a:ext cx="1532089" cy="50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Level – 3W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Global Grid</a:t>
          </a:r>
          <a:endParaRPr lang="en-US" sz="1100" kern="1200" dirty="0"/>
        </a:p>
      </dsp:txBody>
      <dsp:txXfrm>
        <a:off x="2809246" y="1010419"/>
        <a:ext cx="1532089" cy="506476"/>
      </dsp:txXfrm>
    </dsp:sp>
    <dsp:sp modelId="{1D1CD334-BF15-45CD-B6EA-B43D1706BE5E}">
      <dsp:nvSpPr>
        <dsp:cNvPr id="0" name=""/>
        <dsp:cNvSpPr/>
      </dsp:nvSpPr>
      <dsp:spPr>
        <a:xfrm>
          <a:off x="2657482" y="2411347"/>
          <a:ext cx="1741011" cy="50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Level  - 3s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Global Sigma0</a:t>
          </a:r>
          <a:endParaRPr lang="en-US" sz="1100" kern="1200" dirty="0"/>
        </a:p>
      </dsp:txBody>
      <dsp:txXfrm>
        <a:off x="2657482" y="2411347"/>
        <a:ext cx="1741011" cy="5064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C0636-F1F8-4C2B-B480-013636100A4C}">
      <dsp:nvSpPr>
        <dsp:cNvPr id="0" name=""/>
        <dsp:cNvSpPr/>
      </dsp:nvSpPr>
      <dsp:spPr>
        <a:xfrm>
          <a:off x="1337864" y="0"/>
          <a:ext cx="1350340" cy="1160378"/>
        </a:xfrm>
        <a:prstGeom prst="trapezoid">
          <a:avLst>
            <a:gd name="adj" fmla="val 5852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OAT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</a:t>
          </a:r>
          <a:endParaRPr lang="en-US" sz="2000" kern="1200" dirty="0"/>
        </a:p>
      </dsp:txBody>
      <dsp:txXfrm>
        <a:off x="1337864" y="0"/>
        <a:ext cx="1350340" cy="1160378"/>
      </dsp:txXfrm>
    </dsp:sp>
    <dsp:sp modelId="{701F87E7-0061-4252-B761-2C03670E685A}">
      <dsp:nvSpPr>
        <dsp:cNvPr id="0" name=""/>
        <dsp:cNvSpPr/>
      </dsp:nvSpPr>
      <dsp:spPr>
        <a:xfrm>
          <a:off x="679115" y="1160378"/>
          <a:ext cx="2716463" cy="1160378"/>
        </a:xfrm>
        <a:prstGeom prst="trapezoid">
          <a:avLst>
            <a:gd name="adj" fmla="val 5852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Science Data</a:t>
          </a:r>
          <a:endParaRPr lang="en-US" sz="2000" kern="1200" dirty="0"/>
        </a:p>
      </dsp:txBody>
      <dsp:txXfrm>
        <a:off x="1154496" y="1160378"/>
        <a:ext cx="1765701" cy="1160378"/>
      </dsp:txXfrm>
    </dsp:sp>
    <dsp:sp modelId="{7C96A5ED-C215-4336-A7DC-C9AF8351D674}">
      <dsp:nvSpPr>
        <dsp:cNvPr id="0" name=""/>
        <dsp:cNvSpPr/>
      </dsp:nvSpPr>
      <dsp:spPr>
        <a:xfrm>
          <a:off x="0" y="2320757"/>
          <a:ext cx="4074694" cy="1160378"/>
        </a:xfrm>
        <a:prstGeom prst="trapezoid">
          <a:avLst>
            <a:gd name="adj" fmla="val 5852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Attributes</a:t>
          </a:r>
          <a:endParaRPr lang="en-US" sz="2800" kern="1200" dirty="0"/>
        </a:p>
      </dsp:txBody>
      <dsp:txXfrm>
        <a:off x="713071" y="2320757"/>
        <a:ext cx="2648551" cy="11603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55924-AB2F-4B1A-AE0D-CB5996311F8F}">
      <dsp:nvSpPr>
        <dsp:cNvPr id="0" name=""/>
        <dsp:cNvSpPr/>
      </dsp:nvSpPr>
      <dsp:spPr>
        <a:xfrm>
          <a:off x="-518676" y="0"/>
          <a:ext cx="3011568" cy="30115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013B5-B8B2-43C9-BE77-C57822BA31EE}">
      <dsp:nvSpPr>
        <dsp:cNvPr id="0" name=""/>
        <dsp:cNvSpPr/>
      </dsp:nvSpPr>
      <dsp:spPr>
        <a:xfrm>
          <a:off x="974657" y="0"/>
          <a:ext cx="4337805" cy="30115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Node</a:t>
          </a:r>
          <a:r>
            <a:rPr lang="en-US" sz="4200" kern="1200" dirty="0" smtClean="0"/>
            <a:t> </a:t>
          </a:r>
          <a:endParaRPr lang="en-US" sz="4200" kern="1200" dirty="0"/>
        </a:p>
      </dsp:txBody>
      <dsp:txXfrm>
        <a:off x="974657" y="0"/>
        <a:ext cx="2168902" cy="903472"/>
      </dsp:txXfrm>
    </dsp:sp>
    <dsp:sp modelId="{8CD92A52-9479-4D45-BEFF-2A2FF218062B}">
      <dsp:nvSpPr>
        <dsp:cNvPr id="0" name=""/>
        <dsp:cNvSpPr/>
      </dsp:nvSpPr>
      <dsp:spPr>
        <a:xfrm>
          <a:off x="8348" y="903472"/>
          <a:ext cx="1957517" cy="195751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BCD79-9627-419E-8645-109687AA2D6B}">
      <dsp:nvSpPr>
        <dsp:cNvPr id="0" name=""/>
        <dsp:cNvSpPr/>
      </dsp:nvSpPr>
      <dsp:spPr>
        <a:xfrm>
          <a:off x="987107" y="903472"/>
          <a:ext cx="4337805" cy="19575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Scan - Direction</a:t>
          </a:r>
          <a:endParaRPr lang="en-US" sz="1800" kern="1200" dirty="0"/>
        </a:p>
      </dsp:txBody>
      <dsp:txXfrm>
        <a:off x="987107" y="903472"/>
        <a:ext cx="2168902" cy="903469"/>
      </dsp:txXfrm>
    </dsp:sp>
    <dsp:sp modelId="{957A277F-B203-4EC4-8329-E5996ADD97FC}">
      <dsp:nvSpPr>
        <dsp:cNvPr id="0" name=""/>
        <dsp:cNvSpPr/>
      </dsp:nvSpPr>
      <dsp:spPr>
        <a:xfrm>
          <a:off x="535372" y="1806941"/>
          <a:ext cx="903469" cy="9034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D5C36-49F6-45BF-9F38-9829CF105911}">
      <dsp:nvSpPr>
        <dsp:cNvPr id="0" name=""/>
        <dsp:cNvSpPr/>
      </dsp:nvSpPr>
      <dsp:spPr>
        <a:xfrm>
          <a:off x="989493" y="1822657"/>
          <a:ext cx="4337805" cy="11042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989493" y="1822657"/>
        <a:ext cx="2168902" cy="1104211"/>
      </dsp:txXfrm>
    </dsp:sp>
    <dsp:sp modelId="{7149C7D2-76B6-4249-BC87-423E6010F9F2}">
      <dsp:nvSpPr>
        <dsp:cNvPr id="0" name=""/>
        <dsp:cNvSpPr/>
      </dsp:nvSpPr>
      <dsp:spPr>
        <a:xfrm>
          <a:off x="3156009" y="0"/>
          <a:ext cx="2168902" cy="90347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South to North (Ascending)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North to South (Descending)</a:t>
          </a:r>
          <a:endParaRPr lang="en-US" sz="1400" kern="1200" dirty="0"/>
        </a:p>
      </dsp:txBody>
      <dsp:txXfrm>
        <a:off x="3156009" y="0"/>
        <a:ext cx="2168902" cy="903472"/>
      </dsp:txXfrm>
    </dsp:sp>
    <dsp:sp modelId="{5998D5EF-8B3C-4F23-8D48-E716ED258BCC}">
      <dsp:nvSpPr>
        <dsp:cNvPr id="0" name=""/>
        <dsp:cNvSpPr/>
      </dsp:nvSpPr>
      <dsp:spPr>
        <a:xfrm>
          <a:off x="3156009" y="903472"/>
          <a:ext cx="2168902" cy="9034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Aft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Fore</a:t>
          </a:r>
          <a:endParaRPr lang="en-US" sz="1400" kern="1200" dirty="0"/>
        </a:p>
      </dsp:txBody>
      <dsp:txXfrm>
        <a:off x="3156009" y="903472"/>
        <a:ext cx="2168902" cy="903469"/>
      </dsp:txXfrm>
    </dsp:sp>
    <dsp:sp modelId="{3B176CA6-C3A6-4C89-B3AA-B3FF83F99CEB}">
      <dsp:nvSpPr>
        <dsp:cNvPr id="0" name=""/>
        <dsp:cNvSpPr/>
      </dsp:nvSpPr>
      <dsp:spPr>
        <a:xfrm>
          <a:off x="1013079" y="1802026"/>
          <a:ext cx="4243609" cy="9034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Beam, Sigma0 Quality, Validity and Sea Land Boundary </a:t>
          </a:r>
          <a:endParaRPr lang="en-US" sz="1400" kern="1200" dirty="0"/>
        </a:p>
      </dsp:txBody>
      <dsp:txXfrm>
        <a:off x="1013079" y="1802026"/>
        <a:ext cx="4243609" cy="903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2d5601ac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2d5601ac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d5601ac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d5601ac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d5601ac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d5601ac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688155" y="95891"/>
            <a:ext cx="1346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Div. – ICT</a:t>
            </a:r>
          </a:p>
          <a:p>
            <a:pPr algn="ctr"/>
            <a:r>
              <a:rPr lang="en-US" sz="2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Semi – 8</a:t>
            </a:r>
            <a:r>
              <a:rPr lang="en-US" sz="2000" b="1" cap="none" spc="0" baseline="30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6920" y="1368333"/>
            <a:ext cx="472757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 : Dhairvi Shah</a:t>
            </a:r>
          </a:p>
          <a:p>
            <a:pPr algn="just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No. : 180320132051</a:t>
            </a:r>
          </a:p>
          <a:p>
            <a:pPr algn="just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 : Prof. Ankita Tiwari</a:t>
            </a:r>
          </a:p>
          <a:p>
            <a:pPr algn="just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: SAC-ISRO</a:t>
            </a:r>
          </a:p>
          <a:p>
            <a:pPr algn="just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 : Sci. Anuja Sharma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226362" y="93998"/>
            <a:ext cx="67794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Microwave Sensors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44452523"/>
              </p:ext>
            </p:extLst>
          </p:nvPr>
        </p:nvGraphicFramePr>
        <p:xfrm>
          <a:off x="1770048" y="1240219"/>
          <a:ext cx="5692048" cy="3402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00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928171" y="1991900"/>
            <a:ext cx="553873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6"/>
                </a:solidFill>
              </a:rPr>
              <a:t>Scatterometer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7214073" y="747704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4" name="Google Shape;174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77" name="Google Shape;177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9"/>
          <p:cNvSpPr/>
          <p:nvPr/>
        </p:nvSpPr>
        <p:spPr>
          <a:xfrm>
            <a:off x="5392191" y="1829072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rot="2384392">
            <a:off x="7003547" y="373323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994282" y="82982"/>
            <a:ext cx="31774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2251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030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867237" y="0"/>
            <a:ext cx="34756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080954"/>
              </p:ext>
            </p:extLst>
          </p:nvPr>
        </p:nvGraphicFramePr>
        <p:xfrm>
          <a:off x="1524000" y="539750"/>
          <a:ext cx="6096000" cy="166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2"/>
          <a:stretch/>
        </p:blipFill>
        <p:spPr>
          <a:xfrm>
            <a:off x="2975607" y="2457252"/>
            <a:ext cx="3192786" cy="1995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941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170222" y="0"/>
            <a:ext cx="3342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IN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5955009"/>
              </p:ext>
            </p:extLst>
          </p:nvPr>
        </p:nvGraphicFramePr>
        <p:xfrm>
          <a:off x="1224162" y="545432"/>
          <a:ext cx="7234991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53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>
            <a:spLocks noGrp="1"/>
          </p:cNvSpPr>
          <p:nvPr>
            <p:ph type="ctrTitle"/>
          </p:nvPr>
        </p:nvSpPr>
        <p:spPr>
          <a:xfrm>
            <a:off x="4010139" y="1966517"/>
            <a:ext cx="4649119" cy="892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Scatterometer</a:t>
            </a:r>
            <a:endParaRPr dirty="0"/>
          </a:p>
        </p:txBody>
      </p:sp>
      <p:sp>
        <p:nvSpPr>
          <p:cNvPr id="429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765414" y="641750"/>
            <a:ext cx="4332934" cy="40626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non imaging , active, microwave radar.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 Ku band (13.515GHz)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Scatterometer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pencil beam.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a parabolic reflector antenna which measures 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scatter strength using dual beams HH  (inner beam) and VV (outer beam) , covers 1400 km and 1800 km swaths respectively.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takes 4 points into consideration: Inner after, Inner fore, Outer after, Outer fore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obtain wind velocity.</a:t>
            </a:r>
          </a:p>
          <a:p>
            <a:pPr algn="ctr"/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57288"/>
            <a:ext cx="3302794" cy="318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245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77" y="703530"/>
            <a:ext cx="6399262" cy="39449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5744" y="76498"/>
            <a:ext cx="65165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Principle of Scatterometer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751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577252" y="497675"/>
            <a:ext cx="20993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Data Products </a:t>
            </a:r>
            <a:endParaRPr sz="2000"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71422332"/>
              </p:ext>
            </p:extLst>
          </p:nvPr>
        </p:nvGraphicFramePr>
        <p:xfrm>
          <a:off x="438150" y="1871663"/>
          <a:ext cx="4010025" cy="294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2065737"/>
              </p:ext>
            </p:extLst>
          </p:nvPr>
        </p:nvGraphicFramePr>
        <p:xfrm>
          <a:off x="3886200" y="1815925"/>
          <a:ext cx="5200650" cy="316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/>
      <p:bldGraphic spid="4" grpId="0">
        <p:bldAsOne/>
      </p:bldGraphic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-1B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98150" y="1710857"/>
            <a:ext cx="4642818" cy="32624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based on the Level – 1B Data Product of Scatterometer.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obtained in HDF format (Hierarchical Data Format).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L1B file, basically provides with Sigma0 parameter.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Sigma-0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informs us about </a:t>
            </a:r>
            <a:r>
              <a:rPr lang="en-US" sz="1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backscattered strength of the target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us with knowledge about wind </a:t>
            </a:r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and weather conditions.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 file also contains physical parameters </a:t>
            </a:r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like: 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29312359"/>
              </p:ext>
            </p:extLst>
          </p:nvPr>
        </p:nvGraphicFramePr>
        <p:xfrm>
          <a:off x="4940968" y="1045075"/>
          <a:ext cx="4074695" cy="348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273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465840" y="2817383"/>
            <a:ext cx="8160745" cy="1481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90000"/>
                  </a:schemeClr>
                </a:solidFill>
              </a:rPr>
              <a:t>Scatterometer L1B Flag Verification </a:t>
            </a:r>
            <a:endParaRPr i="1" dirty="0">
              <a:solidFill>
                <a:schemeClr val="tx2">
                  <a:lumMod val="90000"/>
                </a:schemeClr>
              </a:solidFill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247425" y="62210"/>
            <a:ext cx="25539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Sigma0 flags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412" y="646985"/>
            <a:ext cx="8630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Sigma0 parameter is used to depict Backscattered Strength but is not completely reliable Where as Sigma-0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flag is an important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parameter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packed in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Level – 1B data product. It provides Knowledge about: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9895516"/>
              </p:ext>
            </p:extLst>
          </p:nvPr>
        </p:nvGraphicFramePr>
        <p:xfrm>
          <a:off x="1602582" y="1631871"/>
          <a:ext cx="5843589" cy="301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979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1069" y="1832800"/>
            <a:ext cx="4505700" cy="115980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91300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1469584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Purpose</a:t>
            </a:r>
            <a:endParaRPr dirty="0"/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444276" y="1658224"/>
            <a:ext cx="7540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model, historic data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like ScatSat-1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train the model that will not only verify the flag values but also predict them for future phases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Scatsat-1 and upcoming projects like Oceansat-3 using Machine Learning Technique.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required are obtained from L1B Data product.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/>
      <p:bldP spid="4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106" y="1751699"/>
            <a:ext cx="3127172" cy="1159800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056968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759456674"/>
              </p:ext>
            </p:extLst>
          </p:nvPr>
        </p:nvGraphicFramePr>
        <p:xfrm>
          <a:off x="1850066" y="425302"/>
          <a:ext cx="5645888" cy="4394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7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 FILE EXTRACTION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9" y="1775639"/>
            <a:ext cx="3926406" cy="3043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263117" y="1466389"/>
            <a:ext cx="346621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Geometrically and radio metrically corrected and packed data, data products, are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for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then data is separated </a:t>
            </a:r>
            <a:r>
              <a:rPr lang="en-US" sz="12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revolution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input is given that helps in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OAT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Science Data and Attributes (Scale,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Offset, and other important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information). </a:t>
            </a:r>
            <a:endParaRPr lang="en-US" sz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Packing of data in HDF file format float data is compressed to short with certain calculations.</a:t>
            </a:r>
          </a:p>
          <a:p>
            <a:pPr algn="just"/>
            <a:endParaRPr lang="en-US" sz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to get the data I  recomputed the data by 	Scale * Data + Offset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3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Formation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56" y="530725"/>
            <a:ext cx="4146697" cy="4394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98150" y="1733108"/>
            <a:ext cx="4056675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Sigma0 flag file is first converted to binary data.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From those bits only [15,13,12,11,8] for sigma0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[15,13,10,9,8] bits for brightness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Other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those bits, Latitude, Longitude,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Sigma0/Brightness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Temperature, Kp, SNR,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I-angle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X-factor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All these parameters are stored in csv form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Eight such csv files are obtained in form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Inner/Outer HH/VV Footprint/Slices.csv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brightness temperature.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output files are then used for machine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pPr algn="ctr"/>
            <a:endParaRPr lang="en-US" sz="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9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Selection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761" y="1559425"/>
            <a:ext cx="7540800" cy="3158700"/>
          </a:xfrm>
        </p:spPr>
        <p:txBody>
          <a:bodyPr/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the well-stated set of rules for carrying out computational tasks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Here, we can choose from :</a:t>
            </a:r>
          </a:p>
          <a:p>
            <a:pPr marL="5080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7944046"/>
              </p:ext>
            </p:extLst>
          </p:nvPr>
        </p:nvGraphicFramePr>
        <p:xfrm>
          <a:off x="1533426" y="2417657"/>
          <a:ext cx="6689890" cy="2300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415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4" y="530725"/>
            <a:ext cx="3473109" cy="1028700"/>
          </a:xfrm>
        </p:spPr>
        <p:txBody>
          <a:bodyPr/>
          <a:lstStyle/>
          <a:p>
            <a:r>
              <a:rPr lang="en-US" dirty="0" smtClean="0"/>
              <a:t>Algorithm Selection (continue)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179" y="1610162"/>
            <a:ext cx="7540800" cy="3158700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obtained is the labelled data. Hence, Supervised Learning Algorithms are applicable.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60804"/>
              </p:ext>
            </p:extLst>
          </p:nvPr>
        </p:nvGraphicFramePr>
        <p:xfrm>
          <a:off x="1179324" y="2463540"/>
          <a:ext cx="6905732" cy="23053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2866">
                  <a:extLst>
                    <a:ext uri="{9D8B030D-6E8A-4147-A177-3AD203B41FA5}">
                      <a16:colId xmlns:a16="http://schemas.microsoft.com/office/drawing/2014/main" val="2559568774"/>
                    </a:ext>
                  </a:extLst>
                </a:gridCol>
                <a:gridCol w="3452866">
                  <a:extLst>
                    <a:ext uri="{9D8B030D-6E8A-4147-A177-3AD203B41FA5}">
                      <a16:colId xmlns:a16="http://schemas.microsoft.com/office/drawing/2014/main" val="1367683745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Independent Variables (X)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Dependent Variables (Y)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78706"/>
                  </a:ext>
                </a:extLst>
              </a:tr>
              <a:tr h="307027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Latitude, 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Descending/</a:t>
                      </a:r>
                      <a:r>
                        <a:rPr lang="en-US" baseline="0" dirty="0" smtClean="0"/>
                        <a:t>Ascending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76865"/>
                  </a:ext>
                </a:extLst>
              </a:tr>
              <a:tr h="307027">
                <a:tc>
                  <a:txBody>
                    <a:bodyPr/>
                    <a:lstStyle/>
                    <a:p>
                      <a:r>
                        <a:rPr lang="en-US" dirty="0" smtClean="0"/>
                        <a:t>Sigma0 / Brightness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/Fore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40761"/>
                  </a:ext>
                </a:extLst>
              </a:tr>
              <a:tr h="521946">
                <a:tc>
                  <a:txBody>
                    <a:bodyPr/>
                    <a:lstStyle/>
                    <a:p>
                      <a:r>
                        <a:rPr lang="en-US" dirty="0" smtClean="0"/>
                        <a:t>SNR, </a:t>
                      </a:r>
                      <a:r>
                        <a:rPr lang="en-US" baseline="0" dirty="0" smtClean="0"/>
                        <a:t>Incidence 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Good/Poor sigma0/Brightness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43449"/>
                  </a:ext>
                </a:extLst>
              </a:tr>
              <a:tr h="521946">
                <a:tc>
                  <a:txBody>
                    <a:bodyPr/>
                    <a:lstStyle/>
                    <a:p>
                      <a:r>
                        <a:rPr lang="en-US" dirty="0" smtClean="0"/>
                        <a:t>X-Factor,</a:t>
                      </a:r>
                      <a:r>
                        <a:rPr lang="en-US" baseline="0" dirty="0" smtClean="0"/>
                        <a:t> Kp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Valid/Invalid sigma0/Brightness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31763"/>
                  </a:ext>
                </a:extLst>
              </a:tr>
              <a:tr h="307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Sea-Land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5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2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4" y="530725"/>
            <a:ext cx="3570519" cy="1028700"/>
          </a:xfrm>
        </p:spPr>
        <p:txBody>
          <a:bodyPr/>
          <a:lstStyle/>
          <a:p>
            <a:r>
              <a:rPr lang="en-US" dirty="0" smtClean="0"/>
              <a:t>Machine Learning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4900" y="1559425"/>
            <a:ext cx="7540800" cy="3158700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 Single Output (MISO)</a:t>
            </a:r>
          </a:p>
          <a:p>
            <a:pPr marL="5080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independent variables are used to predict one dependent variable at a time.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applied are:</a:t>
            </a:r>
          </a:p>
          <a:p>
            <a:pPr marL="50800" indent="0" algn="just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96315978"/>
              </p:ext>
            </p:extLst>
          </p:nvPr>
        </p:nvGraphicFramePr>
        <p:xfrm>
          <a:off x="1099793" y="2521003"/>
          <a:ext cx="7120379" cy="246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920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Topics to be covered</a:t>
            </a:r>
            <a:endParaRPr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146025" y="1926668"/>
            <a:ext cx="34605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98150" y="1573454"/>
            <a:ext cx="8306023" cy="336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9087145"/>
              </p:ext>
            </p:extLst>
          </p:nvPr>
        </p:nvGraphicFramePr>
        <p:xfrm>
          <a:off x="3356048" y="8692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MISO (Continue)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76" y="1434194"/>
            <a:ext cx="7540800" cy="3158700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each algorithm can be compared as below: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17659879"/>
              </p:ext>
            </p:extLst>
          </p:nvPr>
        </p:nvGraphicFramePr>
        <p:xfrm>
          <a:off x="1674829" y="1989056"/>
          <a:ext cx="5898037" cy="283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875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5" y="530725"/>
            <a:ext cx="3438544" cy="1028700"/>
          </a:xfrm>
        </p:spPr>
        <p:txBody>
          <a:bodyPr/>
          <a:lstStyle/>
          <a:p>
            <a:r>
              <a:rPr lang="en-US" dirty="0" smtClean="0"/>
              <a:t>Machine Learning Application (Continue)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753" y="1559425"/>
            <a:ext cx="7540800" cy="3158700"/>
          </a:xfrm>
        </p:spPr>
        <p:txBody>
          <a:bodyPr/>
          <a:lstStyle/>
          <a:p>
            <a:pPr marL="5080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 Multiple Output (MIMO)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independent variables predict each dependent variables.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applied here are:</a:t>
            </a:r>
          </a:p>
          <a:p>
            <a:pPr marL="5080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6505027"/>
              </p:ext>
            </p:extLst>
          </p:nvPr>
        </p:nvGraphicFramePr>
        <p:xfrm>
          <a:off x="1278902" y="2705492"/>
          <a:ext cx="6249971" cy="222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915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MIMO (Continue)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610" y="1559425"/>
            <a:ext cx="7540800" cy="3158700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each algorithm can be plotted as below:</a:t>
            </a:r>
          </a:p>
          <a:p>
            <a:pPr marL="508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46370282"/>
              </p:ext>
            </p:extLst>
          </p:nvPr>
        </p:nvGraphicFramePr>
        <p:xfrm>
          <a:off x="1809947" y="2114746"/>
          <a:ext cx="5659224" cy="260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077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919" y="1790817"/>
            <a:ext cx="7190412" cy="3190583"/>
          </a:xfrm>
        </p:spPr>
        <p:txBody>
          <a:bodyPr/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overall result, It can be concluded that Decision Tree, Random Forest and K-Neighbors provides us with great accuracy.</a:t>
            </a:r>
          </a:p>
          <a:p>
            <a:pPr marL="508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71463"/>
              </p:ext>
            </p:extLst>
          </p:nvPr>
        </p:nvGraphicFramePr>
        <p:xfrm>
          <a:off x="1407736" y="2544517"/>
          <a:ext cx="6096000" cy="1168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722915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1640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13311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89145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34684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279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Forest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9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MISO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99.17%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99.92%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99.86%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63.43%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36.58%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9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MIMO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97.92%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99.82%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99.72%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21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0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Time complexity of all the applied techniques are:</a:t>
            </a:r>
          </a:p>
          <a:p>
            <a:pPr marL="5080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22986"/>
              </p:ext>
            </p:extLst>
          </p:nvPr>
        </p:nvGraphicFramePr>
        <p:xfrm>
          <a:off x="1667219" y="2330095"/>
          <a:ext cx="609600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601802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95401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to train the model (approx.)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4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22-23 hrs.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17-18 hrs.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</a:t>
                      </a:r>
                      <a:r>
                        <a:rPr lang="en-IN" dirty="0" smtClean="0"/>
                        <a:t>Bayes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4-5 hrs.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4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K-Neighbors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30-35 Min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10-15 Min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1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75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conclude :</a:t>
            </a:r>
          </a:p>
          <a:p>
            <a:pPr marL="5080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can be used for prediction of Sigma0 Flags for upcoming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missions if one wants maximum accuracy, While K-Neighbors should be used to decrease time complexity.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238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SV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or ANN can be applied to this model.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ANN batches i.e. neurons can be generated on which predictions can be made.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SVM we need to apply row reduction.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199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Summary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50" y="1688718"/>
            <a:ext cx="3844616" cy="3158700"/>
          </a:xfrm>
        </p:spPr>
        <p:txBody>
          <a:bodyPr/>
          <a:lstStyle/>
          <a:p>
            <a:pPr marL="50800" indent="0"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with the project I optimize some old codes in order to understand the data I would be working with as well as to know the coding standards. As a result skills acquired by me until now are: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2262505"/>
              </p:ext>
            </p:extLst>
          </p:nvPr>
        </p:nvGraphicFramePr>
        <p:xfrm>
          <a:off x="4354825" y="815247"/>
          <a:ext cx="4931884" cy="386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190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681100" y="2110085"/>
            <a:ext cx="3781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419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432" y="1832800"/>
            <a:ext cx="4505700" cy="1159800"/>
          </a:xfrm>
        </p:spPr>
        <p:txBody>
          <a:bodyPr/>
          <a:lstStyle/>
          <a:p>
            <a:r>
              <a:rPr lang="en-US" dirty="0" smtClean="0"/>
              <a:t>Project Plan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288892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79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40"/>
          <p:cNvGrpSpPr/>
          <p:nvPr/>
        </p:nvGrpSpPr>
        <p:grpSpPr>
          <a:xfrm>
            <a:off x="1786339" y="2128150"/>
            <a:ext cx="473400" cy="473400"/>
            <a:chOff x="1786339" y="1703401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1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3814414" y="2128150"/>
            <a:ext cx="473400" cy="473400"/>
            <a:chOff x="3814414" y="1703401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3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5842489" y="2128150"/>
            <a:ext cx="473400" cy="473400"/>
            <a:chOff x="5842489" y="1703401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5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880814" y="4001049"/>
            <a:ext cx="473400" cy="473400"/>
            <a:chOff x="6880814" y="3576300"/>
            <a:chExt cx="473400" cy="473400"/>
          </a:xfrm>
        </p:grpSpPr>
        <p:sp>
          <p:nvSpPr>
            <p:cNvPr id="492" name="Google Shape;49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6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4852739" y="4001049"/>
            <a:ext cx="473400" cy="473400"/>
            <a:chOff x="4852739" y="3576300"/>
            <a:chExt cx="473400" cy="473400"/>
          </a:xfrm>
        </p:grpSpPr>
        <p:sp>
          <p:nvSpPr>
            <p:cNvPr id="495" name="Google Shape;49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4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2824664" y="4001049"/>
            <a:ext cx="473400" cy="473400"/>
            <a:chOff x="2824664" y="3576300"/>
            <a:chExt cx="473400" cy="473400"/>
          </a:xfrm>
        </p:grpSpPr>
        <p:sp>
          <p:nvSpPr>
            <p:cNvPr id="498" name="Google Shape;49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2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1379839" y="1609720"/>
            <a:ext cx="1286400" cy="54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Conceptual Understanding related to Project</a:t>
            </a:r>
            <a:endParaRPr sz="1000" b="1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377205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43601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44625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47433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00;p40"/>
          <p:cNvSpPr txBox="1"/>
          <p:nvPr/>
        </p:nvSpPr>
        <p:spPr>
          <a:xfrm>
            <a:off x="2351113" y="4434099"/>
            <a:ext cx="1353461" cy="60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Optimizing Old codes and getting familiarized with coding standards</a:t>
            </a:r>
            <a:endParaRPr sz="1000" b="1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" name="Google Shape;500;p40"/>
          <p:cNvSpPr txBox="1"/>
          <p:nvPr/>
        </p:nvSpPr>
        <p:spPr>
          <a:xfrm>
            <a:off x="3403714" y="1589341"/>
            <a:ext cx="1286400" cy="54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Project Planning and Discussions</a:t>
            </a:r>
            <a:endParaRPr sz="1000" b="1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3" name="Google Shape;500;p40"/>
          <p:cNvSpPr txBox="1"/>
          <p:nvPr/>
        </p:nvSpPr>
        <p:spPr>
          <a:xfrm>
            <a:off x="4446255" y="4398521"/>
            <a:ext cx="1286400" cy="42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Getting Input Data for the project</a:t>
            </a:r>
            <a:endParaRPr sz="1000" b="1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" name="Google Shape;500;p40"/>
          <p:cNvSpPr txBox="1"/>
          <p:nvPr/>
        </p:nvSpPr>
        <p:spPr>
          <a:xfrm>
            <a:off x="5503039" y="1589341"/>
            <a:ext cx="1286400" cy="54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accent5">
                    <a:lumMod val="50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Machine Learning Applications</a:t>
            </a:r>
            <a:endParaRPr sz="1000" b="1" dirty="0">
              <a:solidFill>
                <a:schemeClr val="accent5">
                  <a:lumMod val="50000"/>
                </a:schemeClr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" name="Google Shape;500;p40"/>
          <p:cNvSpPr txBox="1"/>
          <p:nvPr/>
        </p:nvSpPr>
        <p:spPr>
          <a:xfrm>
            <a:off x="6407264" y="4377000"/>
            <a:ext cx="1286400" cy="54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accent5">
                    <a:lumMod val="50000"/>
                  </a:schemeClr>
                </a:solidFill>
                <a:latin typeface="Nixie One"/>
                <a:ea typeface="Nixie One"/>
                <a:cs typeface="Nixie One"/>
                <a:sym typeface="Nixie One"/>
              </a:rPr>
              <a:t>Final results and optimization</a:t>
            </a:r>
            <a:endParaRPr sz="1000" b="1" dirty="0">
              <a:solidFill>
                <a:schemeClr val="accent5">
                  <a:lumMod val="50000"/>
                </a:schemeClr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/>
      <p:bldP spid="500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3992414" y="18328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Concepts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Remote Sensing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700081" y="1612200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dirty="0" smtClean="0"/>
              <a:t> </a:t>
            </a:r>
            <a:endParaRPr dirty="0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98150" y="1612454"/>
            <a:ext cx="838867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"remote sensing" generally refers to the use of satellite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sensor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detect and classify objects on Earth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16"/>
          <a:stretch/>
        </p:blipFill>
        <p:spPr>
          <a:xfrm>
            <a:off x="2947180" y="2394937"/>
            <a:ext cx="3090613" cy="2529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134331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Remote sensing</a:t>
            </a:r>
            <a:endParaRPr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2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42"/>
          <a:stretch/>
        </p:blipFill>
        <p:spPr>
          <a:xfrm>
            <a:off x="1347501" y="1029231"/>
            <a:ext cx="2255015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72044" y="1029231"/>
            <a:ext cx="6864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044" y="2629431"/>
            <a:ext cx="6864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2)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8"/>
          <a:stretch/>
        </p:blipFill>
        <p:spPr>
          <a:xfrm>
            <a:off x="1347500" y="2840286"/>
            <a:ext cx="2255015" cy="1709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91567" y="1029231"/>
            <a:ext cx="49071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6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sensing,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emits energy in order to scan objects and sensors then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measures the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reflected or backscattered from the target.  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SAR, Scatterometer,RADARSAT1,etc</a:t>
            </a:r>
            <a:endParaRPr lang="en-US" sz="16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1565" y="2629431"/>
            <a:ext cx="4907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</a:t>
            </a: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reflected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sunlight is the most common source of radiation measured by passive sensors. E.g. LandSat, SMAP, etc.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>
            <a:spLocks noGrp="1"/>
          </p:cNvSpPr>
          <p:nvPr>
            <p:ph type="body" idx="4294967295"/>
          </p:nvPr>
        </p:nvSpPr>
        <p:spPr>
          <a:xfrm>
            <a:off x="2870833" y="247428"/>
            <a:ext cx="3506100" cy="677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Sensors</a:t>
            </a:r>
            <a:endParaRPr sz="2400" b="1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9" name="Google Shape;369;p3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4"/>
          <a:stretch/>
        </p:blipFill>
        <p:spPr>
          <a:xfrm>
            <a:off x="1194883" y="925416"/>
            <a:ext cx="6858000" cy="4240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build="p"/>
    </p:bld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1337</Words>
  <Application>Microsoft Office PowerPoint</Application>
  <PresentationFormat>On-screen Show (16:9)</PresentationFormat>
  <Paragraphs>259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Roboto Slab</vt:lpstr>
      <vt:lpstr>Wingdings</vt:lpstr>
      <vt:lpstr>Nixie One</vt:lpstr>
      <vt:lpstr>Times New Roman</vt:lpstr>
      <vt:lpstr>Calibri</vt:lpstr>
      <vt:lpstr>Warwick template</vt:lpstr>
      <vt:lpstr>PowerPoint Presentation</vt:lpstr>
      <vt:lpstr>Scatterometer L1B Flag Verification </vt:lpstr>
      <vt:lpstr>Topics to be covered</vt:lpstr>
      <vt:lpstr>Project Plan</vt:lpstr>
      <vt:lpstr>Roadmap</vt:lpstr>
      <vt:lpstr>Concepts</vt:lpstr>
      <vt:lpstr>Remote Sensing</vt:lpstr>
      <vt:lpstr>Types of Remote sensing</vt:lpstr>
      <vt:lpstr>PowerPoint Presentation</vt:lpstr>
      <vt:lpstr>PowerPoint Presentation</vt:lpstr>
      <vt:lpstr>Scatterometer</vt:lpstr>
      <vt:lpstr>PowerPoint Presentation</vt:lpstr>
      <vt:lpstr>PowerPoint Presentation</vt:lpstr>
      <vt:lpstr>PowerPoint Presentation</vt:lpstr>
      <vt:lpstr>Scatterometer</vt:lpstr>
      <vt:lpstr>PowerPoint Presentation</vt:lpstr>
      <vt:lpstr>PowerPoint Presentation</vt:lpstr>
      <vt:lpstr>Data Products </vt:lpstr>
      <vt:lpstr>Level -1B</vt:lpstr>
      <vt:lpstr>PowerPoint Presentation</vt:lpstr>
      <vt:lpstr>Purpose</vt:lpstr>
      <vt:lpstr>Purpose</vt:lpstr>
      <vt:lpstr>Approach</vt:lpstr>
      <vt:lpstr>PowerPoint Presentation</vt:lpstr>
      <vt:lpstr>HDF FILE EXTRACTION</vt:lpstr>
      <vt:lpstr>Input Data Formation</vt:lpstr>
      <vt:lpstr>Algorithm Selection</vt:lpstr>
      <vt:lpstr>Algorithm Selection (continue)</vt:lpstr>
      <vt:lpstr>Machine Learning Application</vt:lpstr>
      <vt:lpstr>MISO (Continue)</vt:lpstr>
      <vt:lpstr>Machine Learning Application (Continue)</vt:lpstr>
      <vt:lpstr>MIMO (Continue)</vt:lpstr>
      <vt:lpstr>Result &amp; Analysis</vt:lpstr>
      <vt:lpstr>Result &amp; Analysis</vt:lpstr>
      <vt:lpstr>Conclusion</vt:lpstr>
      <vt:lpstr>Future Enhancement</vt:lpstr>
      <vt:lpstr>Overall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Scatterometer L1B Flag Verification </dc:title>
  <cp:lastModifiedBy>Dhairvi</cp:lastModifiedBy>
  <cp:revision>78</cp:revision>
  <dcterms:modified xsi:type="dcterms:W3CDTF">2022-05-08T16:20:28Z</dcterms:modified>
</cp:coreProperties>
</file>