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86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9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5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69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6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1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7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2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89E3-D965-4345-BBCC-B317B115BC9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0652-CFE9-4048-9EF3-E94375F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8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makemargin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margins.com/admin" TargetMode="External"/><Relationship Id="rId2" Type="http://schemas.openxmlformats.org/officeDocument/2006/relationships/hyperlink" Target="http://www.makemargi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hairviShah/Summer-Internship.git" TargetMode="External"/><Relationship Id="rId4" Type="http://schemas.openxmlformats.org/officeDocument/2006/relationships/hyperlink" Target="http://www.oneitmall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" TargetMode="External"/><Relationship Id="rId2" Type="http://schemas.openxmlformats.org/officeDocument/2006/relationships/hyperlink" Target="https://in.pinter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hopify.in/" TargetMode="External"/><Relationship Id="rId4" Type="http://schemas.openxmlformats.org/officeDocument/2006/relationships/hyperlink" Target="https://psdfreebie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" TargetMode="External"/><Relationship Id="rId7" Type="http://schemas.openxmlformats.org/officeDocument/2006/relationships/hyperlink" Target="https://jsdoc.app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DEFAULT.ASP" TargetMode="External"/><Relationship Id="rId5" Type="http://schemas.openxmlformats.org/officeDocument/2006/relationships/hyperlink" Target="https://devdocs.io/javascript/" TargetMode="External"/><Relationship Id="rId4" Type="http://schemas.openxmlformats.org/officeDocument/2006/relationships/hyperlink" Target="https://tailblocks.cc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DhairviShah/Summer-Internship.gi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7" y="1205346"/>
            <a:ext cx="8574622" cy="831274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</a:rPr>
              <a:t>MakeMargins</a:t>
            </a:r>
            <a:endParaRPr lang="en-IN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523" y="2244438"/>
            <a:ext cx="8574622" cy="73429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Enrollment No. – 180320132051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66400" y="2978729"/>
            <a:ext cx="8574622" cy="73429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{Internship} Name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– Dhairvi Shah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66400" y="3713020"/>
            <a:ext cx="8574622" cy="73429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Mentor – Prof. Urmi Shah</a:t>
            </a:r>
          </a:p>
        </p:txBody>
      </p:sp>
    </p:spTree>
    <p:extLst>
      <p:ext uri="{BB962C8B-B14F-4D97-AF65-F5344CB8AC3E}">
        <p14:creationId xmlns:p14="http://schemas.microsoft.com/office/powerpoint/2010/main" val="155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build="allAtOnce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8" y="581892"/>
            <a:ext cx="4716869" cy="5015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35" y="581893"/>
            <a:ext cx="4245956" cy="5015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613468" y="5724390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233" y="5597236"/>
            <a:ext cx="768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73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7" y="435428"/>
            <a:ext cx="11385192" cy="4996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286769" y="5403274"/>
            <a:ext cx="5726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 End Review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2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589577"/>
            <a:ext cx="10058400" cy="4565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69490" y="5154882"/>
            <a:ext cx="5380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 Review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9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938" y="2672110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b="0" u="sng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IN" sz="60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0318" y="2735107"/>
            <a:ext cx="9541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0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653" y="638629"/>
            <a:ext cx="10353762" cy="5239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Retailer’s view: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Step1: Register as a new user OR Login if existing user</a:t>
            </a:r>
          </a:p>
          <a:p>
            <a:pPr marL="0" indent="0" algn="just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If Register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  Upload necessary documents for    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verifications and choose plan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 : Choose your store design and content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3 : setup your store online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4 : keep database of your customer updated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5 : purchase from supplier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6 : put up offers and schemes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653143"/>
            <a:ext cx="10058400" cy="467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786342" y="5341255"/>
            <a:ext cx="4837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Retailer’s View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3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80571"/>
            <a:ext cx="10353762" cy="5210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Customer’s pathway: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1 : visit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WWW.makemargins.com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and go to categories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 : choose your products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3 : redirected to website of nearest retailer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4 : enjoy online shopping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560625"/>
            <a:ext cx="10058400" cy="167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346722" y="5238375"/>
            <a:ext cx="14879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0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7" y="329183"/>
            <a:ext cx="10262675" cy="5258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56850" y="5643734"/>
            <a:ext cx="84659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Redirection to nearest retailer’s site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08000"/>
            <a:ext cx="10353762" cy="528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Admin’s Role: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1: Upload , update and maintain the categorical products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2 : administer working of Suppliers and Retailers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3 : verify all users during their account creations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4 : provide them with subscription plans ,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base, schemes and marketing EDMs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5 : provide different website designs and themes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Role 6 : provide role base access 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742245"/>
            <a:ext cx="3178629" cy="50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1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82" y="2452913"/>
            <a:ext cx="10353761" cy="1268264"/>
          </a:xfrm>
        </p:spPr>
        <p:txBody>
          <a:bodyPr>
            <a:normAutofit/>
          </a:bodyPr>
          <a:lstStyle/>
          <a:p>
            <a:r>
              <a:rPr lang="en-US" sz="6000" b="0" u="sng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IN" sz="60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6376" y="2486881"/>
            <a:ext cx="9541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3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</a:rPr>
              <a:t>Topics to be covered</a:t>
            </a:r>
            <a:endParaRPr lang="en-IN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617" y="2096064"/>
            <a:ext cx="6182939" cy="3695136"/>
          </a:xfrm>
          <a:ln>
            <a:noFill/>
          </a:ln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Background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Nixie One" panose="020B06040202020202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Results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Nixie One" panose="020B06040202020202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Conclusion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Nixie One" panose="020B0604020202020204" charset="0"/>
              </a:rPr>
              <a:t>References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5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69257"/>
            <a:ext cx="10353762" cy="502194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www.makemargins.com</a:t>
            </a:r>
            <a:r>
              <a:rPr lang="en-US" dirty="0" smtClean="0"/>
              <a:t>  ( main website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www.makemargins.com/admin</a:t>
            </a:r>
            <a:r>
              <a:rPr lang="en-US" dirty="0" smtClean="0"/>
              <a:t> (admin panel)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www.Oneitmall.com</a:t>
            </a:r>
            <a:r>
              <a:rPr lang="en-US" dirty="0" smtClean="0"/>
              <a:t>  ( sample website of a retailer)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documentations on :</a:t>
            </a:r>
          </a:p>
          <a:p>
            <a:pPr marL="0" indent="0">
              <a:buNone/>
            </a:pPr>
            <a:r>
              <a:rPr lang="en-US" u="sng" dirty="0">
                <a:effectLst/>
                <a:hlinkClick r:id="rId5"/>
              </a:rPr>
              <a:t>https://</a:t>
            </a:r>
            <a:r>
              <a:rPr lang="en-US" u="sng" dirty="0" smtClean="0">
                <a:effectLst/>
                <a:hlinkClick r:id="rId5"/>
              </a:rPr>
              <a:t>github.com/DhairviShah/Summer-Internship.git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395" y="2307772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b="0" u="sng" dirty="0" smtClean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lang="en-IN" sz="60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7289" y="2370767"/>
            <a:ext cx="9541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9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23" y="413657"/>
            <a:ext cx="10353762" cy="512354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Online shopping and e-trading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is the future and so its only logical to update every field and aspect of business as soon as possible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module will help small businesses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enhance their profit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minimum investment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will bring business closer and would aggrandize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B2B2C platform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on large scale.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86" y="3207658"/>
            <a:ext cx="5598885" cy="3033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3795" y="754743"/>
            <a:ext cx="10353762" cy="503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Advantages 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Helps in saving time and money of consumer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One stop destination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Easy to use and understand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Helps small retailers to upgrade and increase their business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062639"/>
            <a:ext cx="2600325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15" y="4143601"/>
            <a:ext cx="28575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80" y="4081689"/>
            <a:ext cx="261937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7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769257"/>
            <a:ext cx="10353762" cy="50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Limitation 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Hard to update such a huge database from time to time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Due to detailed verification process , it is slow process and time consuming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Cannot provide uniqueness to each and every retailer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57624"/>
            <a:ext cx="2362200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96" y="3857624"/>
            <a:ext cx="2162175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51" y="3857624"/>
            <a:ext cx="2466975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595" y="1973943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b="0" u="sng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sz="60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7976" y="2036938"/>
            <a:ext cx="9541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9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99886"/>
            <a:ext cx="10353762" cy="4891314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/>
              </a:rPr>
              <a:t>For Designing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Purpose : </a:t>
            </a:r>
            <a:endParaRPr lang="en-IN" sz="2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2"/>
              </a:rPr>
              <a:t>https://in.pinterest.com/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3"/>
              </a:rPr>
              <a:t>https://speckyboy.com/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4"/>
              </a:rPr>
              <a:t>https://psdfreebies.com/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5"/>
              </a:rPr>
              <a:t>https://www.shopify.in/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59543"/>
            <a:ext cx="10353762" cy="4731657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/>
              </a:rPr>
              <a:t>For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HTML : </a:t>
            </a:r>
            <a:endParaRPr lang="en-IN" sz="2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2"/>
              </a:rPr>
              <a:t>https://getbootstrap.com/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3"/>
              </a:rPr>
              <a:t>https://tailwindcss.com/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4"/>
              </a:rPr>
              <a:t>https://tailblocks.cc/</a:t>
            </a:r>
            <a:endParaRPr lang="en-IN" dirty="0">
              <a:effectLst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/>
              </a:rPr>
              <a:t>For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JavaScript : </a:t>
            </a:r>
            <a:endParaRPr lang="en-IN" sz="2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5"/>
              </a:rPr>
              <a:t>https://devdocs.io/javascript/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6"/>
              </a:rPr>
              <a:t>https://www.w3schools.com/JSREF/DEFAULT.ASP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7"/>
              </a:rPr>
              <a:t>https://jsdoc.app/</a:t>
            </a:r>
            <a:endParaRPr lang="en-IN" dirty="0">
              <a:effectLst/>
            </a:endParaRPr>
          </a:p>
          <a:p>
            <a:pPr marL="0" lv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83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5371"/>
            <a:ext cx="10353762" cy="4905829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Others : </a:t>
            </a:r>
            <a:endParaRPr lang="en-IN" sz="2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2"/>
              </a:rPr>
              <a:t>https://github.com/DhairviShah/Summer-Internship.git</a:t>
            </a:r>
            <a:endParaRPr lang="en-IN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effectLst/>
                <a:hlinkClick r:id="rId3"/>
              </a:rPr>
              <a:t>https://github.com</a:t>
            </a:r>
            <a:r>
              <a:rPr lang="en-US" u="sng" dirty="0" smtClean="0">
                <a:effectLst/>
                <a:hlinkClick r:id="rId3"/>
              </a:rPr>
              <a:t>/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81" y="2685142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b="0" u="sng" dirty="0" smtClean="0">
                <a:solidFill>
                  <a:schemeClr val="accent1">
                    <a:lumMod val="75000"/>
                  </a:schemeClr>
                </a:solidFill>
              </a:rPr>
              <a:t>Thankyou</a:t>
            </a:r>
            <a:endParaRPr lang="en-IN" sz="60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9" y="2521478"/>
            <a:ext cx="10353761" cy="142701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6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8767" y="2634822"/>
            <a:ext cx="9541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45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84909"/>
            <a:ext cx="10353762" cy="5652655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System Description: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MakeMargins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basically an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/>
              </a:rPr>
              <a:t>e-commerce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 platform which will help in bringing retailers and end consumers closer to one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another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based on their locality.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Mobile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application, both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/>
              </a:rPr>
              <a:t>Android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 as well as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/>
              </a:rPr>
              <a:t>IOS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 will be provided to the users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Basically, provides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OMNI CHANNEL</a:t>
            </a:r>
            <a:endParaRPr lang="en-IN" u="sng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lv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39" y="3061855"/>
            <a:ext cx="5555673" cy="2493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12617"/>
            <a:ext cx="10353762" cy="580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Main Objective: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Here different retailers will be creating their own website with our help and take their business online to keep up with today’s world.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If anybody has already been on online platform then we will help them to connect to their respective customers more progressively as well as help in making new clients.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All the retailers of the city are brought together and a customer is recommended one of them depending on their location.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03" y="3865420"/>
            <a:ext cx="3214254" cy="2256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65420"/>
            <a:ext cx="2868496" cy="2256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7" y="3865420"/>
            <a:ext cx="2857500" cy="2256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5745"/>
            <a:ext cx="10353762" cy="5624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Scope: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Online selling and purchasing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 offer innumerable benefits to both sellers and buyers, and these advantages are also the reasons for the rising scope of ecommerce.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It has also marked its place for supplier and retailer field as in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B2B2C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platform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This has a very bright future in each and every aspect.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3957637"/>
            <a:ext cx="5195455" cy="226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6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239" y="2513902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IN" sz="6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5747" y="2576899"/>
            <a:ext cx="9541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5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75855"/>
            <a:ext cx="10353762" cy="525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Frontend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</a:p>
          <a:p>
            <a:pPr marL="0" indent="0">
              <a:buNone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Backend: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85" y="775855"/>
            <a:ext cx="4219142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85" y="3883602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57" y="3883602"/>
            <a:ext cx="2019300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7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1"/>
          <a:stretch/>
        </p:blipFill>
        <p:spPr>
          <a:xfrm>
            <a:off x="609599" y="453624"/>
            <a:ext cx="10640292" cy="5573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910074" y="5948525"/>
            <a:ext cx="2039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0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169</TotalTime>
  <Words>576</Words>
  <Application>Microsoft Office PowerPoint</Application>
  <PresentationFormat>Widescreen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Bookman Old Style</vt:lpstr>
      <vt:lpstr>Nixie One</vt:lpstr>
      <vt:lpstr>Rockwell</vt:lpstr>
      <vt:lpstr>Wingdings</vt:lpstr>
      <vt:lpstr>Damask</vt:lpstr>
      <vt:lpstr>MakeMargins</vt:lpstr>
      <vt:lpstr>Topics to be covered</vt:lpstr>
      <vt:lpstr>Introduction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Conclusions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MakeMargins</dc:title>
  <dc:creator>Dhairvi</dc:creator>
  <cp:lastModifiedBy>Dhairvi</cp:lastModifiedBy>
  <cp:revision>41</cp:revision>
  <dcterms:created xsi:type="dcterms:W3CDTF">2021-10-23T16:15:33Z</dcterms:created>
  <dcterms:modified xsi:type="dcterms:W3CDTF">2021-10-27T05:47:54Z</dcterms:modified>
</cp:coreProperties>
</file>