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458e9b5a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458e9b5a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458e9b5a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458e9b5a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458e9b5a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458e9b5a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458e9b5a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458e9b5a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458e9b5a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458e9b5a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458e9b5a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458e9b5a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458e9b5a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458e9b5a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458e9b5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458e9b5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458e9b5a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458e9b5a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458e9b5a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458e9b5a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458e9b5a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458e9b5a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458e9b5a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458e9b5a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458e9b5a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458e9b5a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458e9b5a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458e9b5a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458e9b5a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458e9b5a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920450"/>
            <a:ext cx="8520600" cy="116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Player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148550" y="3181175"/>
            <a:ext cx="3995400" cy="19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Made by: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Kewal Nanavati (099)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Dhairya Mehra (118)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Devvrat Saini (173)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300" y="389425"/>
            <a:ext cx="8006650" cy="450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0" y="0"/>
            <a:ext cx="90783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25" y="283225"/>
            <a:ext cx="8344926" cy="44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2164"/>
            <a:ext cx="9144000" cy="2243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OUTPUT</a:t>
            </a:r>
            <a:endParaRPr b="1"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75" y="572700"/>
            <a:ext cx="8512656" cy="431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0" y="0"/>
            <a:ext cx="90327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3744"/>
            <a:ext cx="9143998" cy="4596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8412"/>
            <a:ext cx="9144001" cy="4466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205500" y="1972500"/>
            <a:ext cx="8538900" cy="11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400"/>
              <a:t>Thank You</a:t>
            </a:r>
            <a:endParaRPr b="1"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Song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 Current Song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a Song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for Song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 Next Song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 Previous Song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 Playlist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Code: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65750" y="1152475"/>
            <a:ext cx="9078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`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2700"/>
            <a:ext cx="9144002" cy="416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0" y="0"/>
            <a:ext cx="90783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375" y="463700"/>
            <a:ext cx="7636299" cy="429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625" y="327175"/>
            <a:ext cx="7950426" cy="447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25" y="207350"/>
            <a:ext cx="8253900" cy="464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025" y="446650"/>
            <a:ext cx="7801524" cy="438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300" y="404600"/>
            <a:ext cx="7795325" cy="438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025" y="199150"/>
            <a:ext cx="8349402" cy="469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