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3" r:id="rId6"/>
    <p:sldId id="312" r:id="rId7"/>
    <p:sldId id="314" r:id="rId8"/>
    <p:sldId id="31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0" d="100"/>
          <a:sy n="100" d="100"/>
        </p:scale>
        <p:origin x="456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6:50:57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24575,'5'11'0,"102"264"0,-68-164 0,63 124 0,-77-189 0,-11-21 0,-1-1 0,19 54 0,-30-64-1365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6:51:22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 24575,'0'0'0,"-5"-3"0,1 2 0,8 4 0,-1 0 18,-1 0 0,1 0 0,-1 0 0,1 1 0,-1-1 0,0 1 0,0-1 0,0 1 0,-1 0 0,1 0 0,-1 0 0,0-1 0,0 1 0,-1 0 0,1 1 0,-1-1 0,0 0 0,0 7 0,-1 3-445,-1 0 0,-1-1 1,-8 27-1,3-16-6399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6:53:31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91 24575,'1'7'0,"0"1"0,0-1 0,1 1 0,0-1 0,5 12 0,1 4 0,48 195 0,-55-215 0,1 11 0,0-1 0,1 1 0,1-1 0,0 0 0,1 0 0,0-1 0,11 18 0,-16-28 0,1-1 0,-1 0 0,1 0 0,0 0 0,-1 0 0,1 0 0,0 0 0,0-1 0,0 1 0,0 0 0,0 0 0,2 0 0,-3-1 0,1 0 0,0 0 0,0 0 0,0 0 0,0-1 0,0 1 0,-1 0 0,1-1 0,0 1 0,0 0 0,0-1 0,-1 1 0,1-1 0,0 1 0,-1-1 0,1 0 0,0 1 0,-1-1 0,1 0 0,0 0 0,5-7 0,0 1 0,0-1 0,-1 0 0,0 0 0,4-10 0,18-46 0,-20 46 0,-3 8 0,39-112 0,-39 108 0,-1 0 0,-1 0 0,0 0 0,0-1 0,-2 1 0,-1-27 0,-1 30 0,0 0 0,-1-1 0,-5-13 0,6 19 0,-1 0 0,0-1 0,0 2 0,0-1 0,-1 0 0,0 1 0,-5-6 0,9 10 0,-1 0 0,0 1 0,1-1 0,-1 0 0,0 1 0,0-1 0,1 1 0,-1-1 0,0 1 0,0 0 0,0-1 0,0 1 0,0 0 0,0-1 0,1 1 0,-1 0 0,0 0 0,0 0 0,0 0 0,0 0 0,0 0 0,0 0 0,0 0 0,0 0 0,0 0 0,0 1 0,0-1 0,0 0 0,0 1 0,1-1 0,-1 0 0,0 1 0,0-1 0,0 1 0,1 0 0,-1-1 0,0 1 0,0-1 0,0 2 0,-1 0 0,0 1 0,0-1 0,1 0 0,-1 1 0,0-1 0,1 1 0,0 0 0,0 0 0,0-1 0,0 1 0,-1 4 0,2-2 0,-1 0 0,1 0 0,0 0 0,1-1 0,-1 1 0,1 0 0,0 0 0,0-1 0,0 1 0,1 0 0,0-1 0,0 1 0,0-1 0,0 0 0,1 0 0,-1 0 0,1 0 0,0 0 0,0 0 0,1-1 0,-1 0 0,1 1 0,6 3 0,-2-1 0,1-1 0,-1 0 0,1-1 0,0 0 0,0 0 0,0-1 0,0 0 0,1-1 0,-1 0 0,19 1 0,35-3-223,-49-1-919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6:53:32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 24575,'15'-8'0,"-11"6"0,-1 1 0,1-1 0,0 1 0,0 0 0,0 0 0,0 0 0,0 0 0,0 1 0,0 0 0,0 0 0,0 0 0,7 1 0,-9-1 0,0 1 0,-1-1 0,1 1 0,0 0 0,-1-1 0,1 1 0,-1 0 0,1 0 0,-1 0 0,1 0 0,-1 0 0,0 0 0,0 1 0,1-1 0,-1 0 0,0 1 0,0-1 0,0 0 0,0 1 0,-1 0 0,1-1 0,0 1 0,-1-1 0,1 1 0,-1 0 0,1-1 0,-1 1 0,0 0 0,1 0 0,-1-1 0,-1 4 0,1-1 0,0-1 0,0 1 0,-1 0 0,0-1 0,0 1 0,0-1 0,0 1 0,-1-1 0,1 0 0,-1 1 0,0-1 0,0 0 0,-2 3 0,-4 4 0,-1 0 0,-13 11 0,-2 3 0,23-23 0,0 1 0,0-1 0,0 1 0,1-1 0,-1 1 0,1-1 0,-1 1 0,1-1 0,-1 1 0,1-1 0,0 1 0,0 0 0,0-1 0,0 1 0,0 0 0,0-1 0,0 1 0,1-1 0,-1 1 0,1-1 0,-1 1 0,1-1 0,-1 1 0,1-1 0,0 1 0,0-1 0,0 1 0,0-1 0,0 0 0,0 0 0,0 1 0,0-1 0,0 0 0,0 0 0,1 0 0,1 1 0,3 0 54,1-1 0,0 1 0,0-1-1,-1-1 1,12 1 0,35-4-810,-37 2-176,-4 0-5894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6:53:33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4 24575,'-1'-2'0,"-1"1"0,2 6 0,-1 13-682,-4 27-1,3-30-6143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6:53:35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1 131 24575,'0'0'0,"0"0"0,0 0 0,0 0 0,0 0 0,0 0 0,0 0 0,0 0 0,6 10 0,19 32 0,0-3 0,-1 1 0,33 82 0,-56-119 0,5 14 0,0-1 0,2 0 0,8 16 0,-12-24 0,-4-8 0,0 0 0,0 1 0,0-1 0,0 0 0,0 1 0,0-1 0,0 0 0,1 0 0,-1 1 0,0-1 0,0 0 0,0 1 0,0-1 0,1 0 0,-1 0 0,0 0 0,0 1 0,0-1 0,1 0 0,-1 0 0,0 0 0,0 1 0,1-1 0,-1 0 0,0 0 0,1 0 0,-1 0 0,0 0 0,0 0 0,1 0 0,-1 0 0,0 0 0,1 1 0,-1-1 0,0 0 0,1-1 0,-1 1 0,0 0 0,0 0 0,1 0 0,-1 0 0,0 0 0,1 0 0,-1 0 0,0 0 0,0 0 0,1-1 0,-1 1 0,0 0 0,0 0 0,1 0 0,-1-1 0,1 1 0,4-3 0,1-1 0,-1 0 0,0 0 0,0 0 0,0 0 0,-1-1 0,1 0 0,3-5 0,29-45 0,-25 33 0,0-1 0,-2 0 0,0 0 0,-2-1 0,0 0 0,-2-1 0,-1 0 0,0 0 0,-2 0 0,-1 0 0,-2-34 0,0 56 0,-1 0 0,0-1 0,-1 1 0,1 0 0,0 0 0,-1 0 0,0 0 0,1 0 0,-1 0 0,0 1 0,-1-1 0,1 1 0,0-1 0,-1 1 0,-3-3 0,5 4 0,-1 0 0,0 0 0,1 0 0,-1 0 0,0 0 0,0 0 0,0 0 0,0 1 0,0-1 0,1 1 0,-1-1 0,-3 1 0,4 0 0,0 0 0,0 0 0,0 0 0,-1 1 0,1-1 0,0 0 0,0 1 0,0-1 0,0 1 0,0-1 0,0 1 0,0-1 0,0 1 0,0 0 0,0-1 0,0 1 0,0 0 0,1 0 0,-1 0 0,0 0 0,-1 1 0,1 1 0,0-1 0,0 1 0,0-1 0,1 1 0,-1-1 0,1 1 0,-1-1 0,1 1 0,0 0 0,0-1 0,0 1 0,0-1 0,0 1 0,1 0 0,0 3 0,3 6 0,7 21 0,-10-30 0,3 6 31,0 0 0,0 0 0,1 0 0,0-1 0,1 0 0,0 0 0,0 0 0,0-1 1,1 0-1,10 8 0,-11-11-145,-1 0 0,1 0 0,1 0 0,-1-1 1,0 0-1,1 0 0,0 0 0,-1-1 1,1 0-1,0-1 0,0 0 0,0 0 1,0 0-1,15-1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6:53:36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24575,'0'0'0,"0"0"0,0 0 0,12-11 0,-11 10 0,0 0 0,1 0 0,-1-1 0,1 1 0,0 1 0,-1-1 0,1 0 0,0 0 0,0 1 0,-1-1 0,1 1 0,0-1 0,0 1 0,0 0 0,0 0 0,-1 0 0,1 0 0,0 0 0,0 0 0,3 1 0,-4-1 0,0 0 0,0 1 0,0-1 0,0 1 0,-1-1 0,1 1 0,0-1 0,0 1 0,0-1 0,0 1 0,-1 0 0,1-1 0,0 1 0,-1 0 0,1-1 0,0 1 0,-1 0 0,1 0 0,-1 0 0,1 0 0,-1 0 0,0 0 0,1 0 0,-1 0 0,0 0 0,0 0 0,0 0 0,1-1 0,-1 1 0,0 0 0,0 0 0,-1 0 0,1 0 0,0 0 0,0 0 0,0 0 0,-1 0 0,1 0 0,-1 2 0,0-1 0,0 0 0,-1 1 0,1-1 0,0 0 0,-1 0 0,0 0 0,-1 1 0,1-1 0,0 0 0,1 0 0,-1 0 0,1 0 0,-1 0 0,1 0 0,-2 4 0,3-6 0,0 1 0,0 0 0,0 0 0,0-1 0,0 1 0,0 0 0,0 0 0,0-1 0,0 1 0,1 0 0,-1 0 0,0-1 0,0 1 0,1 0 0,-1-1 0,0 1 0,1 0 0,-1-1 0,1 1 0,-1 0 0,1-1 0,-1 1 0,1-1 0,-1 1 0,1-1 0,-1 1 0,1-1 0,0 0 0,0 1 0,17 10 0,-10-6 0,-1-1 0,0 1 0,1 0 0,10 12 0,-16-16 0,-1 0 0,0 1 0,0-1 0,0 0 0,0 1 0,0-1 0,-1 1 0,1-1 0,0 1 0,-1 0 0,1-1 0,-1 1 0,1 0 0,-1-1 0,0 1 0,1 0 0,-1-1 0,0 1 0,0 0 0,-1-1 0,1 1 0,0 0 0,0 0 0,-1-1 0,1 1 0,-1-1 0,0 1 0,1 0 0,-1-1 0,-2 3 0,2-1 25,-1-1-1,0 0 0,0 1 1,0-1-1,-1 0 1,1 0-1,0 0 0,-1-1 1,1 1-1,-1 0 0,1-1 1,-1 0-1,-6 2 1,4-1-310,-1-1 1,0 1-1,0-2 1,0 1-1,-12-1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6:53:37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6:53:38.0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6:53:38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  <inkml:trace contextRef="#ctx0" brushRef="#br0" timeOffset="1">249 20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6:53:40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24575,'15'-5'0,"-12"4"0,0 1 0,0-1 0,0 1 0,0 0 0,-1 0 0,1 0 0,0 0 0,0 1 0,0-1 0,0 1 0,0 0 0,0 0 0,3 1 0,-1 1 0,-1-1 0,0 1 0,1 0 0,-1 0 0,0 0 0,-1 1 0,5 4 0,1 4 0,0 0 0,0 1 0,-1 0 0,7 17 0,-12-24 0,0 0 0,-1 0 0,0 0 0,0 0 0,-1 0 0,0 1 0,0-1 0,0 0 0,-1 1 0,1-1 0,-2 1 0,1-1 0,-1 1 0,0-1 0,0 0 0,-1 1 0,1-1 0,-1 0 0,-1 0 0,-4 9 0,-16 30 0,4-10 0,-19 51 0,34-75 0,1 0 0,0 1 0,0-1 0,1 1 0,1-1 0,0 1 0,0 0 0,1-1 0,2 15 0,-1-21 0,0 1 0,1-1 0,-1 0 0,1 1 0,0-1 0,1 0 0,-1 0 0,1-1 0,0 1 0,0 0 0,1-1 0,-1 0 0,1 0 0,0 0 0,0 0 0,1-1 0,-1 1 0,1-1 0,-1 0 0,11 4 0,-6-3 0,-1 0 0,1-1 0,1-1 0,-1 1 0,0-2 0,0 1 0,1-1 0,-1 0 0,1-1 0,-1 0 0,17-3 0,-30 4 0,0 0 0,-1 0 0,1 0 0,0 1 0,1-1 0,-1 1 0,0 0 0,0 0 0,1 0 0,-1 1 0,1-1 0,0 1 0,-3 3 0,1-1 0,1 1 0,0-1 0,0 1 0,1-1 0,-1 1 0,1 0 0,-3 10 0,1 0 0,1 1 0,0-1 0,2 1 0,0 0 0,0 29 0,3 11 0,-1 56 0,-1-105 0,-1 0 0,1-1 0,-1 1 0,0-1 0,-1 1 0,0-1 0,0 0 0,-1 0 0,1 0 0,-1-1 0,-8 10 0,11-15 25,0 1-1,-1-1 0,1 0 1,-1 1-1,0-1 0,1 0 1,-1 0-1,0 0 1,0 0-1,0 0 0,0-1 1,0 1-1,-2 0 0,-26 1-1608,29-2 1462,-13 0-6704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6:50:58.3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24575,'0'0'0,"1"12"0,1 4 0,1 0 0,1-1 0,0 1 0,11 25 0,-8-25 0,19 52 0,29 81 0,-3 30 0,12 36 0,-46-158 0,-9-31 0,-4-12 0,-1-1 0,0 1 0,2 14 0,-7-25-1365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6:51:00.3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1 951 24575,'0'0'0,"7"-7"0,12-13 0,-1-1 0,-1-1 0,-1-1 0,15-26 0,46-105 0,-27 52 0,-49 100 0,63-129 0,-48 96 0,18-66 0,-22 62 0,2 2 0,34-67 0,-40 89 0,1 1 0,11-13 0,5-9 0,-19 26 0,-5 8 0,-4 10 0,1-2 0,-1 0 0,0-1 0,0 1 0,0-1 0,-6 8 0,-5 6 0,-95 190 0,27-55 0,21-41 0,-30 92 0,84-191 0,-1 0 0,0 0 0,-14 18 0,21-30 0,-4 8-1365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6:51:01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 24575,'274'-4'-1365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6:51:01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24575,'16'0'0,"238"0"-1365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6:51:04.3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146 1 24575,'0'0'0,"-18"2"0,14 1 0,1 0 0,0 1 0,1-1 0,-1 0 0,0 1 0,1 0 0,0 0 0,0 0 0,0 0 0,-2 6 0,-1 7 0,-4 20 0,8-34 0,-2 16 0,1 1 0,0-1 0,2 1 0,3 35 0,-2-47 0,1 0 0,-1 0 0,2 0 0,-1 0 0,1-1 0,0 1 0,5 7 0,33 49 0,-30-49 0,-1 0 0,0 1 0,12 28 0,-20-40 0,-1 0 0,1 1 0,-1-1 0,-1 1 0,1-1 0,0 1 0,-1-1 0,0 1 0,0 0 0,-1-1 0,1 1 0,-1-1 0,0 1 0,-2 6 0,0-5 0,1 0 0,-1 0 0,-1-1 0,1 1 0,-1-1 0,0 1 0,0-1 0,0-1 0,-10 9 0,3-4 0,0 0 0,-1-1 0,-24 13 0,30-18 0,-1 0 0,1 0 0,-1-1 0,1 0 0,-1 0 0,1-1 0,-1 0 0,0 0 0,0 0 0,-9-1 0,23 5 0,-1 0 0,0 1 0,0 0 0,6 8 0,-5-6 0,-1 1 0,-1-1 0,0 1 0,0 0 0,0 1 0,-2-1 0,1 1 0,-1 0 0,0 0 0,-1 0 0,2 18 0,-3 1 0,0 0 0,-8 56 0,5-74 0,1 0 0,1 1 0,0-1 0,1 0 0,3 22 0,-2-25 0,1-1 0,-1 1 0,1-1 0,0 0 0,1 0 0,0 0 0,0-1 0,0 1 0,9 8 0,-1-2-273,0-1 0,1 0 0,0-1 0,21 12 0,-26-18-6553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6:51:05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1 135 24575,'1'-2'0,"0"0"0,0-1 0,0 1 0,0 0 0,1 0 0,-1 0 0,1 0 0,0 0 0,-1 1 0,3-3 0,0 0 0,7-7 0,0 0 0,1 1 0,0 1 0,0 0 0,1 0 0,22-10 0,-24 14 0,1 0 0,-1 1 0,1 0 0,0 1 0,0 1 0,0-1 0,1 2 0,20-1 0,-23 3-455,0 0 0,14 3 0,-15-2-6371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6:51:20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1 188 24575,'4'13'0,"4"8"0,-2 1 0,9 44 0,-7-26 0,32 104 0,-32-99 0,-7-45 0,-1 1 0,1-1 0,-1 0 0,0 1 0,1-1 0,-1 1 0,1-1 0,-1 0 0,1 1 0,-1-1 0,1 0 0,-1 0 0,1 1 0,-1-1 0,1 0 0,-1 0 0,1 0 0,-1 0 0,1 0 0,0 0 0,-1 1 0,1-1 0,-1-1 0,1 1 0,-1 0 0,1 0 0,0 0 0,-1 0 0,1 0 0,-1 0 0,1-1 0,-1 1 0,2-1 0,18-7 0,-10 1 0,1 1 0,-2-1 0,1-1 0,-1 0 0,-1 0 0,1-1 0,-1 0 0,8-13 0,2-5 0,27-52 0,-35 57 0,-1 0 0,0 0 0,-2-1 0,6-32 0,-10 40 0,-1 0 0,0-1 0,-1 1 0,-1-1 0,-1 0 0,0 1 0,-6-27 0,7 39 0,-1 0 0,0 0 0,0 0 0,-1 0 0,1 1 0,-1-1 0,1 0 0,-1 0 0,0 1 0,0-1 0,0 1 0,0 0 0,0 0 0,-1 0 0,-3-3 0,4 4 0,1 0 0,-1 1 0,1-1 0,-1 0 0,1 1 0,-1 0 0,0-1 0,1 1 0,-1 0 0,0 0 0,1 0 0,-1 0 0,0 0 0,1 0 0,-1 0 0,1 0 0,-1 1 0,0-1 0,1 1 0,-1-1 0,1 1 0,-1 0 0,1 0 0,-1-1 0,1 1 0,0 0 0,-1 0 0,1 0 0,0 1 0,-2 1 0,-2 2 0,0 1 0,1-1 0,0 1 0,0 0 0,0 1 0,1-1 0,0 0 0,0 1 0,1 0 0,-1 0 0,1-1 0,-1 13 0,2-15 0,1 1 0,0-1 0,-1 0 0,2 1 0,-1-1 0,0 0 0,1 0 0,0 1 0,0-1 0,0 0 0,0 0 0,1 0 0,0 0 0,0 0 0,0 0 0,0-1 0,0 1 0,1-1 0,0 1 0,-1-1 0,1 0 0,4 3 0,-1-1 0,1-1 0,-1 0 0,1 0 0,0-1 0,0 0 0,1 0 0,-1 0 0,1-1 0,-1 0 0,1-1 0,0 0 0,-1 0 0,1 0 0,0-1 0,0 0 0,0-1 0,-1 0 0,1 0 0,0 0 0,-1-1 0,9-3 0,-4 1-1365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6:51:21.2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24575,'0'0'0,"0"10"0,-2 14 0,-6 41 0,5-45 0,0 0 0,1 0 0,1 30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21" Type="http://schemas.openxmlformats.org/officeDocument/2006/relationships/customXml" Target="../ink/ink11.xml"/><Relationship Id="rId34" Type="http://schemas.openxmlformats.org/officeDocument/2006/relationships/customXml" Target="../ink/ink18.xml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2" Type="http://schemas.openxmlformats.org/officeDocument/2006/relationships/customXml" Target="../ink/ink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4.png"/><Relationship Id="rId36" Type="http://schemas.openxmlformats.org/officeDocument/2006/relationships/customXml" Target="../ink/ink19.xml"/><Relationship Id="rId10" Type="http://schemas.openxmlformats.org/officeDocument/2006/relationships/customXml" Target="../ink/ink5.xml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4.xml"/><Relationship Id="rId30" Type="http://schemas.openxmlformats.org/officeDocument/2006/relationships/image" Target="../media/image15.png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Alg</a:t>
            </a:r>
            <a:r>
              <a:rPr lang="en-US" dirty="0"/>
              <a:t>orithm Ideas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Recommendations Engine System for recommending Videos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C73A22-2B5B-9E42-9420-7E9BB5EEE504}"/>
              </a:ext>
            </a:extLst>
          </p:cNvPr>
          <p:cNvSpPr/>
          <p:nvPr/>
        </p:nvSpPr>
        <p:spPr>
          <a:xfrm>
            <a:off x="962956" y="1050579"/>
            <a:ext cx="2599267" cy="499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Videos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728AE1-B716-496F-E1DC-87E17104A7DD}"/>
              </a:ext>
            </a:extLst>
          </p:cNvPr>
          <p:cNvSpPr/>
          <p:nvPr/>
        </p:nvSpPr>
        <p:spPr>
          <a:xfrm>
            <a:off x="962956" y="1834392"/>
            <a:ext cx="2599267" cy="404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Tagging</a:t>
            </a:r>
            <a:endParaRPr lang="en-I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64F6AC-D933-CF82-D1B9-FBECD93B09E0}"/>
              </a:ext>
            </a:extLst>
          </p:cNvPr>
          <p:cNvSpPr/>
          <p:nvPr/>
        </p:nvSpPr>
        <p:spPr>
          <a:xfrm>
            <a:off x="392596" y="5557654"/>
            <a:ext cx="3763433" cy="60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Profiles = { Int</a:t>
            </a:r>
            <a:r>
              <a:rPr lang="en-US" baseline="-25000" dirty="0"/>
              <a:t>1</a:t>
            </a:r>
            <a:r>
              <a:rPr lang="en-US" dirty="0"/>
              <a:t>,Int</a:t>
            </a:r>
            <a:r>
              <a:rPr lang="en-US" baseline="-25000" dirty="0"/>
              <a:t>2</a:t>
            </a:r>
            <a:r>
              <a:rPr lang="en-US" dirty="0"/>
              <a:t>,Int</a:t>
            </a:r>
            <a:r>
              <a:rPr lang="en-US" baseline="-25000" dirty="0"/>
              <a:t>3</a:t>
            </a:r>
            <a:r>
              <a:rPr lang="en-US" dirty="0"/>
              <a:t>… }</a:t>
            </a:r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1A092C-8667-0FC9-D1E9-1FE6E75AC13C}"/>
              </a:ext>
            </a:extLst>
          </p:cNvPr>
          <p:cNvSpPr/>
          <p:nvPr/>
        </p:nvSpPr>
        <p:spPr>
          <a:xfrm>
            <a:off x="5814398" y="4549688"/>
            <a:ext cx="4210127" cy="123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000" dirty="0">
                <a:latin typeface="Arial Black" panose="020B0A04020102020204" pitchFamily="34" charset="0"/>
              </a:rPr>
              <a:t>Predicting New Interest</a:t>
            </a:r>
          </a:p>
          <a:p>
            <a:pPr algn="ctr"/>
            <a:endParaRPr lang="en-US" sz="2000" dirty="0">
              <a:latin typeface="Arial Black" panose="020B0A040201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dirty="0"/>
              <a:t>Classic Collaborative Filtering</a:t>
            </a:r>
            <a:endParaRPr lang="en-I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07BE670-7879-04FD-2B79-CE65D60A4100}"/>
              </a:ext>
            </a:extLst>
          </p:cNvPr>
          <p:cNvSpPr/>
          <p:nvPr/>
        </p:nvSpPr>
        <p:spPr>
          <a:xfrm>
            <a:off x="6377667" y="1523206"/>
            <a:ext cx="2180066" cy="715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based Video Selector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A292AA4-F839-4FC7-7D97-04FBC1A3414A}"/>
              </a:ext>
            </a:extLst>
          </p:cNvPr>
          <p:cNvSpPr/>
          <p:nvPr/>
        </p:nvSpPr>
        <p:spPr>
          <a:xfrm>
            <a:off x="10877194" y="207433"/>
            <a:ext cx="468094" cy="644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INTERFACE</a:t>
            </a:r>
            <a:endParaRPr lang="en-IN" sz="28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57D7997-65BD-8FCF-2520-54C6B3B52C39}"/>
              </a:ext>
            </a:extLst>
          </p:cNvPr>
          <p:cNvCxnSpPr>
            <a:stCxn id="5" idx="2"/>
            <a:endCxn id="25" idx="0"/>
          </p:cNvCxnSpPr>
          <p:nvPr/>
        </p:nvCxnSpPr>
        <p:spPr>
          <a:xfrm>
            <a:off x="2262590" y="1550113"/>
            <a:ext cx="0" cy="2842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C34B119-0E75-2032-D5DC-EFF437227BF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2262590" y="2238639"/>
            <a:ext cx="0" cy="4572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075EC5-440F-087B-2B90-5B2435C059F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2262590" y="3297690"/>
            <a:ext cx="11723" cy="22599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07FB1C1-D4FA-9ECE-B52F-5825CCEC7D37}"/>
              </a:ext>
            </a:extLst>
          </p:cNvPr>
          <p:cNvCxnSpPr>
            <a:cxnSpLocks/>
            <a:stCxn id="57" idx="3"/>
            <a:endCxn id="59" idx="0"/>
          </p:cNvCxnSpPr>
          <p:nvPr/>
        </p:nvCxnSpPr>
        <p:spPr>
          <a:xfrm flipV="1">
            <a:off x="4156029" y="1523206"/>
            <a:ext cx="3311671" cy="4335373"/>
          </a:xfrm>
          <a:prstGeom prst="bentConnector4">
            <a:avLst>
              <a:gd name="adj1" fmla="val 33543"/>
              <a:gd name="adj2" fmla="val 105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3638B71-587B-3384-2FE5-B0AC550F32AC}"/>
              </a:ext>
            </a:extLst>
          </p:cNvPr>
          <p:cNvCxnSpPr>
            <a:stCxn id="5" idx="3"/>
            <a:endCxn id="59" idx="1"/>
          </p:cNvCxnSpPr>
          <p:nvPr/>
        </p:nvCxnSpPr>
        <p:spPr>
          <a:xfrm>
            <a:off x="3562223" y="1300346"/>
            <a:ext cx="2815444" cy="580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0005704-4F23-F186-715B-A53878884CEC}"/>
              </a:ext>
            </a:extLst>
          </p:cNvPr>
          <p:cNvCxnSpPr>
            <a:stCxn id="59" idx="3"/>
          </p:cNvCxnSpPr>
          <p:nvPr/>
        </p:nvCxnSpPr>
        <p:spPr>
          <a:xfrm flipV="1">
            <a:off x="8557733" y="1880922"/>
            <a:ext cx="3306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5C9D470-5CF7-3847-247E-2D7198C1DD36}"/>
              </a:ext>
            </a:extLst>
          </p:cNvPr>
          <p:cNvSpPr/>
          <p:nvPr/>
        </p:nvSpPr>
        <p:spPr>
          <a:xfrm>
            <a:off x="1902829" y="-6658"/>
            <a:ext cx="8522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Collaborative Filtering Based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D88A73C-97F2-DF4C-A8C8-602CF1D2932F}"/>
              </a:ext>
            </a:extLst>
          </p:cNvPr>
          <p:cNvCxnSpPr>
            <a:stCxn id="57" idx="2"/>
            <a:endCxn id="58" idx="2"/>
          </p:cNvCxnSpPr>
          <p:nvPr/>
        </p:nvCxnSpPr>
        <p:spPr>
          <a:xfrm rot="5400000" flipH="1" flipV="1">
            <a:off x="4910976" y="3151018"/>
            <a:ext cx="371822" cy="5645149"/>
          </a:xfrm>
          <a:prstGeom prst="bentConnector3">
            <a:avLst>
              <a:gd name="adj1" fmla="val -614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36574CC-84FB-8783-3AC0-4A8547318433}"/>
              </a:ext>
            </a:extLst>
          </p:cNvPr>
          <p:cNvCxnSpPr>
            <a:stCxn id="58" idx="0"/>
            <a:endCxn id="57" idx="0"/>
          </p:cNvCxnSpPr>
          <p:nvPr/>
        </p:nvCxnSpPr>
        <p:spPr>
          <a:xfrm rot="16200000" flipH="1" flipV="1">
            <a:off x="4592905" y="2231096"/>
            <a:ext cx="1007966" cy="5645149"/>
          </a:xfrm>
          <a:prstGeom prst="bentConnector3">
            <a:avLst>
              <a:gd name="adj1" fmla="val -226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36ADFD5-B194-E186-05A9-A49BEA6E8344}"/>
              </a:ext>
            </a:extLst>
          </p:cNvPr>
          <p:cNvSpPr/>
          <p:nvPr/>
        </p:nvSpPr>
        <p:spPr>
          <a:xfrm>
            <a:off x="550333" y="2695840"/>
            <a:ext cx="3403599" cy="60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V={(T</a:t>
            </a:r>
            <a:r>
              <a:rPr lang="en-US" baseline="-25000" dirty="0"/>
              <a:t>1 </a:t>
            </a:r>
            <a:r>
              <a:rPr lang="en-US" dirty="0"/>
              <a:t>T</a:t>
            </a:r>
            <a:r>
              <a:rPr lang="en-US" baseline="-25000" dirty="0"/>
              <a:t>2 </a:t>
            </a: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), (T</a:t>
            </a:r>
            <a:r>
              <a:rPr lang="en-US" baseline="-25000" dirty="0"/>
              <a:t>1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),(T</a:t>
            </a:r>
            <a:r>
              <a:rPr lang="en-US" baseline="-25000" dirty="0"/>
              <a:t>1 </a:t>
            </a:r>
            <a:r>
              <a:rPr lang="en-US" dirty="0"/>
              <a:t>)….}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08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C73A22-2B5B-9E42-9420-7E9BB5EEE504}"/>
              </a:ext>
            </a:extLst>
          </p:cNvPr>
          <p:cNvSpPr/>
          <p:nvPr/>
        </p:nvSpPr>
        <p:spPr>
          <a:xfrm>
            <a:off x="962956" y="1050579"/>
            <a:ext cx="2599267" cy="499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Videos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728AE1-B716-496F-E1DC-87E17104A7DD}"/>
              </a:ext>
            </a:extLst>
          </p:cNvPr>
          <p:cNvSpPr/>
          <p:nvPr/>
        </p:nvSpPr>
        <p:spPr>
          <a:xfrm>
            <a:off x="962956" y="1834392"/>
            <a:ext cx="2599267" cy="404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 Generator</a:t>
            </a:r>
            <a:endParaRPr lang="en-IN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1956AE3-6DB6-13B9-B9B8-44A75DA097CA}"/>
              </a:ext>
            </a:extLst>
          </p:cNvPr>
          <p:cNvGrpSpPr/>
          <p:nvPr/>
        </p:nvGrpSpPr>
        <p:grpSpPr>
          <a:xfrm>
            <a:off x="962956" y="2695840"/>
            <a:ext cx="2599267" cy="601850"/>
            <a:chOff x="962956" y="2695840"/>
            <a:chExt cx="2599267" cy="6018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DD2E79-E07B-7475-B7A0-B1B72335EEDF}"/>
                </a:ext>
              </a:extLst>
            </p:cNvPr>
            <p:cNvSpPr/>
            <p:nvPr/>
          </p:nvSpPr>
          <p:spPr>
            <a:xfrm>
              <a:off x="962956" y="2695840"/>
              <a:ext cx="2599267" cy="601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7817C8E-3B04-807E-E177-65019E68E83A}"/>
                </a:ext>
              </a:extLst>
            </p:cNvPr>
            <p:cNvGrpSpPr/>
            <p:nvPr/>
          </p:nvGrpSpPr>
          <p:grpSpPr>
            <a:xfrm>
              <a:off x="1080759" y="2764444"/>
              <a:ext cx="1032480" cy="448560"/>
              <a:chOff x="1096013" y="1935740"/>
              <a:chExt cx="1032480" cy="448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5450990F-174F-6718-109D-A1784A329966}"/>
                      </a:ext>
                    </a:extLst>
                  </p14:cNvPr>
                  <p14:cNvContentPartPr/>
                  <p14:nvPr/>
                </p14:nvContentPartPr>
                <p14:xfrm>
                  <a:off x="1096013" y="2008460"/>
                  <a:ext cx="122400" cy="2955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5450990F-174F-6718-109D-A1784A32996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087013" y="1999820"/>
                    <a:ext cx="140040" cy="31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5442086E-E9E4-613A-A2C9-1E281D642DA6}"/>
                      </a:ext>
                    </a:extLst>
                  </p14:cNvPr>
                  <p14:cNvContentPartPr/>
                  <p14:nvPr/>
                </p14:nvContentPartPr>
                <p14:xfrm>
                  <a:off x="1171613" y="1973900"/>
                  <a:ext cx="100440" cy="3236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5442086E-E9E4-613A-A2C9-1E281D642DA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62613" y="1965260"/>
                    <a:ext cx="118080" cy="34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9603D4D5-61F9-4D12-127B-E10FD646E3FE}"/>
                      </a:ext>
                    </a:extLst>
                  </p14:cNvPr>
                  <p14:cNvContentPartPr/>
                  <p14:nvPr/>
                </p14:nvContentPartPr>
                <p14:xfrm>
                  <a:off x="1242173" y="1978940"/>
                  <a:ext cx="177840" cy="3427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9603D4D5-61F9-4D12-127B-E10FD646E3FE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233533" y="1969940"/>
                    <a:ext cx="195480" cy="36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D77CC0FE-B7E0-8A95-8A82-F3872B4C0733}"/>
                      </a:ext>
                    </a:extLst>
                  </p14:cNvPr>
                  <p14:cNvContentPartPr/>
                  <p14:nvPr/>
                </p14:nvContentPartPr>
                <p14:xfrm>
                  <a:off x="1523333" y="2142380"/>
                  <a:ext cx="98640" cy="180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D77CC0FE-B7E0-8A95-8A82-F3872B4C073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514333" y="2133740"/>
                    <a:ext cx="11628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E9E043D9-224A-E398-3F4B-C21591E17804}"/>
                      </a:ext>
                    </a:extLst>
                  </p14:cNvPr>
                  <p14:cNvContentPartPr/>
                  <p14:nvPr/>
                </p14:nvContentPartPr>
                <p14:xfrm>
                  <a:off x="1521893" y="2199980"/>
                  <a:ext cx="97560" cy="36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E9E043D9-224A-E398-3F4B-C21591E1780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513253" y="2191340"/>
                    <a:ext cx="1152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8A8C374E-B04D-0C2F-DA75-E17245EEACAE}"/>
                      </a:ext>
                    </a:extLst>
                  </p14:cNvPr>
                  <p14:cNvContentPartPr/>
                  <p14:nvPr/>
                </p14:nvContentPartPr>
                <p14:xfrm>
                  <a:off x="1697933" y="1945820"/>
                  <a:ext cx="79920" cy="43848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8A8C374E-B04D-0C2F-DA75-E17245EEACA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689293" y="1937180"/>
                    <a:ext cx="97560" cy="45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6C22A8D-7756-7764-2129-0636CDCBC2EB}"/>
                      </a:ext>
                    </a:extLst>
                  </p14:cNvPr>
                  <p14:cNvContentPartPr/>
                  <p14:nvPr/>
                </p14:nvContentPartPr>
                <p14:xfrm>
                  <a:off x="1713053" y="1935740"/>
                  <a:ext cx="111240" cy="489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6C22A8D-7756-7764-2129-0636CDCBC2EB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704413" y="1926740"/>
                    <a:ext cx="128880" cy="6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25AC4D7F-EB86-A657-C999-E863B0F6E272}"/>
                      </a:ext>
                    </a:extLst>
                  </p14:cNvPr>
                  <p14:cNvContentPartPr/>
                  <p14:nvPr/>
                </p14:nvContentPartPr>
                <p14:xfrm>
                  <a:off x="1863173" y="2037980"/>
                  <a:ext cx="152280" cy="19620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25AC4D7F-EB86-A657-C999-E863B0F6E27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854533" y="2029340"/>
                    <a:ext cx="169920" cy="21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FC11A0B6-ECA8-08BB-EF52-41EA7ADF14AC}"/>
                      </a:ext>
                    </a:extLst>
                  </p14:cNvPr>
                  <p14:cNvContentPartPr/>
                  <p14:nvPr/>
                </p14:nvContentPartPr>
                <p14:xfrm>
                  <a:off x="1979813" y="2228060"/>
                  <a:ext cx="6840" cy="759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FC11A0B6-ECA8-08BB-EF52-41EA7ADF14AC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970813" y="2219420"/>
                    <a:ext cx="2448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29EDB010-A32F-8D10-904E-AC6F3F602E62}"/>
                      </a:ext>
                    </a:extLst>
                  </p14:cNvPr>
                  <p14:cNvContentPartPr/>
                  <p14:nvPr/>
                </p14:nvContentPartPr>
                <p14:xfrm>
                  <a:off x="2116613" y="2229140"/>
                  <a:ext cx="11880" cy="669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29EDB010-A32F-8D10-904E-AC6F3F602E6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107613" y="2220500"/>
                    <a:ext cx="29520" cy="84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513FD7A-FC1B-C8ED-185D-F7693AAEECA9}"/>
                </a:ext>
              </a:extLst>
            </p:cNvPr>
            <p:cNvGrpSpPr/>
            <p:nvPr/>
          </p:nvGrpSpPr>
          <p:grpSpPr>
            <a:xfrm>
              <a:off x="2179273" y="2882654"/>
              <a:ext cx="856080" cy="267120"/>
              <a:chOff x="2194527" y="2053950"/>
              <a:chExt cx="856080" cy="267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6A278C95-A863-64EC-02F1-13EC0C051624}"/>
                      </a:ext>
                    </a:extLst>
                  </p14:cNvPr>
                  <p14:cNvContentPartPr/>
                  <p14:nvPr/>
                </p14:nvContentPartPr>
                <p14:xfrm>
                  <a:off x="2194527" y="2057190"/>
                  <a:ext cx="152640" cy="18972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6A278C95-A863-64EC-02F1-13EC0C05162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185887" y="2048550"/>
                    <a:ext cx="170280" cy="20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E93FD3AC-8EF3-5420-071B-A520F827F3B4}"/>
                      </a:ext>
                    </a:extLst>
                  </p14:cNvPr>
                  <p14:cNvContentPartPr/>
                  <p14:nvPr/>
                </p14:nvContentPartPr>
                <p14:xfrm>
                  <a:off x="2289567" y="2216670"/>
                  <a:ext cx="60840" cy="799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E93FD3AC-8EF3-5420-071B-A520F827F3B4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280927" y="2208030"/>
                    <a:ext cx="7848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F820B1A4-27DB-4464-881C-750A6D1BFB86}"/>
                      </a:ext>
                    </a:extLst>
                  </p14:cNvPr>
                  <p14:cNvContentPartPr/>
                  <p14:nvPr/>
                </p14:nvContentPartPr>
                <p14:xfrm>
                  <a:off x="2432127" y="2240070"/>
                  <a:ext cx="4680" cy="3024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F820B1A4-27DB-4464-881C-750A6D1BFB86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423487" y="2231430"/>
                    <a:ext cx="22320" cy="4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E994DBAB-2A29-ABF9-CE10-862B859FCF6C}"/>
                      </a:ext>
                    </a:extLst>
                  </p14:cNvPr>
                  <p14:cNvContentPartPr/>
                  <p14:nvPr/>
                </p14:nvContentPartPr>
                <p14:xfrm>
                  <a:off x="2513127" y="2053950"/>
                  <a:ext cx="170280" cy="1738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E994DBAB-2A29-ABF9-CE10-862B859FCF6C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504487" y="2045310"/>
                    <a:ext cx="187920" cy="19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739A3E7E-9593-88A2-5903-DFBB2A8CC141}"/>
                      </a:ext>
                    </a:extLst>
                  </p14:cNvPr>
                  <p14:cNvContentPartPr/>
                  <p14:nvPr/>
                </p14:nvContentPartPr>
                <p14:xfrm>
                  <a:off x="2639127" y="2240070"/>
                  <a:ext cx="46080" cy="8100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739A3E7E-9593-88A2-5903-DFBB2A8CC141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630127" y="2231430"/>
                    <a:ext cx="6372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01B6AA0B-A7F6-EFCF-516F-7AC29846BD94}"/>
                      </a:ext>
                    </a:extLst>
                  </p14:cNvPr>
                  <p14:cNvContentPartPr/>
                  <p14:nvPr/>
                </p14:nvContentPartPr>
                <p14:xfrm>
                  <a:off x="2802567" y="2227470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01B6AA0B-A7F6-EFCF-516F-7AC29846BD94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793927" y="221847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9B4049FD-30C1-0581-7D3B-3BD2304C6454}"/>
                      </a:ext>
                    </a:extLst>
                  </p14:cNvPr>
                  <p14:cNvContentPartPr/>
                  <p14:nvPr/>
                </p14:nvContentPartPr>
                <p14:xfrm>
                  <a:off x="2894727" y="2219190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9B4049FD-30C1-0581-7D3B-3BD2304C6454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886087" y="221019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04E55862-13A4-3A6E-64AF-07249E6F438F}"/>
                      </a:ext>
                    </a:extLst>
                  </p14:cNvPr>
                  <p14:cNvContentPartPr/>
                  <p14:nvPr/>
                </p14:nvContentPartPr>
                <p14:xfrm>
                  <a:off x="2960607" y="2216310"/>
                  <a:ext cx="90000" cy="75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04E55862-13A4-3A6E-64AF-07249E6F438F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51607" y="2207310"/>
                    <a:ext cx="107640" cy="25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5D12B1D-A884-0906-D412-889034FBDB17}"/>
                    </a:ext>
                  </a:extLst>
                </p14:cNvPr>
                <p14:cNvContentPartPr/>
                <p14:nvPr/>
              </p14:nvContentPartPr>
              <p14:xfrm>
                <a:off x="3307153" y="2800214"/>
                <a:ext cx="90360" cy="417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5D12B1D-A884-0906-D412-889034FBDB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98513" y="2791574"/>
                  <a:ext cx="108000" cy="435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2064F6AC-D933-CF82-D1B9-FBECD93B09E0}"/>
              </a:ext>
            </a:extLst>
          </p:cNvPr>
          <p:cNvSpPr/>
          <p:nvPr/>
        </p:nvSpPr>
        <p:spPr>
          <a:xfrm>
            <a:off x="350910" y="5727184"/>
            <a:ext cx="3763433" cy="60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 = {(V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1</a:t>
            </a:r>
            <a:r>
              <a:rPr lang="en-US" dirty="0"/>
              <a:t>), (V</a:t>
            </a:r>
            <a:r>
              <a:rPr lang="en-US" baseline="-25000" dirty="0"/>
              <a:t>2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), (V</a:t>
            </a:r>
            <a:r>
              <a:rPr lang="en-US" baseline="-25000" dirty="0"/>
              <a:t>3</a:t>
            </a:r>
            <a:r>
              <a:rPr lang="en-US" dirty="0"/>
              <a:t>,a</a:t>
            </a:r>
            <a:r>
              <a:rPr lang="en-US" baseline="-25000" dirty="0"/>
              <a:t>3</a:t>
            </a:r>
            <a:r>
              <a:rPr lang="en-US" dirty="0"/>
              <a:t>)…}</a:t>
            </a:r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1A092C-8667-0FC9-D1E9-1FE6E75AC13C}"/>
              </a:ext>
            </a:extLst>
          </p:cNvPr>
          <p:cNvSpPr/>
          <p:nvPr/>
        </p:nvSpPr>
        <p:spPr>
          <a:xfrm>
            <a:off x="4743373" y="1386673"/>
            <a:ext cx="5016500" cy="291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000" dirty="0">
                <a:latin typeface="Arial Black" panose="020B0A04020102020204" pitchFamily="34" charset="0"/>
              </a:rPr>
              <a:t>Calculating Average Recommendation</a:t>
            </a:r>
          </a:p>
          <a:p>
            <a:pPr algn="ctr"/>
            <a:endParaRPr lang="en-US" sz="2000" dirty="0">
              <a:latin typeface="Arial Black" panose="020B0A040201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dirty="0"/>
              <a:t>Ward Clustering</a:t>
            </a:r>
          </a:p>
          <a:p>
            <a:pPr marL="342900" indent="-342900" algn="ctr">
              <a:buAutoNum type="arabicPeriod"/>
            </a:pPr>
            <a:r>
              <a:rPr lang="en-US" dirty="0"/>
              <a:t>On Each cluster:</a:t>
            </a:r>
          </a:p>
          <a:p>
            <a:pPr algn="ctr"/>
            <a:r>
              <a:rPr lang="en-US" dirty="0" err="1"/>
              <a:t>Mediod</a:t>
            </a:r>
            <a:r>
              <a:rPr lang="en-US" dirty="0"/>
              <a:t> := </a:t>
            </a:r>
            <a:r>
              <a:rPr lang="en-US" dirty="0" err="1"/>
              <a:t>v</a:t>
            </a:r>
            <a:r>
              <a:rPr lang="en-US" baseline="-25000" dirty="0" err="1"/>
              <a:t>m</a:t>
            </a:r>
            <a:r>
              <a:rPr lang="en-US" dirty="0" err="1"/>
              <a:t>|min</a:t>
            </a:r>
            <a:r>
              <a:rPr lang="en-US" dirty="0"/>
              <a:t>(∑||</a:t>
            </a:r>
            <a:r>
              <a:rPr lang="en-US" dirty="0" err="1"/>
              <a:t>v</a:t>
            </a:r>
            <a:r>
              <a:rPr lang="en-US" baseline="-25000" dirty="0" err="1"/>
              <a:t>m</a:t>
            </a:r>
            <a:r>
              <a:rPr lang="en-US" dirty="0"/>
              <a:t> -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||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Importance := ∑e^-(</a:t>
            </a:r>
            <a:r>
              <a:rPr lang="el-GR" dirty="0"/>
              <a:t>λ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now</a:t>
            </a:r>
            <a:r>
              <a:rPr lang="en-US" dirty="0"/>
              <a:t> -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)+</a:t>
            </a:r>
            <a:r>
              <a:rPr lang="el-GR" dirty="0"/>
              <a:t>β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3. Sort based on importance</a:t>
            </a:r>
          </a:p>
          <a:p>
            <a:pPr algn="ctr"/>
            <a:r>
              <a:rPr lang="en-US" dirty="0"/>
              <a:t>4. Output top K </a:t>
            </a:r>
            <a:r>
              <a:rPr lang="en-US" dirty="0" err="1"/>
              <a:t>mediods</a:t>
            </a:r>
            <a:endParaRPr lang="en-I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07BE670-7879-04FD-2B79-CE65D60A4100}"/>
              </a:ext>
            </a:extLst>
          </p:cNvPr>
          <p:cNvSpPr/>
          <p:nvPr/>
        </p:nvSpPr>
        <p:spPr>
          <a:xfrm>
            <a:off x="6163834" y="4992101"/>
            <a:ext cx="2180066" cy="715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 Video Selector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A292AA4-F839-4FC7-7D97-04FBC1A3414A}"/>
              </a:ext>
            </a:extLst>
          </p:cNvPr>
          <p:cNvSpPr/>
          <p:nvPr/>
        </p:nvSpPr>
        <p:spPr>
          <a:xfrm>
            <a:off x="10481733" y="169333"/>
            <a:ext cx="468094" cy="644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INTERFACE</a:t>
            </a:r>
            <a:endParaRPr lang="en-IN" sz="28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57D7997-65BD-8FCF-2520-54C6B3B52C39}"/>
              </a:ext>
            </a:extLst>
          </p:cNvPr>
          <p:cNvCxnSpPr>
            <a:stCxn id="5" idx="2"/>
            <a:endCxn id="25" idx="0"/>
          </p:cNvCxnSpPr>
          <p:nvPr/>
        </p:nvCxnSpPr>
        <p:spPr>
          <a:xfrm>
            <a:off x="2262590" y="1550113"/>
            <a:ext cx="0" cy="2842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C34B119-0E75-2032-D5DC-EFF437227BFC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2262590" y="2238639"/>
            <a:ext cx="0" cy="4572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075EC5-440F-087B-2B90-5B2435C059FF}"/>
              </a:ext>
            </a:extLst>
          </p:cNvPr>
          <p:cNvCxnSpPr>
            <a:cxnSpLocks/>
            <a:stCxn id="26" idx="2"/>
            <a:endCxn id="57" idx="0"/>
          </p:cNvCxnSpPr>
          <p:nvPr/>
        </p:nvCxnSpPr>
        <p:spPr>
          <a:xfrm flipH="1">
            <a:off x="2232627" y="3297690"/>
            <a:ext cx="29963" cy="24294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A398F12-CBC1-88FD-C7D4-BE1128DCC3B9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7251623" y="4299378"/>
            <a:ext cx="2244" cy="69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07FB1C1-D4FA-9ECE-B52F-5825CCEC7D37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 flipV="1">
            <a:off x="4114343" y="2843026"/>
            <a:ext cx="629030" cy="31850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3638B71-587B-3384-2FE5-B0AC550F32AC}"/>
              </a:ext>
            </a:extLst>
          </p:cNvPr>
          <p:cNvCxnSpPr>
            <a:stCxn id="5" idx="3"/>
            <a:endCxn id="59" idx="1"/>
          </p:cNvCxnSpPr>
          <p:nvPr/>
        </p:nvCxnSpPr>
        <p:spPr>
          <a:xfrm>
            <a:off x="3562223" y="1300346"/>
            <a:ext cx="2601611" cy="4049472"/>
          </a:xfrm>
          <a:prstGeom prst="bentConnector3">
            <a:avLst>
              <a:gd name="adj1" fmla="val 10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0005704-4F23-F186-715B-A53878884CEC}"/>
              </a:ext>
            </a:extLst>
          </p:cNvPr>
          <p:cNvCxnSpPr>
            <a:stCxn id="59" idx="3"/>
          </p:cNvCxnSpPr>
          <p:nvPr/>
        </p:nvCxnSpPr>
        <p:spPr>
          <a:xfrm flipV="1">
            <a:off x="8343900" y="5349817"/>
            <a:ext cx="3306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862136D-4D4F-401E-83CA-DD08563685FE}"/>
              </a:ext>
            </a:extLst>
          </p:cNvPr>
          <p:cNvCxnSpPr>
            <a:endCxn id="57" idx="2"/>
          </p:cNvCxnSpPr>
          <p:nvPr/>
        </p:nvCxnSpPr>
        <p:spPr>
          <a:xfrm rot="10800000" flipV="1">
            <a:off x="2232627" y="6117166"/>
            <a:ext cx="9358240" cy="211867"/>
          </a:xfrm>
          <a:prstGeom prst="bentConnector4">
            <a:avLst>
              <a:gd name="adj1" fmla="val 39946"/>
              <a:gd name="adj2" fmla="val 207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5C9D470-5CF7-3847-247E-2D7198C1DD36}"/>
              </a:ext>
            </a:extLst>
          </p:cNvPr>
          <p:cNvSpPr/>
          <p:nvPr/>
        </p:nvSpPr>
        <p:spPr>
          <a:xfrm>
            <a:off x="4621497" y="53711"/>
            <a:ext cx="4481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Content Based</a:t>
            </a:r>
          </a:p>
        </p:txBody>
      </p:sp>
    </p:spTree>
    <p:extLst>
      <p:ext uri="{BB962C8B-B14F-4D97-AF65-F5344CB8AC3E}">
        <p14:creationId xmlns:p14="http://schemas.microsoft.com/office/powerpoint/2010/main" val="241261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A292AA4-F839-4FC7-7D97-04FBC1A3414A}"/>
              </a:ext>
            </a:extLst>
          </p:cNvPr>
          <p:cNvSpPr/>
          <p:nvPr/>
        </p:nvSpPr>
        <p:spPr>
          <a:xfrm>
            <a:off x="10481733" y="169333"/>
            <a:ext cx="468094" cy="644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INTERFACE</a:t>
            </a:r>
            <a:endParaRPr lang="en-IN" sz="28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0005704-4F23-F186-715B-A53878884CEC}"/>
              </a:ext>
            </a:extLst>
          </p:cNvPr>
          <p:cNvCxnSpPr>
            <a:cxnSpLocks/>
          </p:cNvCxnSpPr>
          <p:nvPr/>
        </p:nvCxnSpPr>
        <p:spPr>
          <a:xfrm flipV="1">
            <a:off x="8051800" y="2725150"/>
            <a:ext cx="3306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5C9D470-5CF7-3847-247E-2D7198C1DD36}"/>
              </a:ext>
            </a:extLst>
          </p:cNvPr>
          <p:cNvSpPr/>
          <p:nvPr/>
        </p:nvSpPr>
        <p:spPr>
          <a:xfrm>
            <a:off x="4688054" y="75471"/>
            <a:ext cx="4067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Hybrid Based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2CB09-F576-8659-F343-D9CA647278E5}"/>
              </a:ext>
            </a:extLst>
          </p:cNvPr>
          <p:cNvSpPr/>
          <p:nvPr/>
        </p:nvSpPr>
        <p:spPr>
          <a:xfrm>
            <a:off x="6726767" y="1879600"/>
            <a:ext cx="1409700" cy="325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</a:t>
            </a:r>
          </a:p>
          <a:p>
            <a:pPr algn="ctr"/>
            <a:r>
              <a:rPr lang="en-US" dirty="0"/>
              <a:t>Manager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F25F66-42DA-B8FC-0703-D5F73021E7B4}"/>
              </a:ext>
            </a:extLst>
          </p:cNvPr>
          <p:cNvSpPr/>
          <p:nvPr/>
        </p:nvSpPr>
        <p:spPr>
          <a:xfrm>
            <a:off x="1785939" y="1193800"/>
            <a:ext cx="1557867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Content-R1</a:t>
            </a:r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198605-BD24-C4D5-4C08-BFB4033D4EC3}"/>
              </a:ext>
            </a:extLst>
          </p:cNvPr>
          <p:cNvSpPr/>
          <p:nvPr/>
        </p:nvSpPr>
        <p:spPr>
          <a:xfrm>
            <a:off x="1807110" y="2023531"/>
            <a:ext cx="1557867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Collab-R2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5EDEF0-7054-42EA-AC9A-51811B0332E5}"/>
              </a:ext>
            </a:extLst>
          </p:cNvPr>
          <p:cNvSpPr/>
          <p:nvPr/>
        </p:nvSpPr>
        <p:spPr>
          <a:xfrm>
            <a:off x="1785940" y="4157135"/>
            <a:ext cx="1557867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Content-R6</a:t>
            </a:r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08F43F-9F96-018D-7D43-2182DEABB024}"/>
              </a:ext>
            </a:extLst>
          </p:cNvPr>
          <p:cNvSpPr/>
          <p:nvPr/>
        </p:nvSpPr>
        <p:spPr>
          <a:xfrm>
            <a:off x="1785940" y="5054598"/>
            <a:ext cx="1557867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Collab-R9</a:t>
            </a:r>
            <a:endParaRPr lang="en-IN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6DE5BF6-3CF8-ACED-8373-C1B6A05768CA}"/>
              </a:ext>
            </a:extLst>
          </p:cNvPr>
          <p:cNvSpPr/>
          <p:nvPr/>
        </p:nvSpPr>
        <p:spPr>
          <a:xfrm>
            <a:off x="3843481" y="1225549"/>
            <a:ext cx="508000" cy="5037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58618860-77D3-3FEC-513B-C08A369637DF}"/>
              </a:ext>
            </a:extLst>
          </p:cNvPr>
          <p:cNvSpPr/>
          <p:nvPr/>
        </p:nvSpPr>
        <p:spPr>
          <a:xfrm>
            <a:off x="3837439" y="2050000"/>
            <a:ext cx="508000" cy="5037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D068D64C-D556-F355-A62C-F5EC53CB703A}"/>
              </a:ext>
            </a:extLst>
          </p:cNvPr>
          <p:cNvSpPr/>
          <p:nvPr/>
        </p:nvSpPr>
        <p:spPr>
          <a:xfrm>
            <a:off x="3837437" y="4183604"/>
            <a:ext cx="508000" cy="5037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1D1BD408-BFD8-051C-F8C2-45B507316390}"/>
              </a:ext>
            </a:extLst>
          </p:cNvPr>
          <p:cNvSpPr/>
          <p:nvPr/>
        </p:nvSpPr>
        <p:spPr>
          <a:xfrm>
            <a:off x="3837439" y="5082114"/>
            <a:ext cx="508000" cy="5037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8E0FB7-D069-6BD7-5246-0628114865A0}"/>
              </a:ext>
            </a:extLst>
          </p:cNvPr>
          <p:cNvSpPr/>
          <p:nvPr/>
        </p:nvSpPr>
        <p:spPr>
          <a:xfrm>
            <a:off x="286962" y="325966"/>
            <a:ext cx="592667" cy="635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DATABASE</a:t>
            </a:r>
            <a:endParaRPr lang="en-IN" sz="36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6CCF214-1CAC-16F2-19CA-29453D27D49E}"/>
              </a:ext>
            </a:extLst>
          </p:cNvPr>
          <p:cNvCxnSpPr>
            <a:stCxn id="6" idx="3"/>
            <a:endCxn id="3" idx="0"/>
          </p:cNvCxnSpPr>
          <p:nvPr/>
        </p:nvCxnSpPr>
        <p:spPr>
          <a:xfrm>
            <a:off x="3343806" y="1473200"/>
            <a:ext cx="4087811" cy="406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D55D345-FB4D-FDC9-FCC7-26B0BAE2A50E}"/>
              </a:ext>
            </a:extLst>
          </p:cNvPr>
          <p:cNvCxnSpPr>
            <a:stCxn id="45" idx="3"/>
            <a:endCxn id="3" idx="0"/>
          </p:cNvCxnSpPr>
          <p:nvPr/>
        </p:nvCxnSpPr>
        <p:spPr>
          <a:xfrm flipV="1">
            <a:off x="3364977" y="1879600"/>
            <a:ext cx="4066640" cy="423331"/>
          </a:xfrm>
          <a:prstGeom prst="bentConnector4">
            <a:avLst>
              <a:gd name="adj1" fmla="val 41334"/>
              <a:gd name="adj2" fmla="val 15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1693E2-4684-907D-8C50-240F3736A87D}"/>
              </a:ext>
            </a:extLst>
          </p:cNvPr>
          <p:cNvCxnSpPr>
            <a:stCxn id="47" idx="3"/>
            <a:endCxn id="3" idx="2"/>
          </p:cNvCxnSpPr>
          <p:nvPr/>
        </p:nvCxnSpPr>
        <p:spPr>
          <a:xfrm>
            <a:off x="3343807" y="4436535"/>
            <a:ext cx="4087810" cy="694264"/>
          </a:xfrm>
          <a:prstGeom prst="bentConnector4">
            <a:avLst>
              <a:gd name="adj1" fmla="val 41379"/>
              <a:gd name="adj2" fmla="val 151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49AB90B-754F-21F3-9717-7B69BC8CD179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3343807" y="5130799"/>
            <a:ext cx="4087810" cy="203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3C40186-4F2A-5784-ACEC-44122B2DCBF3}"/>
              </a:ext>
            </a:extLst>
          </p:cNvPr>
          <p:cNvCxnSpPr>
            <a:stCxn id="3" idx="1"/>
            <a:endCxn id="56" idx="2"/>
          </p:cNvCxnSpPr>
          <p:nvPr/>
        </p:nvCxnSpPr>
        <p:spPr>
          <a:xfrm rot="10800000">
            <a:off x="4091439" y="2553768"/>
            <a:ext cx="2635328" cy="951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A0045D8-F001-FAF4-E494-6FD194C32533}"/>
              </a:ext>
            </a:extLst>
          </p:cNvPr>
          <p:cNvCxnSpPr>
            <a:stCxn id="3" idx="1"/>
            <a:endCxn id="7" idx="2"/>
          </p:cNvCxnSpPr>
          <p:nvPr/>
        </p:nvCxnSpPr>
        <p:spPr>
          <a:xfrm rot="10800000">
            <a:off x="4097481" y="1729316"/>
            <a:ext cx="2629286" cy="1775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D6FD682-EF8E-E200-6FD9-330C3BA45F63}"/>
              </a:ext>
            </a:extLst>
          </p:cNvPr>
          <p:cNvCxnSpPr>
            <a:stCxn id="3" idx="1"/>
            <a:endCxn id="61" idx="0"/>
          </p:cNvCxnSpPr>
          <p:nvPr/>
        </p:nvCxnSpPr>
        <p:spPr>
          <a:xfrm rot="10800000" flipV="1">
            <a:off x="4091437" y="3505200"/>
            <a:ext cx="2635330" cy="678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B939B3C-6C00-07D9-E7F4-B87E60C9087C}"/>
              </a:ext>
            </a:extLst>
          </p:cNvPr>
          <p:cNvCxnSpPr>
            <a:cxnSpLocks/>
            <a:stCxn id="3" idx="1"/>
            <a:endCxn id="62" idx="0"/>
          </p:cNvCxnSpPr>
          <p:nvPr/>
        </p:nvCxnSpPr>
        <p:spPr>
          <a:xfrm rot="10800000" flipV="1">
            <a:off x="4091439" y="3505200"/>
            <a:ext cx="2635328" cy="1576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33541A-01C3-74DE-F535-7304ECAB5F92}"/>
              </a:ext>
            </a:extLst>
          </p:cNvPr>
          <p:cNvCxnSpPr>
            <a:cxnSpLocks/>
          </p:cNvCxnSpPr>
          <p:nvPr/>
        </p:nvCxnSpPr>
        <p:spPr>
          <a:xfrm flipH="1">
            <a:off x="8136467" y="3876664"/>
            <a:ext cx="326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07E2B2F-4FE5-75C6-0085-CC1A0F59264F}"/>
              </a:ext>
            </a:extLst>
          </p:cNvPr>
          <p:cNvCxnSpPr>
            <a:cxnSpLocks/>
          </p:cNvCxnSpPr>
          <p:nvPr/>
        </p:nvCxnSpPr>
        <p:spPr>
          <a:xfrm flipH="1" flipV="1">
            <a:off x="874486" y="3513642"/>
            <a:ext cx="5847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56F5D5D-1E16-AF25-3B69-A2A6E09E3C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8036" y="1465795"/>
            <a:ext cx="1397903" cy="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D217110-7D3F-6FE7-CA21-B11818F13301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17033" y="2302931"/>
            <a:ext cx="99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E6B1E01-066C-0CD4-330A-830A73C1EC0D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772550" y="4436535"/>
            <a:ext cx="1013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4357881-59E7-B36A-291A-2CFBCED83903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864813" y="5333998"/>
            <a:ext cx="92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E85556BA-980C-B0E5-8217-FF15F8D9BE80}"/>
              </a:ext>
            </a:extLst>
          </p:cNvPr>
          <p:cNvSpPr txBox="1"/>
          <p:nvPr/>
        </p:nvSpPr>
        <p:spPr>
          <a:xfrm>
            <a:off x="3506111" y="564135"/>
            <a:ext cx="128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Weight/</a:t>
            </a:r>
          </a:p>
          <a:p>
            <a:r>
              <a:rPr lang="en-US" dirty="0">
                <a:solidFill>
                  <a:schemeClr val="bg1"/>
                </a:solidFill>
              </a:rPr>
              <a:t>Probability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8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2E01F1-05ED-B592-93B5-09089FB60AE3}"/>
              </a:ext>
            </a:extLst>
          </p:cNvPr>
          <p:cNvSpPr/>
          <p:nvPr/>
        </p:nvSpPr>
        <p:spPr>
          <a:xfrm>
            <a:off x="6129866" y="852500"/>
            <a:ext cx="2802468" cy="446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575F44-24B7-0BDD-0E7B-753D90F9C5E4}"/>
              </a:ext>
            </a:extLst>
          </p:cNvPr>
          <p:cNvSpPr/>
          <p:nvPr/>
        </p:nvSpPr>
        <p:spPr>
          <a:xfrm>
            <a:off x="6129867" y="852499"/>
            <a:ext cx="2802468" cy="766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2DE3BB-A652-F6D8-D3AB-14861A312F5A}"/>
              </a:ext>
            </a:extLst>
          </p:cNvPr>
          <p:cNvSpPr/>
          <p:nvPr/>
        </p:nvSpPr>
        <p:spPr>
          <a:xfrm>
            <a:off x="6256868" y="971033"/>
            <a:ext cx="436033" cy="4360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175931-5098-CF5D-82D6-5FBA8F89A9EA}"/>
              </a:ext>
            </a:extLst>
          </p:cNvPr>
          <p:cNvSpPr/>
          <p:nvPr/>
        </p:nvSpPr>
        <p:spPr>
          <a:xfrm>
            <a:off x="6790268" y="971033"/>
            <a:ext cx="436033" cy="4360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6D0C1D-A227-E730-22A3-6188978F5EAB}"/>
              </a:ext>
            </a:extLst>
          </p:cNvPr>
          <p:cNvSpPr/>
          <p:nvPr/>
        </p:nvSpPr>
        <p:spPr>
          <a:xfrm>
            <a:off x="7327902" y="971032"/>
            <a:ext cx="436033" cy="4360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3C6043-3DEF-BC46-0938-063AAD1CBE0E}"/>
              </a:ext>
            </a:extLst>
          </p:cNvPr>
          <p:cNvSpPr/>
          <p:nvPr/>
        </p:nvSpPr>
        <p:spPr>
          <a:xfrm>
            <a:off x="7861302" y="971032"/>
            <a:ext cx="436033" cy="4360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B25743-626A-0D2F-E4B8-F58551FB4011}"/>
              </a:ext>
            </a:extLst>
          </p:cNvPr>
          <p:cNvSpPr/>
          <p:nvPr/>
        </p:nvSpPr>
        <p:spPr>
          <a:xfrm>
            <a:off x="8394702" y="966797"/>
            <a:ext cx="436033" cy="4360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D3511-4261-342D-6237-1D47B86EBA25}"/>
              </a:ext>
            </a:extLst>
          </p:cNvPr>
          <p:cNvSpPr txBox="1"/>
          <p:nvPr/>
        </p:nvSpPr>
        <p:spPr>
          <a:xfrm>
            <a:off x="6819902" y="132823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Video Queue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48438-408F-5F19-F62A-E0748DA000B6}"/>
              </a:ext>
            </a:extLst>
          </p:cNvPr>
          <p:cNvSpPr txBox="1"/>
          <p:nvPr/>
        </p:nvSpPr>
        <p:spPr>
          <a:xfrm>
            <a:off x="6786240" y="36886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Handler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12C896-F727-F896-9101-F411EE5738AB}"/>
              </a:ext>
            </a:extLst>
          </p:cNvPr>
          <p:cNvSpPr/>
          <p:nvPr/>
        </p:nvSpPr>
        <p:spPr>
          <a:xfrm>
            <a:off x="6129864" y="1737264"/>
            <a:ext cx="2802467" cy="5249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 Builder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CD6BC3-4490-E9D8-010B-FDA7456F1446}"/>
              </a:ext>
            </a:extLst>
          </p:cNvPr>
          <p:cNvSpPr/>
          <p:nvPr/>
        </p:nvSpPr>
        <p:spPr>
          <a:xfrm>
            <a:off x="10435168" y="859366"/>
            <a:ext cx="330200" cy="2154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  <a:endParaRPr lang="en-IN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FBB45C-51D7-0178-776B-1E0A7BFA873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932335" y="1235615"/>
            <a:ext cx="24256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65AD13F-DEF7-6920-2EC9-C139767E6916}"/>
              </a:ext>
            </a:extLst>
          </p:cNvPr>
          <p:cNvSpPr/>
          <p:nvPr/>
        </p:nvSpPr>
        <p:spPr>
          <a:xfrm>
            <a:off x="6205159" y="2438399"/>
            <a:ext cx="2650068" cy="52493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5A85EB-B363-B47B-76F5-9E661204157E}"/>
              </a:ext>
            </a:extLst>
          </p:cNvPr>
          <p:cNvSpPr/>
          <p:nvPr/>
        </p:nvSpPr>
        <p:spPr>
          <a:xfrm>
            <a:off x="6237817" y="4358498"/>
            <a:ext cx="2650068" cy="52493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Interest Tags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E7DE57-AF85-F752-C57F-4B33A2C2E6FF}"/>
              </a:ext>
            </a:extLst>
          </p:cNvPr>
          <p:cNvSpPr/>
          <p:nvPr/>
        </p:nvSpPr>
        <p:spPr>
          <a:xfrm>
            <a:off x="6220886" y="3429000"/>
            <a:ext cx="2650068" cy="52493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</a:t>
            </a:r>
            <a:r>
              <a:rPr lang="en-US" dirty="0" err="1"/>
              <a:t>Mediods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8774E6-5147-2946-F19D-17D54887720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855227" y="2700866"/>
            <a:ext cx="2591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573EA4A-0DFA-A056-47CA-767E00E217EC}"/>
              </a:ext>
            </a:extLst>
          </p:cNvPr>
          <p:cNvSpPr/>
          <p:nvPr/>
        </p:nvSpPr>
        <p:spPr>
          <a:xfrm>
            <a:off x="9634161" y="3365501"/>
            <a:ext cx="2053167" cy="1960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4A29ACD-9DB1-5F67-41BB-AFDFE176C5A1}"/>
              </a:ext>
            </a:extLst>
          </p:cNvPr>
          <p:cNvCxnSpPr>
            <a:cxnSpLocks/>
            <a:stCxn id="15" idx="0"/>
            <a:endCxn id="23" idx="1"/>
          </p:cNvCxnSpPr>
          <p:nvPr/>
        </p:nvCxnSpPr>
        <p:spPr>
          <a:xfrm rot="16200000" flipH="1">
            <a:off x="7628618" y="2339974"/>
            <a:ext cx="1907118" cy="2103968"/>
          </a:xfrm>
          <a:prstGeom prst="bentConnector4">
            <a:avLst>
              <a:gd name="adj1" fmla="val -11987"/>
              <a:gd name="adj2" fmla="val 746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ACC6172-4CB5-BABE-B6A7-CE5CAAD72596}"/>
              </a:ext>
            </a:extLst>
          </p:cNvPr>
          <p:cNvSpPr/>
          <p:nvPr/>
        </p:nvSpPr>
        <p:spPr>
          <a:xfrm>
            <a:off x="9779000" y="3534833"/>
            <a:ext cx="1794933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 -1 </a:t>
            </a:r>
            <a:endParaRPr lang="en-I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7BC483D-6712-8C70-75AF-478E779029CE}"/>
              </a:ext>
            </a:extLst>
          </p:cNvPr>
          <p:cNvSpPr/>
          <p:nvPr/>
        </p:nvSpPr>
        <p:spPr>
          <a:xfrm>
            <a:off x="9779000" y="4032538"/>
            <a:ext cx="1794933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 - 2 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27C8B7A-A6B1-A121-85B2-C9A1128A3AC3}"/>
              </a:ext>
            </a:extLst>
          </p:cNvPr>
          <p:cNvSpPr/>
          <p:nvPr/>
        </p:nvSpPr>
        <p:spPr>
          <a:xfrm>
            <a:off x="9779001" y="4497400"/>
            <a:ext cx="1794933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 - 3</a:t>
            </a:r>
            <a:endParaRPr lang="en-I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0BB0142-1F6C-812C-1ED1-5D4F90ABC6E8}"/>
              </a:ext>
            </a:extLst>
          </p:cNvPr>
          <p:cNvSpPr/>
          <p:nvPr/>
        </p:nvSpPr>
        <p:spPr>
          <a:xfrm>
            <a:off x="9779000" y="4954341"/>
            <a:ext cx="1794933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 - 4</a:t>
            </a:r>
            <a:endParaRPr lang="en-IN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E75C785-9BAD-09E8-BFCE-5D618438DE56}"/>
              </a:ext>
            </a:extLst>
          </p:cNvPr>
          <p:cNvCxnSpPr>
            <a:stCxn id="29" idx="1"/>
            <a:endCxn id="17" idx="3"/>
          </p:cNvCxnSpPr>
          <p:nvPr/>
        </p:nvCxnSpPr>
        <p:spPr>
          <a:xfrm rot="10800000" flipV="1">
            <a:off x="8870954" y="3687233"/>
            <a:ext cx="908046" cy="42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36DAB6E-A5CF-A2F9-F341-C80F27EA8370}"/>
              </a:ext>
            </a:extLst>
          </p:cNvPr>
          <p:cNvCxnSpPr>
            <a:cxnSpLocks/>
            <a:stCxn id="30" idx="1"/>
            <a:endCxn id="17" idx="3"/>
          </p:cNvCxnSpPr>
          <p:nvPr/>
        </p:nvCxnSpPr>
        <p:spPr>
          <a:xfrm rot="10800000">
            <a:off x="8870954" y="3691468"/>
            <a:ext cx="908046" cy="4934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FED7069-A84B-5BDD-95CC-838487B344E8}"/>
              </a:ext>
            </a:extLst>
          </p:cNvPr>
          <p:cNvCxnSpPr>
            <a:stCxn id="31" idx="1"/>
            <a:endCxn id="17" idx="3"/>
          </p:cNvCxnSpPr>
          <p:nvPr/>
        </p:nvCxnSpPr>
        <p:spPr>
          <a:xfrm rot="10800000">
            <a:off x="8870955" y="3691468"/>
            <a:ext cx="908047" cy="9583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129C777-ED6B-FF4E-CBE8-4565DC2A201E}"/>
              </a:ext>
            </a:extLst>
          </p:cNvPr>
          <p:cNvCxnSpPr>
            <a:stCxn id="32" idx="1"/>
            <a:endCxn id="17" idx="3"/>
          </p:cNvCxnSpPr>
          <p:nvPr/>
        </p:nvCxnSpPr>
        <p:spPr>
          <a:xfrm rot="10800000">
            <a:off x="8870954" y="3691467"/>
            <a:ext cx="908046" cy="1415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4C6B8A2C-7615-5D15-856E-A3A57D3D0985}"/>
              </a:ext>
            </a:extLst>
          </p:cNvPr>
          <p:cNvSpPr/>
          <p:nvPr/>
        </p:nvSpPr>
        <p:spPr>
          <a:xfrm>
            <a:off x="3248713" y="687507"/>
            <a:ext cx="897466" cy="897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</a:t>
            </a:r>
            <a:endParaRPr lang="en-IN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7D5B7C2-9C88-51DC-DEE1-0E6AECA5EBDE}"/>
              </a:ext>
            </a:extLst>
          </p:cNvPr>
          <p:cNvSpPr/>
          <p:nvPr/>
        </p:nvSpPr>
        <p:spPr>
          <a:xfrm>
            <a:off x="3253853" y="1819404"/>
            <a:ext cx="897466" cy="897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</a:t>
            </a:r>
            <a:endParaRPr lang="en-IN" dirty="0"/>
          </a:p>
        </p:txBody>
      </p:sp>
      <p:sp>
        <p:nvSpPr>
          <p:cNvPr id="49" name="Cylinder 48">
            <a:extLst>
              <a:ext uri="{FF2B5EF4-FFF2-40B4-BE49-F238E27FC236}">
                <a16:creationId xmlns:a16="http://schemas.microsoft.com/office/drawing/2014/main" id="{E70EA0FA-0D39-C95E-26E2-DB026AFB5EA7}"/>
              </a:ext>
            </a:extLst>
          </p:cNvPr>
          <p:cNvSpPr/>
          <p:nvPr/>
        </p:nvSpPr>
        <p:spPr>
          <a:xfrm>
            <a:off x="1102710" y="615449"/>
            <a:ext cx="880533" cy="20192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Data</a:t>
            </a:r>
            <a:endParaRPr lang="en-IN" dirty="0"/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9D49173C-8788-E837-5C32-DAB949C01E47}"/>
              </a:ext>
            </a:extLst>
          </p:cNvPr>
          <p:cNvSpPr/>
          <p:nvPr/>
        </p:nvSpPr>
        <p:spPr>
          <a:xfrm>
            <a:off x="329591" y="3327688"/>
            <a:ext cx="880533" cy="20192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Data</a:t>
            </a:r>
            <a:endParaRPr lang="en-IN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E594509-7F40-AE73-F40F-40093569807F}"/>
              </a:ext>
            </a:extLst>
          </p:cNvPr>
          <p:cNvGrpSpPr/>
          <p:nvPr/>
        </p:nvGrpSpPr>
        <p:grpSpPr>
          <a:xfrm>
            <a:off x="2475594" y="3329000"/>
            <a:ext cx="2053167" cy="1960032"/>
            <a:chOff x="2465464" y="2377306"/>
            <a:chExt cx="2053167" cy="196003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E46DCB-8E98-D706-E65E-42EE3A75B603}"/>
                </a:ext>
              </a:extLst>
            </p:cNvPr>
            <p:cNvSpPr/>
            <p:nvPr/>
          </p:nvSpPr>
          <p:spPr>
            <a:xfrm>
              <a:off x="2465464" y="2377306"/>
              <a:ext cx="2053167" cy="1960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6AE0593-375D-6B6F-C1E3-7FB6B7CFFE96}"/>
                </a:ext>
              </a:extLst>
            </p:cNvPr>
            <p:cNvSpPr/>
            <p:nvPr/>
          </p:nvSpPr>
          <p:spPr>
            <a:xfrm>
              <a:off x="2610303" y="2546638"/>
              <a:ext cx="1794933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 -1 </a:t>
              </a:r>
              <a:endParaRPr lang="en-IN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2466157-AED4-91D1-D7A6-8DFCEAD4EAA9}"/>
                </a:ext>
              </a:extLst>
            </p:cNvPr>
            <p:cNvSpPr/>
            <p:nvPr/>
          </p:nvSpPr>
          <p:spPr>
            <a:xfrm>
              <a:off x="2610303" y="3044343"/>
              <a:ext cx="1794933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 - 2 </a:t>
              </a:r>
              <a:endParaRPr lang="en-IN" dirty="0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697DA0B-F5FD-9EAC-D219-9F332139560D}"/>
                </a:ext>
              </a:extLst>
            </p:cNvPr>
            <p:cNvSpPr/>
            <p:nvPr/>
          </p:nvSpPr>
          <p:spPr>
            <a:xfrm>
              <a:off x="2610304" y="3509205"/>
              <a:ext cx="1794933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 - 3</a:t>
              </a:r>
              <a:endParaRPr lang="en-IN" dirty="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11588CD-9A76-57D3-DAED-4C5B828C6E1B}"/>
                </a:ext>
              </a:extLst>
            </p:cNvPr>
            <p:cNvSpPr/>
            <p:nvPr/>
          </p:nvSpPr>
          <p:spPr>
            <a:xfrm>
              <a:off x="2610303" y="3966146"/>
              <a:ext cx="1794933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 - 4</a:t>
              </a:r>
              <a:endParaRPr lang="en-IN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A0954F30-9684-C6D7-0A2E-414203E82263}"/>
              </a:ext>
            </a:extLst>
          </p:cNvPr>
          <p:cNvSpPr/>
          <p:nvPr/>
        </p:nvSpPr>
        <p:spPr>
          <a:xfrm>
            <a:off x="5405967" y="0"/>
            <a:ext cx="45719" cy="6400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E73FDB3-ABC2-609A-AB59-840A00145E11}"/>
              </a:ext>
            </a:extLst>
          </p:cNvPr>
          <p:cNvCxnSpPr>
            <a:stCxn id="53" idx="3"/>
            <a:endCxn id="16" idx="1"/>
          </p:cNvCxnSpPr>
          <p:nvPr/>
        </p:nvCxnSpPr>
        <p:spPr>
          <a:xfrm>
            <a:off x="4415366" y="3650732"/>
            <a:ext cx="1822451" cy="970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E2F7918-E770-5CC1-D0C0-F46186279FE2}"/>
              </a:ext>
            </a:extLst>
          </p:cNvPr>
          <p:cNvCxnSpPr>
            <a:stCxn id="54" idx="3"/>
            <a:endCxn id="16" idx="1"/>
          </p:cNvCxnSpPr>
          <p:nvPr/>
        </p:nvCxnSpPr>
        <p:spPr>
          <a:xfrm>
            <a:off x="4415366" y="4148437"/>
            <a:ext cx="1822451" cy="472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E4116B0-2C6F-B2A1-3BFF-97F21FDB6EB4}"/>
              </a:ext>
            </a:extLst>
          </p:cNvPr>
          <p:cNvCxnSpPr>
            <a:stCxn id="55" idx="3"/>
            <a:endCxn id="16" idx="1"/>
          </p:cNvCxnSpPr>
          <p:nvPr/>
        </p:nvCxnSpPr>
        <p:spPr>
          <a:xfrm>
            <a:off x="4415367" y="4613299"/>
            <a:ext cx="1822450" cy="7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DD9D807-6916-DFD7-8D05-061BCCD18CC1}"/>
              </a:ext>
            </a:extLst>
          </p:cNvPr>
          <p:cNvCxnSpPr>
            <a:stCxn id="56" idx="3"/>
            <a:endCxn id="16" idx="1"/>
          </p:cNvCxnSpPr>
          <p:nvPr/>
        </p:nvCxnSpPr>
        <p:spPr>
          <a:xfrm flipV="1">
            <a:off x="4415366" y="4620965"/>
            <a:ext cx="1822451" cy="449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A94B8682-F594-86FE-4440-CE2478FEE383}"/>
              </a:ext>
            </a:extLst>
          </p:cNvPr>
          <p:cNvCxnSpPr>
            <a:cxnSpLocks/>
            <a:stCxn id="17" idx="1"/>
            <a:endCxn id="47" idx="1"/>
          </p:cNvCxnSpPr>
          <p:nvPr/>
        </p:nvCxnSpPr>
        <p:spPr>
          <a:xfrm rot="10800000">
            <a:off x="3380144" y="818939"/>
            <a:ext cx="2840742" cy="2872529"/>
          </a:xfrm>
          <a:prstGeom prst="bentConnector4">
            <a:avLst>
              <a:gd name="adj1" fmla="val 18783"/>
              <a:gd name="adj2" fmla="val 1079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D8AE4EB3-B998-CB92-E647-C80B3B86586C}"/>
              </a:ext>
            </a:extLst>
          </p:cNvPr>
          <p:cNvCxnSpPr>
            <a:stCxn id="49" idx="4"/>
            <a:endCxn id="47" idx="2"/>
          </p:cNvCxnSpPr>
          <p:nvPr/>
        </p:nvCxnSpPr>
        <p:spPr>
          <a:xfrm flipV="1">
            <a:off x="1983243" y="1136240"/>
            <a:ext cx="1265470" cy="488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A296908-7A36-C59E-C7F7-200056AC2205}"/>
              </a:ext>
            </a:extLst>
          </p:cNvPr>
          <p:cNvCxnSpPr>
            <a:stCxn id="47" idx="6"/>
            <a:endCxn id="11" idx="1"/>
          </p:cNvCxnSpPr>
          <p:nvPr/>
        </p:nvCxnSpPr>
        <p:spPr>
          <a:xfrm>
            <a:off x="4146179" y="1136240"/>
            <a:ext cx="1983685" cy="863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441EAF7-E736-6292-37B9-BE279510FE28}"/>
              </a:ext>
            </a:extLst>
          </p:cNvPr>
          <p:cNvCxnSpPr>
            <a:stCxn id="48" idx="6"/>
            <a:endCxn id="11" idx="1"/>
          </p:cNvCxnSpPr>
          <p:nvPr/>
        </p:nvCxnSpPr>
        <p:spPr>
          <a:xfrm flipV="1">
            <a:off x="4151319" y="1999731"/>
            <a:ext cx="1978545" cy="268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59784F0-C64B-161C-BD9F-267DE80EB48F}"/>
              </a:ext>
            </a:extLst>
          </p:cNvPr>
          <p:cNvCxnSpPr>
            <a:stCxn id="49" idx="4"/>
            <a:endCxn id="48" idx="2"/>
          </p:cNvCxnSpPr>
          <p:nvPr/>
        </p:nvCxnSpPr>
        <p:spPr>
          <a:xfrm>
            <a:off x="1983243" y="1625099"/>
            <a:ext cx="1270610" cy="643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88F359A-919B-9693-2418-751444D774FD}"/>
              </a:ext>
            </a:extLst>
          </p:cNvPr>
          <p:cNvCxnSpPr>
            <a:cxnSpLocks/>
            <a:stCxn id="16" idx="2"/>
            <a:endCxn id="48" idx="1"/>
          </p:cNvCxnSpPr>
          <p:nvPr/>
        </p:nvCxnSpPr>
        <p:spPr>
          <a:xfrm rot="5400000" flipH="1">
            <a:off x="4007770" y="1328350"/>
            <a:ext cx="2932596" cy="4177567"/>
          </a:xfrm>
          <a:prstGeom prst="bentConnector5">
            <a:avLst>
              <a:gd name="adj1" fmla="val -4475"/>
              <a:gd name="adj2" fmla="val 47164"/>
              <a:gd name="adj3" fmla="val 1077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70868658-0CA2-A708-13D1-2E002F0EE8D9}"/>
              </a:ext>
            </a:extLst>
          </p:cNvPr>
          <p:cNvCxnSpPr>
            <a:stCxn id="50" idx="4"/>
            <a:endCxn id="53" idx="1"/>
          </p:cNvCxnSpPr>
          <p:nvPr/>
        </p:nvCxnSpPr>
        <p:spPr>
          <a:xfrm flipV="1">
            <a:off x="1210124" y="3650732"/>
            <a:ext cx="1410309" cy="686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D0432B6-9330-A001-4007-3E809418162A}"/>
              </a:ext>
            </a:extLst>
          </p:cNvPr>
          <p:cNvCxnSpPr>
            <a:stCxn id="50" idx="4"/>
            <a:endCxn id="54" idx="1"/>
          </p:cNvCxnSpPr>
          <p:nvPr/>
        </p:nvCxnSpPr>
        <p:spPr>
          <a:xfrm flipV="1">
            <a:off x="1210124" y="4148437"/>
            <a:ext cx="1410309" cy="188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12BF1BFC-B280-9E40-11B0-E2D5B8D73CA9}"/>
              </a:ext>
            </a:extLst>
          </p:cNvPr>
          <p:cNvCxnSpPr>
            <a:stCxn id="50" idx="4"/>
            <a:endCxn id="55" idx="1"/>
          </p:cNvCxnSpPr>
          <p:nvPr/>
        </p:nvCxnSpPr>
        <p:spPr>
          <a:xfrm>
            <a:off x="1210124" y="4337338"/>
            <a:ext cx="1410310" cy="275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64A564E3-2995-7314-10DC-06D2333891F5}"/>
              </a:ext>
            </a:extLst>
          </p:cNvPr>
          <p:cNvCxnSpPr>
            <a:stCxn id="50" idx="4"/>
            <a:endCxn id="56" idx="1"/>
          </p:cNvCxnSpPr>
          <p:nvPr/>
        </p:nvCxnSpPr>
        <p:spPr>
          <a:xfrm>
            <a:off x="1210124" y="4337338"/>
            <a:ext cx="1410309" cy="732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2C477FB-5987-7795-AFD6-75537022195A}"/>
              </a:ext>
            </a:extLst>
          </p:cNvPr>
          <p:cNvSpPr txBox="1"/>
          <p:nvPr/>
        </p:nvSpPr>
        <p:spPr>
          <a:xfrm>
            <a:off x="2311498" y="5400314"/>
            <a:ext cx="238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 Recommenders</a:t>
            </a:r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E7EC623-342C-91A4-8D2F-3018C39659FA}"/>
              </a:ext>
            </a:extLst>
          </p:cNvPr>
          <p:cNvSpPr txBox="1"/>
          <p:nvPr/>
        </p:nvSpPr>
        <p:spPr>
          <a:xfrm>
            <a:off x="9470065" y="5469237"/>
            <a:ext cx="253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 Recommenders</a:t>
            </a:r>
            <a:endParaRPr lang="en-IN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5A51A10-D3CE-CBD6-155F-F207C9664068}"/>
              </a:ext>
            </a:extLst>
          </p:cNvPr>
          <p:cNvSpPr txBox="1"/>
          <p:nvPr/>
        </p:nvSpPr>
        <p:spPr>
          <a:xfrm>
            <a:off x="2227295" y="77804"/>
            <a:ext cx="168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Selectors</a:t>
            </a:r>
            <a:endParaRPr lang="en-IN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FAE6930-3703-C252-CA27-3D81F06396F9}"/>
              </a:ext>
            </a:extLst>
          </p:cNvPr>
          <p:cNvSpPr txBox="1"/>
          <p:nvPr/>
        </p:nvSpPr>
        <p:spPr>
          <a:xfrm>
            <a:off x="643789" y="262220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(VID, Embedding)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D1185D0-7298-446B-3157-9C9742C83D99}"/>
              </a:ext>
            </a:extLst>
          </p:cNvPr>
          <p:cNvSpPr txBox="1"/>
          <p:nvPr/>
        </p:nvSpPr>
        <p:spPr>
          <a:xfrm>
            <a:off x="-38529" y="5318666"/>
            <a:ext cx="202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(UID, Interest Tags)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38952D9-D5E7-1A8E-FDAF-862FED60C055}"/>
              </a:ext>
            </a:extLst>
          </p:cNvPr>
          <p:cNvSpPr/>
          <p:nvPr/>
        </p:nvSpPr>
        <p:spPr>
          <a:xfrm>
            <a:off x="3892280" y="6390264"/>
            <a:ext cx="38042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Abstraction Architecture</a:t>
            </a:r>
          </a:p>
        </p:txBody>
      </p:sp>
      <p:sp>
        <p:nvSpPr>
          <p:cNvPr id="153" name="Diamond 152">
            <a:extLst>
              <a:ext uri="{FF2B5EF4-FFF2-40B4-BE49-F238E27FC236}">
                <a16:creationId xmlns:a16="http://schemas.microsoft.com/office/drawing/2014/main" id="{C086B3E7-42E1-35BD-C1E5-41BBD99905F9}"/>
              </a:ext>
            </a:extLst>
          </p:cNvPr>
          <p:cNvSpPr/>
          <p:nvPr/>
        </p:nvSpPr>
        <p:spPr>
          <a:xfrm>
            <a:off x="50157" y="1185652"/>
            <a:ext cx="880532" cy="8897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EG</a:t>
            </a:r>
            <a:endParaRPr lang="en-IN" sz="1400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20B0D65-1EDF-DEA2-5319-934EAE068836}"/>
              </a:ext>
            </a:extLst>
          </p:cNvPr>
          <p:cNvCxnSpPr>
            <a:stCxn id="153" idx="3"/>
            <a:endCxn id="49" idx="2"/>
          </p:cNvCxnSpPr>
          <p:nvPr/>
        </p:nvCxnSpPr>
        <p:spPr>
          <a:xfrm flipV="1">
            <a:off x="930689" y="1625099"/>
            <a:ext cx="172021" cy="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94AAF99-6C0A-2D87-6EF7-D24790AA528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490423" y="447136"/>
            <a:ext cx="0" cy="73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A4E158F-47C5-080D-5509-CC13A2674638}"/>
              </a:ext>
            </a:extLst>
          </p:cNvPr>
          <p:cNvSpPr txBox="1"/>
          <p:nvPr/>
        </p:nvSpPr>
        <p:spPr>
          <a:xfrm>
            <a:off x="0" y="145394"/>
            <a:ext cx="131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Videos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9251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{A9BB1D33-64C7-4B8A-8A11-2B096491A149}tf33845126_win32</Template>
  <TotalTime>1528</TotalTime>
  <Words>206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Black</vt:lpstr>
      <vt:lpstr>Bookman Old Style</vt:lpstr>
      <vt:lpstr>Calibri</vt:lpstr>
      <vt:lpstr>Franklin Gothic Book</vt:lpstr>
      <vt:lpstr>1_RetrospectVTI</vt:lpstr>
      <vt:lpstr>Algorithm Ideas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Ideas</dc:title>
  <dc:creator>Parekh Dhairya</dc:creator>
  <cp:lastModifiedBy>Parekh Dhairya</cp:lastModifiedBy>
  <cp:revision>4</cp:revision>
  <dcterms:created xsi:type="dcterms:W3CDTF">2022-05-08T06:43:57Z</dcterms:created>
  <dcterms:modified xsi:type="dcterms:W3CDTF">2022-05-13T07:29:03Z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