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424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3200">
                <a:latin typeface="Arial Black"/>
              </a:defRPr>
            </a:pPr>
            <a:r>
              <a:t>Heading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8424000" cy="58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Sub-Heading</a:t>
            </a:r>
          </a:p>
        </p:txBody>
      </p:sp>
      <p:pic>
        <p:nvPicPr>
          <p:cNvPr id="4" name="Picture 3" descr="imageimage1.jpg_watermark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0353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424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3200">
                <a:latin typeface="Arial Black"/>
              </a:defRPr>
            </a:pPr>
            <a:r>
              <a:t>Heading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8424000" cy="58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Sub-Heading</a:t>
            </a:r>
          </a:p>
        </p:txBody>
      </p:sp>
      <p:pic>
        <p:nvPicPr>
          <p:cNvPr id="4" name="Picture 3" descr="imageimage2.jpg_watermark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424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3200">
                <a:latin typeface="Arial Black"/>
              </a:defRPr>
            </a:pPr>
            <a:r>
              <a:t>Heading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8424000" cy="58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Sub-Heading</a:t>
            </a:r>
          </a:p>
        </p:txBody>
      </p:sp>
      <p:pic>
        <p:nvPicPr>
          <p:cNvPr id="4" name="Picture 3" descr="imageimage3.jpg_watermark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096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424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3200">
                <a:latin typeface="Arial Black"/>
              </a:defRPr>
            </a:pPr>
            <a:r>
              <a:t>Heading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8424000" cy="58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Sub-Heading</a:t>
            </a:r>
          </a:p>
        </p:txBody>
      </p:sp>
      <p:pic>
        <p:nvPicPr>
          <p:cNvPr id="4" name="Picture 3" descr="imageimage4.jpg_watermark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04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424000" cy="1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b="1" sz="3200">
                <a:latin typeface="Arial Black"/>
              </a:defRPr>
            </a:pPr>
            <a:r>
              <a:t>Heading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8424000" cy="58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Sub-Heading</a:t>
            </a:r>
          </a:p>
        </p:txBody>
      </p:sp>
      <p:pic>
        <p:nvPicPr>
          <p:cNvPr id="4" name="Picture 3" descr="imageimage5.jpg_watermark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096000" cy="40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