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96"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04C567-F239-4C46-8BF6-9E4D749E7420}"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139766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04C567-F239-4C46-8BF6-9E4D749E7420}"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148484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04C567-F239-4C46-8BF6-9E4D749E7420}"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398313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04C567-F239-4C46-8BF6-9E4D749E7420}"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147563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04C567-F239-4C46-8BF6-9E4D749E7420}"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218445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04C567-F239-4C46-8BF6-9E4D749E7420}"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392867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04C567-F239-4C46-8BF6-9E4D749E7420}" type="datetimeFigureOut">
              <a:rPr lang="en-IN" smtClean="0"/>
              <a:t>10/08/2020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130472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04C567-F239-4C46-8BF6-9E4D749E7420}" type="datetimeFigureOut">
              <a:rPr lang="en-IN" smtClean="0"/>
              <a:t>10/08/2020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346474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4C567-F239-4C46-8BF6-9E4D749E7420}" type="datetimeFigureOut">
              <a:rPr lang="en-IN" smtClean="0"/>
              <a:t>10/08/2020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272257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4C567-F239-4C46-8BF6-9E4D749E7420}"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24759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4C567-F239-4C46-8BF6-9E4D749E7420}"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738A-479B-4C04-96CB-0EE38C139C5A}" type="slidenum">
              <a:rPr lang="en-IN" smtClean="0"/>
              <a:t>‹#›</a:t>
            </a:fld>
            <a:endParaRPr lang="en-IN"/>
          </a:p>
        </p:txBody>
      </p:sp>
    </p:spTree>
    <p:extLst>
      <p:ext uri="{BB962C8B-B14F-4D97-AF65-F5344CB8AC3E}">
        <p14:creationId xmlns:p14="http://schemas.microsoft.com/office/powerpoint/2010/main" val="148992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4C567-F239-4C46-8BF6-9E4D749E7420}" type="datetimeFigureOut">
              <a:rPr lang="en-IN" smtClean="0"/>
              <a:t>10/08/2020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F738A-479B-4C04-96CB-0EE38C139C5A}" type="slidenum">
              <a:rPr lang="en-IN" smtClean="0"/>
              <a:t>‹#›</a:t>
            </a:fld>
            <a:endParaRPr lang="en-IN"/>
          </a:p>
        </p:txBody>
      </p:sp>
    </p:spTree>
    <p:extLst>
      <p:ext uri="{BB962C8B-B14F-4D97-AF65-F5344CB8AC3E}">
        <p14:creationId xmlns:p14="http://schemas.microsoft.com/office/powerpoint/2010/main" val="110977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t4FFsVpHADByNU-h2XRfDFl3_KVxte7q/view?usp=sharing" TargetMode="External"/><Relationship Id="rId2" Type="http://schemas.openxmlformats.org/officeDocument/2006/relationships/hyperlink" Target="https://drive.google.com/file/d/1bGsPd1dIitFXuRGTX5BVuZ5E4oTf9OvJ/view?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772400" cy="1470025"/>
          </a:xfrm>
        </p:spPr>
        <p:txBody>
          <a:bodyPr>
            <a:normAutofit fontScale="90000"/>
          </a:bodyPr>
          <a:lstStyle/>
          <a:p>
            <a:r>
              <a:rPr lang="en-US" b="1" u="sng" dirty="0"/>
              <a:t>Instagram Insights Using Business Intelligence</a:t>
            </a:r>
            <a:r>
              <a:rPr lang="en-IN" u="sng" dirty="0"/>
              <a:t/>
            </a:r>
            <a:br>
              <a:rPr lang="en-IN" u="sng" dirty="0"/>
            </a:br>
            <a:endParaRPr lang="en-IN" u="sng" dirty="0"/>
          </a:p>
        </p:txBody>
      </p:sp>
      <p:sp>
        <p:nvSpPr>
          <p:cNvPr id="3" name="Subtitle 2"/>
          <p:cNvSpPr>
            <a:spLocks noGrp="1"/>
          </p:cNvSpPr>
          <p:nvPr>
            <p:ph type="subTitle" idx="1"/>
          </p:nvPr>
        </p:nvSpPr>
        <p:spPr>
          <a:xfrm>
            <a:off x="1371600" y="2564904"/>
            <a:ext cx="6728792" cy="3456384"/>
          </a:xfrm>
        </p:spPr>
        <p:txBody>
          <a:bodyPr>
            <a:normAutofit/>
          </a:bodyPr>
          <a:lstStyle/>
          <a:p>
            <a:r>
              <a:rPr lang="en-US" sz="1800" b="1" u="sng" dirty="0">
                <a:solidFill>
                  <a:schemeClr val="tx1"/>
                </a:solidFill>
              </a:rPr>
              <a:t>GROUP8</a:t>
            </a:r>
          </a:p>
          <a:p>
            <a:pPr algn="r"/>
            <a:r>
              <a:rPr lang="en-US" sz="1600" b="1" dirty="0">
                <a:solidFill>
                  <a:schemeClr val="tx1"/>
                </a:solidFill>
              </a:rPr>
              <a:t>SHIVANG THAKER(110013338)</a:t>
            </a:r>
          </a:p>
          <a:p>
            <a:pPr algn="r"/>
            <a:r>
              <a:rPr lang="en-US" sz="1600" b="1" dirty="0">
                <a:solidFill>
                  <a:schemeClr val="tx1"/>
                </a:solidFill>
              </a:rPr>
              <a:t>DHAIRYA CHAUHAN(110025738)</a:t>
            </a:r>
          </a:p>
          <a:p>
            <a:pPr algn="r"/>
            <a:r>
              <a:rPr lang="en-US" sz="1600" b="1" dirty="0">
                <a:solidFill>
                  <a:schemeClr val="tx1"/>
                </a:solidFill>
              </a:rPr>
              <a:t>JAY PANDYA(110023841)</a:t>
            </a:r>
          </a:p>
          <a:p>
            <a:pPr algn="r"/>
            <a:r>
              <a:rPr lang="en-US" sz="1600" b="1" dirty="0">
                <a:solidFill>
                  <a:schemeClr val="tx1"/>
                </a:solidFill>
              </a:rPr>
              <a:t>AGRETA GUPTA(105182704)</a:t>
            </a:r>
          </a:p>
          <a:p>
            <a:pPr marL="457200" indent="-457200" algn="l">
              <a:buFont typeface="Arial" pitchFamily="34" charset="0"/>
              <a:buChar char="•"/>
            </a:pPr>
            <a:r>
              <a:rPr lang="en-US" sz="2200" dirty="0">
                <a:solidFill>
                  <a:schemeClr val="tx1"/>
                </a:solidFill>
              </a:rPr>
              <a:t>Course Name: ADVANCE DATABASE TOPICS</a:t>
            </a:r>
          </a:p>
          <a:p>
            <a:pPr marL="457200" indent="-457200" algn="l">
              <a:buFont typeface="Arial" pitchFamily="34" charset="0"/>
              <a:buChar char="•"/>
            </a:pPr>
            <a:r>
              <a:rPr lang="en-US" sz="2200" dirty="0">
                <a:solidFill>
                  <a:schemeClr val="tx1"/>
                </a:solidFill>
              </a:rPr>
              <a:t>Submitted to: Dr. KALYANI SELVARAJAH</a:t>
            </a:r>
          </a:p>
          <a:p>
            <a:pPr marL="457200" indent="-457200" algn="l">
              <a:buFont typeface="Arial" pitchFamily="34" charset="0"/>
              <a:buChar char="•"/>
            </a:pPr>
            <a:r>
              <a:rPr lang="en-US" sz="2200" dirty="0">
                <a:solidFill>
                  <a:schemeClr val="tx1"/>
                </a:solidFill>
              </a:rPr>
              <a:t>Master of applied Computing  </a:t>
            </a:r>
          </a:p>
          <a:p>
            <a:pPr marL="457200" indent="-457200" algn="l">
              <a:buFont typeface="Arial" pitchFamily="34" charset="0"/>
              <a:buChar char="•"/>
            </a:pPr>
            <a:r>
              <a:rPr lang="en-US" sz="2200" dirty="0">
                <a:solidFill>
                  <a:schemeClr val="tx1"/>
                </a:solidFill>
              </a:rPr>
              <a:t>University of Windsor </a:t>
            </a:r>
            <a:endParaRPr lang="en-IN" sz="2200" dirty="0">
              <a:solidFill>
                <a:schemeClr val="tx1"/>
              </a:solidFill>
            </a:endParaRPr>
          </a:p>
          <a:p>
            <a:endParaRPr lang="en-IN"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4849282"/>
            <a:ext cx="3347864" cy="2008718"/>
          </a:xfrm>
          <a:prstGeom prst="rect">
            <a:avLst/>
          </a:prstGeom>
        </p:spPr>
      </p:pic>
    </p:spTree>
    <p:extLst>
      <p:ext uri="{BB962C8B-B14F-4D97-AF65-F5344CB8AC3E}">
        <p14:creationId xmlns:p14="http://schemas.microsoft.com/office/powerpoint/2010/main" val="240786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r>
              <a:rPr lang="en-US" dirty="0"/>
              <a:t>Step by step procedure:</a:t>
            </a:r>
          </a:p>
          <a:p>
            <a:r>
              <a:rPr lang="en-US" dirty="0">
                <a:hlinkClick r:id="rId2"/>
              </a:rPr>
              <a:t>https://drive.google.com/file/d/1bGsPd1dIitFXuRGTX5BVuZ5E4oTf9OvJ/view?usp=sharing</a:t>
            </a:r>
            <a:endParaRPr lang="en-US" dirty="0"/>
          </a:p>
          <a:p>
            <a:endParaRPr lang="en-US" dirty="0"/>
          </a:p>
          <a:p>
            <a:r>
              <a:rPr lang="en-US" dirty="0"/>
              <a:t>Video Clip:</a:t>
            </a:r>
          </a:p>
          <a:p>
            <a:r>
              <a:rPr lang="en-IN" dirty="0">
                <a:hlinkClick r:id="rId3"/>
              </a:rPr>
              <a:t>https://drive.google.com/file/d/1t4FFsVpHADByNU-h2XRfDFl3_KVxte7q/view?usp=sharing</a:t>
            </a:r>
            <a:endParaRPr lang="en-IN" dirty="0"/>
          </a:p>
        </p:txBody>
      </p:sp>
    </p:spTree>
    <p:extLst>
      <p:ext uri="{BB962C8B-B14F-4D97-AF65-F5344CB8AC3E}">
        <p14:creationId xmlns:p14="http://schemas.microsoft.com/office/powerpoint/2010/main" val="234949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340768"/>
            <a:ext cx="7704856" cy="1384995"/>
          </a:xfrm>
          <a:prstGeom prst="rect">
            <a:avLst/>
          </a:prstGeom>
          <a:noFill/>
        </p:spPr>
        <p:txBody>
          <a:bodyPr wrap="square" rtlCol="0">
            <a:spAutoFit/>
          </a:bodyPr>
          <a:lstStyle/>
          <a:p>
            <a:r>
              <a:rPr lang="en-US" sz="6000" dirty="0"/>
              <a:t>Thank you all </a:t>
            </a:r>
          </a:p>
          <a:p>
            <a:r>
              <a:rPr lang="en-US" sz="2400" b="1" dirty="0">
                <a:solidFill>
                  <a:srgbClr val="FF0000"/>
                </a:solidFill>
              </a:rPr>
              <a:t>Any questions ?</a:t>
            </a:r>
            <a:endParaRPr lang="en-IN" sz="2400" b="1" dirty="0">
              <a:solidFill>
                <a:srgbClr val="FF0000"/>
              </a:solidFill>
            </a:endParaRPr>
          </a:p>
        </p:txBody>
      </p:sp>
      <p:pic>
        <p:nvPicPr>
          <p:cNvPr id="1026" name="Picture 2" descr="Q and A with MXP – Motocross Performance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044" y="2996952"/>
            <a:ext cx="3751163" cy="375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95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Instagram</a:t>
            </a:r>
            <a:r>
              <a:rPr lang="en-US" dirty="0"/>
              <a:t> insights</a:t>
            </a:r>
            <a:endParaRPr lang="en-IN" dirty="0"/>
          </a:p>
        </p:txBody>
      </p:sp>
      <p:sp>
        <p:nvSpPr>
          <p:cNvPr id="3" name="Content Placeholder 2"/>
          <p:cNvSpPr>
            <a:spLocks noGrp="1"/>
          </p:cNvSpPr>
          <p:nvPr>
            <p:ph idx="1"/>
          </p:nvPr>
        </p:nvSpPr>
        <p:spPr/>
        <p:txBody>
          <a:bodyPr>
            <a:normAutofit lnSpcReduction="10000"/>
          </a:bodyPr>
          <a:lstStyle/>
          <a:p>
            <a:r>
              <a:rPr lang="en-US" sz="2400" dirty="0"/>
              <a:t>Instagram insights allows user to know about their audience, and about how content performs with them which helps business account users to grab more followers.</a:t>
            </a:r>
          </a:p>
          <a:p>
            <a:r>
              <a:rPr lang="en-US" sz="2400" dirty="0"/>
              <a:t>We can view insights for post, stories ,total number of likes, comments and many more.</a:t>
            </a:r>
          </a:p>
          <a:p>
            <a:r>
              <a:rPr lang="en-US" sz="2400" b="1" u="sng" dirty="0"/>
              <a:t>Why it is important?</a:t>
            </a:r>
          </a:p>
          <a:p>
            <a:r>
              <a:rPr lang="en-US" sz="2400" dirty="0"/>
              <a:t>According to survey nearly 40% of marketer claim that social media is best for advertising channel , so with this insights, business users of </a:t>
            </a:r>
            <a:r>
              <a:rPr lang="en-US" sz="2400" dirty="0" err="1"/>
              <a:t>instagram</a:t>
            </a:r>
            <a:r>
              <a:rPr lang="en-US" sz="2400" dirty="0"/>
              <a:t> can grow their business and understand about their followers interest. </a:t>
            </a:r>
          </a:p>
          <a:p>
            <a:r>
              <a:rPr lang="en-US" sz="2400" dirty="0"/>
              <a:t>It is also beneficial for private users to learn about more of their account likes , comments and many more.</a:t>
            </a:r>
          </a:p>
          <a:p>
            <a:endParaRPr lang="en-IN" sz="2400" dirty="0"/>
          </a:p>
        </p:txBody>
      </p:sp>
    </p:spTree>
    <p:extLst>
      <p:ext uri="{BB962C8B-B14F-4D97-AF65-F5344CB8AC3E}">
        <p14:creationId xmlns:p14="http://schemas.microsoft.com/office/powerpoint/2010/main" val="130449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project</a:t>
            </a:r>
            <a:endParaRPr lang="en-IN" dirty="0"/>
          </a:p>
        </p:txBody>
      </p:sp>
      <p:sp>
        <p:nvSpPr>
          <p:cNvPr id="3" name="Content Placeholder 2"/>
          <p:cNvSpPr>
            <a:spLocks noGrp="1"/>
          </p:cNvSpPr>
          <p:nvPr>
            <p:ph idx="1"/>
          </p:nvPr>
        </p:nvSpPr>
        <p:spPr/>
        <p:txBody>
          <a:bodyPr>
            <a:normAutofit/>
          </a:bodyPr>
          <a:lstStyle/>
          <a:p>
            <a:r>
              <a:rPr lang="en-US" sz="2400" dirty="0"/>
              <a:t>There are some application already developed for </a:t>
            </a:r>
            <a:r>
              <a:rPr lang="en-US" sz="2400" dirty="0" err="1"/>
              <a:t>instagram</a:t>
            </a:r>
            <a:r>
              <a:rPr lang="en-US" sz="2400" dirty="0"/>
              <a:t> insights some of them are </a:t>
            </a:r>
            <a:r>
              <a:rPr lang="en-US" sz="2400" dirty="0" err="1"/>
              <a:t>Qmiran</a:t>
            </a:r>
            <a:r>
              <a:rPr lang="en-US" sz="2400" dirty="0"/>
              <a:t>, </a:t>
            </a:r>
            <a:r>
              <a:rPr lang="en-US" sz="2400" dirty="0" err="1"/>
              <a:t>insightly</a:t>
            </a:r>
            <a:r>
              <a:rPr lang="en-US" sz="2400" dirty="0"/>
              <a:t>, rival IQ etc.</a:t>
            </a:r>
          </a:p>
          <a:p>
            <a:r>
              <a:rPr lang="en-US" sz="2400" dirty="0"/>
              <a:t>However this tools are limited to featuring top likes, online duration, top comment </a:t>
            </a:r>
            <a:r>
              <a:rPr lang="en-US" sz="2400" dirty="0" err="1"/>
              <a:t>etc</a:t>
            </a:r>
            <a:r>
              <a:rPr lang="en-US" sz="2400" dirty="0"/>
              <a:t>, and also these are monthly paid application. </a:t>
            </a:r>
          </a:p>
          <a:p>
            <a:r>
              <a:rPr lang="en-US" sz="2400" dirty="0"/>
              <a:t>In this project we apply many metrics which helps business users to grow their business, and individual users to improve awareness of their data on </a:t>
            </a:r>
            <a:r>
              <a:rPr lang="en-US" sz="2400" dirty="0" err="1"/>
              <a:t>instagram</a:t>
            </a:r>
            <a:r>
              <a:rPr lang="en-US" sz="2400" dirty="0"/>
              <a:t>.</a:t>
            </a:r>
            <a:endParaRPr lang="en-IN" sz="2400" dirty="0"/>
          </a:p>
        </p:txBody>
      </p:sp>
    </p:spTree>
    <p:extLst>
      <p:ext uri="{BB962C8B-B14F-4D97-AF65-F5344CB8AC3E}">
        <p14:creationId xmlns:p14="http://schemas.microsoft.com/office/powerpoint/2010/main" val="251561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 tools </a:t>
            </a:r>
            <a:endParaRPr lang="en-IN" dirty="0"/>
          </a:p>
        </p:txBody>
      </p:sp>
      <p:sp>
        <p:nvSpPr>
          <p:cNvPr id="3" name="Content Placeholder 2"/>
          <p:cNvSpPr>
            <a:spLocks noGrp="1"/>
          </p:cNvSpPr>
          <p:nvPr>
            <p:ph idx="1"/>
          </p:nvPr>
        </p:nvSpPr>
        <p:spPr/>
        <p:txBody>
          <a:bodyPr>
            <a:normAutofit/>
          </a:bodyPr>
          <a:lstStyle/>
          <a:p>
            <a:r>
              <a:rPr lang="en-US" sz="2400" b="1" dirty="0"/>
              <a:t>Panoply: </a:t>
            </a:r>
          </a:p>
          <a:p>
            <a:r>
              <a:rPr lang="en-US" sz="2400" dirty="0"/>
              <a:t>Panoply is an AI-driven and autonomous cloud data warehouse, which allows us to gather data from various data sources like AWS S3, Google analytics </a:t>
            </a:r>
            <a:r>
              <a:rPr lang="en-US" sz="2400" dirty="0" err="1"/>
              <a:t>etc</a:t>
            </a:r>
            <a:r>
              <a:rPr lang="en-US" sz="2400" dirty="0"/>
              <a:t>, to one place and use that data for further processing by connecting to different BI tools like </a:t>
            </a:r>
            <a:r>
              <a:rPr lang="en-US" sz="2400" dirty="0" err="1"/>
              <a:t>chartio</a:t>
            </a:r>
            <a:r>
              <a:rPr lang="en-US" sz="2400" dirty="0"/>
              <a:t>, mode, tableau etc.</a:t>
            </a:r>
          </a:p>
          <a:p>
            <a:pPr marL="0" indent="0">
              <a:buNone/>
            </a:pPr>
            <a:endParaRPr lang="en-US" sz="2400" dirty="0"/>
          </a:p>
          <a:p>
            <a:r>
              <a:rPr lang="en-US" sz="2400" dirty="0"/>
              <a:t>It was founded in 2015 and it is sun Francisco based company.</a:t>
            </a:r>
          </a:p>
          <a:p>
            <a:pPr marL="0" indent="0">
              <a:buNone/>
            </a:pPr>
            <a:endParaRPr lang="en-IN" sz="2400" dirty="0"/>
          </a:p>
        </p:txBody>
      </p:sp>
    </p:spTree>
    <p:extLst>
      <p:ext uri="{BB962C8B-B14F-4D97-AF65-F5344CB8AC3E}">
        <p14:creationId xmlns:p14="http://schemas.microsoft.com/office/powerpoint/2010/main" val="164272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Panoply Understanding</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51284"/>
            <a:ext cx="8784976" cy="5518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51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sp>
        <p:nvSpPr>
          <p:cNvPr id="3" name="Content Placeholder 2"/>
          <p:cNvSpPr>
            <a:spLocks noGrp="1"/>
          </p:cNvSpPr>
          <p:nvPr>
            <p:ph idx="1"/>
          </p:nvPr>
        </p:nvSpPr>
        <p:spPr/>
        <p:txBody>
          <a:bodyPr>
            <a:normAutofit lnSpcReduction="10000"/>
          </a:bodyPr>
          <a:lstStyle/>
          <a:p>
            <a:r>
              <a:rPr lang="en-US" sz="2400" dirty="0"/>
              <a:t>Tableau:</a:t>
            </a:r>
          </a:p>
          <a:p>
            <a:r>
              <a:rPr lang="en-US" sz="2400" dirty="0"/>
              <a:t>Tableau is very famous data visualization tool which people to observe and understand their data. </a:t>
            </a:r>
          </a:p>
          <a:p>
            <a:r>
              <a:rPr lang="en-US" sz="2400" dirty="0"/>
              <a:t>It provides good interactive data visualization with the purpose to help organizations solve their data problems.</a:t>
            </a:r>
          </a:p>
          <a:p>
            <a:r>
              <a:rPr lang="en-US" sz="2400" b="1" dirty="0"/>
              <a:t>How it works,</a:t>
            </a:r>
          </a:p>
          <a:p>
            <a:r>
              <a:rPr lang="en-US" sz="2400" dirty="0"/>
              <a:t>First connect it to panoply, then dragged data from it. This data can extracted to tableau server engine. Further we can analyze the data in graphical form.</a:t>
            </a:r>
          </a:p>
          <a:p>
            <a:r>
              <a:rPr lang="en-US" sz="2400" dirty="0"/>
              <a:t>Benefits: Fantastic visualization, easy to use, mobile support, </a:t>
            </a:r>
          </a:p>
          <a:p>
            <a:pPr marL="0" indent="0">
              <a:buNone/>
            </a:pPr>
            <a:r>
              <a:rPr lang="en-US" sz="2400" dirty="0"/>
              <a:t>     and large resources.</a:t>
            </a:r>
            <a:endParaRPr lang="en-IN" sz="2400" dirty="0"/>
          </a:p>
        </p:txBody>
      </p:sp>
    </p:spTree>
    <p:extLst>
      <p:ext uri="{BB962C8B-B14F-4D97-AF65-F5344CB8AC3E}">
        <p14:creationId xmlns:p14="http://schemas.microsoft.com/office/powerpoint/2010/main" val="165904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Language</a:t>
            </a:r>
            <a:endParaRPr lang="en-IN" dirty="0"/>
          </a:p>
        </p:txBody>
      </p:sp>
      <p:sp>
        <p:nvSpPr>
          <p:cNvPr id="3" name="Content Placeholder 2"/>
          <p:cNvSpPr>
            <a:spLocks noGrp="1"/>
          </p:cNvSpPr>
          <p:nvPr>
            <p:ph idx="1"/>
          </p:nvPr>
        </p:nvSpPr>
        <p:spPr/>
        <p:txBody>
          <a:bodyPr>
            <a:normAutofit lnSpcReduction="10000"/>
          </a:bodyPr>
          <a:lstStyle/>
          <a:p>
            <a:r>
              <a:rPr lang="en-US" sz="2400" b="1" dirty="0"/>
              <a:t>Python:</a:t>
            </a:r>
          </a:p>
          <a:p>
            <a:r>
              <a:rPr lang="en-US" sz="2400" dirty="0"/>
              <a:t>Python is an interpreted, object-oriented, high-level programming language with dynamic semantics.</a:t>
            </a:r>
          </a:p>
          <a:p>
            <a:r>
              <a:rPr lang="en-US" sz="2400" dirty="0"/>
              <a:t>That includes back end development, software development, data science and writing system scripts among other things.</a:t>
            </a:r>
          </a:p>
          <a:p>
            <a:r>
              <a:rPr lang="en-US" sz="2400" b="1" dirty="0"/>
              <a:t>Why we use it?</a:t>
            </a:r>
          </a:p>
          <a:p>
            <a:r>
              <a:rPr lang="en-US" sz="2400" dirty="0"/>
              <a:t>In this project we used python scripts for </a:t>
            </a:r>
            <a:r>
              <a:rPr lang="en-US" sz="2400" dirty="0" err="1"/>
              <a:t>etracting</a:t>
            </a:r>
            <a:r>
              <a:rPr lang="en-US" sz="2400" dirty="0"/>
              <a:t> data through </a:t>
            </a:r>
            <a:r>
              <a:rPr lang="en-US" sz="2400" dirty="0" err="1"/>
              <a:t>Instgram</a:t>
            </a:r>
            <a:r>
              <a:rPr lang="en-US" sz="2400" dirty="0"/>
              <a:t> Graph API.</a:t>
            </a:r>
          </a:p>
          <a:p>
            <a:r>
              <a:rPr lang="en-US" sz="2400" dirty="0"/>
              <a:t>Different </a:t>
            </a:r>
            <a:r>
              <a:rPr lang="en-US" sz="2400" dirty="0" err="1"/>
              <a:t>instagram</a:t>
            </a:r>
            <a:r>
              <a:rPr lang="en-US" sz="2400" dirty="0"/>
              <a:t> files use for different task, </a:t>
            </a:r>
            <a:r>
              <a:rPr lang="en-US" sz="2400" dirty="0" err="1"/>
              <a:t>e.g</a:t>
            </a:r>
            <a:r>
              <a:rPr lang="en-US" sz="2400" dirty="0"/>
              <a:t> get_insights.py with this python script we extract </a:t>
            </a:r>
            <a:r>
              <a:rPr lang="en-US" sz="2400" dirty="0" err="1"/>
              <a:t>instagram</a:t>
            </a:r>
            <a:r>
              <a:rPr lang="en-US" sz="2400" dirty="0"/>
              <a:t> user data which consist of engagement, impression, reach, saved</a:t>
            </a:r>
            <a:endParaRPr lang="en-IN" sz="2400" dirty="0"/>
          </a:p>
        </p:txBody>
      </p:sp>
    </p:spTree>
    <p:extLst>
      <p:ext uri="{BB962C8B-B14F-4D97-AF65-F5344CB8AC3E}">
        <p14:creationId xmlns:p14="http://schemas.microsoft.com/office/powerpoint/2010/main" val="201198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sp>
        <p:nvSpPr>
          <p:cNvPr id="3" name="Content Placeholder 2"/>
          <p:cNvSpPr>
            <a:spLocks noGrp="1"/>
          </p:cNvSpPr>
          <p:nvPr>
            <p:ph idx="1"/>
          </p:nvPr>
        </p:nvSpPr>
        <p:spPr/>
        <p:txBody>
          <a:bodyPr>
            <a:normAutofit/>
          </a:bodyPr>
          <a:lstStyle/>
          <a:p>
            <a:r>
              <a:rPr lang="en-US" sz="2400" dirty="0"/>
              <a:t>In which engagement defines total numbers of like and count of comment, impression is how many time user visit media, reach defines distinguish user visits, and saved defines total media save entries.</a:t>
            </a:r>
          </a:p>
          <a:p>
            <a:pPr marL="0" indent="0">
              <a:buNone/>
            </a:pPr>
            <a:endParaRPr lang="en-US" sz="2400" dirty="0"/>
          </a:p>
          <a:p>
            <a:r>
              <a:rPr lang="en-US" sz="2400" dirty="0"/>
              <a:t>The data extracted through this goes to excel which are shown below,</a:t>
            </a:r>
            <a:endParaRPr lang="en-IN" sz="2400" dirty="0"/>
          </a:p>
        </p:txBody>
      </p:sp>
    </p:spTree>
    <p:extLst>
      <p:ext uri="{BB962C8B-B14F-4D97-AF65-F5344CB8AC3E}">
        <p14:creationId xmlns:p14="http://schemas.microsoft.com/office/powerpoint/2010/main" val="344778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412776"/>
            <a:ext cx="7272807" cy="4680520"/>
          </a:xfrm>
        </p:spPr>
      </p:pic>
    </p:spTree>
    <p:extLst>
      <p:ext uri="{BB962C8B-B14F-4D97-AF65-F5344CB8AC3E}">
        <p14:creationId xmlns:p14="http://schemas.microsoft.com/office/powerpoint/2010/main" val="895179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546</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Instagram Insights Using Business Intelligence </vt:lpstr>
      <vt:lpstr>Instagram insights</vt:lpstr>
      <vt:lpstr>Existing project</vt:lpstr>
      <vt:lpstr>Advance tools </vt:lpstr>
      <vt:lpstr>Panoply Understanding</vt:lpstr>
      <vt:lpstr>Cont..</vt:lpstr>
      <vt:lpstr>Computer Language</vt:lpstr>
      <vt:lpstr>Cont..</vt:lpstr>
      <vt:lpstr>Cont..</vt:lpstr>
      <vt:lpstr>Demo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Insight Using Business Intelligent </dc:title>
  <dc:creator>Windows User</dc:creator>
  <cp:lastModifiedBy>Windows User</cp:lastModifiedBy>
  <cp:revision>26</cp:revision>
  <dcterms:created xsi:type="dcterms:W3CDTF">2020-08-11T01:42:53Z</dcterms:created>
  <dcterms:modified xsi:type="dcterms:W3CDTF">2020-08-11T03:55:17Z</dcterms:modified>
</cp:coreProperties>
</file>