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FDC715-371C-46A3-A6A4-3AFAB36C3D4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ecommerce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9965FF1-20C5-48D8-B3C1-A3ED33DF839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09-05-2023 0:45:59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5A7F237-7C64-447F-8901-BC050C53A2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809625"/>
            <a:ext cx="104775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2023-05-08T19:16:00Z</dcterms:created>
  <dcterms:modified xsi:type="dcterms:W3CDTF">2023-05-08T19:16:00Z</dcterms:modified>
</cp:coreProperties>
</file>